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2E02CCC-EEA6-4277-9A66-D7E4BB2C581B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98608BD-6034-4FA8-9018-E8D9D50A6C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02CCC-EEA6-4277-9A66-D7E4BB2C581B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8608BD-6034-4FA8-9018-E8D9D50A6C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2E02CCC-EEA6-4277-9A66-D7E4BB2C581B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98608BD-6034-4FA8-9018-E8D9D50A6C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02CCC-EEA6-4277-9A66-D7E4BB2C581B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8608BD-6034-4FA8-9018-E8D9D50A6C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2E02CCC-EEA6-4277-9A66-D7E4BB2C581B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98608BD-6034-4FA8-9018-E8D9D50A6C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02CCC-EEA6-4277-9A66-D7E4BB2C581B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8608BD-6034-4FA8-9018-E8D9D50A6C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02CCC-EEA6-4277-9A66-D7E4BB2C581B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8608BD-6034-4FA8-9018-E8D9D50A6C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02CCC-EEA6-4277-9A66-D7E4BB2C581B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8608BD-6034-4FA8-9018-E8D9D50A6C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2E02CCC-EEA6-4277-9A66-D7E4BB2C581B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8608BD-6034-4FA8-9018-E8D9D50A6C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02CCC-EEA6-4277-9A66-D7E4BB2C581B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8608BD-6034-4FA8-9018-E8D9D50A6C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02CCC-EEA6-4277-9A66-D7E4BB2C581B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8608BD-6034-4FA8-9018-E8D9D50A6CB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2E02CCC-EEA6-4277-9A66-D7E4BB2C581B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98608BD-6034-4FA8-9018-E8D9D50A6CB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Ankit\Online Notes\Surveying &amp; Geomatics (KCE 302)\Unit-V\Lect 8\vlcsnap-2018-03-12-15h44m39s6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74163"/>
            <a:ext cx="8286808" cy="39096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Ankit\Online Notes\Surveying &amp; Geomatics (KCE 302)\Unit-V\Lect 8\vlcsnap-2018-03-12-15h46m09s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8429684" cy="41282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Ankit\Online Notes\Surveying &amp; Geomatics (KCE 302)\Unit-V\Lect 8\vlcsnap-2018-03-12-15h47m45s1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8726888" cy="42576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:\Ankit\Online Notes\Surveying &amp; Geomatics (KCE 302)\Unit-V\Lect 8\vlcsnap-2018-03-12-15h48m56s8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569" y="1714488"/>
            <a:ext cx="8486605" cy="40576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Ankit\Online Notes\Surveying &amp; Geomatics (KCE 302)\Unit-V\Lect 8\vlcsnap-2018-03-12-15h51m41s18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8744899" cy="42148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:\Ankit\Online Notes\Surveying &amp; Geomatics (KCE 302)\Unit-V\Lect 8\vlcsnap-2018-03-12-15h54m23s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59"/>
            <a:ext cx="8572560" cy="4172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86058"/>
            <a:ext cx="8229600" cy="1143000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IN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4112AA75608C4BA7CADF33E499954F" ma:contentTypeVersion="8" ma:contentTypeDescription="Create a new document." ma:contentTypeScope="" ma:versionID="55f573b842e1459fb584a55d3f6ba0b2">
  <xsd:schema xmlns:xsd="http://www.w3.org/2001/XMLSchema" xmlns:xs="http://www.w3.org/2001/XMLSchema" xmlns:p="http://schemas.microsoft.com/office/2006/metadata/properties" xmlns:ns2="7b788536-109f-4b6c-9797-4fdb6d66ddd0" targetNamespace="http://schemas.microsoft.com/office/2006/metadata/properties" ma:root="true" ma:fieldsID="5aa25a9d406ccb28bb5c6334762c863a" ns2:_="">
    <xsd:import namespace="7b788536-109f-4b6c-9797-4fdb6d66d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88536-109f-4b6c-9797-4fdb6d66d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90468A-973C-4610-99BA-89B108D69AA6}"/>
</file>

<file path=customXml/itemProps2.xml><?xml version="1.0" encoding="utf-8"?>
<ds:datastoreItem xmlns:ds="http://schemas.openxmlformats.org/officeDocument/2006/customXml" ds:itemID="{E519596D-5F5B-4A1B-92E7-9EA9A57B1BD0}"/>
</file>

<file path=customXml/itemProps3.xml><?xml version="1.0" encoding="utf-8"?>
<ds:datastoreItem xmlns:ds="http://schemas.openxmlformats.org/officeDocument/2006/customXml" ds:itemID="{BF71AA22-38A2-4358-BBB8-1B12056E2080}"/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18</TotalTime>
  <Words>2</Words>
  <Application>Microsoft Office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Slide 1</vt:lpstr>
      <vt:lpstr>Slide 2</vt:lpstr>
      <vt:lpstr>Slide 3</vt:lpstr>
      <vt:lpstr>Slide 4</vt:lpstr>
      <vt:lpstr>Slide 5</vt:lpstr>
      <vt:lpstr>Slide 6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Civil Department</dc:creator>
  <cp:lastModifiedBy>HP</cp:lastModifiedBy>
  <cp:revision>7</cp:revision>
  <dcterms:created xsi:type="dcterms:W3CDTF">2020-12-18T04:11:04Z</dcterms:created>
  <dcterms:modified xsi:type="dcterms:W3CDTF">2021-05-10T06:32:08Z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0x010100B94112AA75608C4BA7CADF33E499954F</vt:lpwstr>
  </property>
</Properties>
</file>