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7" r:id="rId10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A724A3D-15E3-4511-8708-E74797A4B352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9C22DBF-B596-41FA-B626-552A2913B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1m20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661"/>
            <a:ext cx="9144000" cy="4428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1m36s1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12"/>
            <a:ext cx="91440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2m10s2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293"/>
            <a:ext cx="9144000" cy="4443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2m21s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753"/>
            <a:ext cx="9144000" cy="44824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2m37s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581"/>
            <a:ext cx="9144000" cy="4414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2m57s2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37"/>
            <a:ext cx="914400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3m27s2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578"/>
            <a:ext cx="9144000" cy="4464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snap-2018-03-17-16h15m36s2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46"/>
            <a:ext cx="9144000" cy="4464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IN" sz="8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112AA75608C4BA7CADF33E499954F" ma:contentTypeVersion="8" ma:contentTypeDescription="Create a new document." ma:contentTypeScope="" ma:versionID="55f573b842e1459fb584a55d3f6ba0b2">
  <xsd:schema xmlns:xsd="http://www.w3.org/2001/XMLSchema" xmlns:xs="http://www.w3.org/2001/XMLSchema" xmlns:p="http://schemas.microsoft.com/office/2006/metadata/properties" xmlns:ns2="7b788536-109f-4b6c-9797-4fdb6d66ddd0" targetNamespace="http://schemas.microsoft.com/office/2006/metadata/properties" ma:root="true" ma:fieldsID="5aa25a9d406ccb28bb5c6334762c863a" ns2:_="">
    <xsd:import namespace="7b788536-109f-4b6c-9797-4fdb6d66d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88536-109f-4b6c-9797-4fdb6d66d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A94CD1-8CD9-4509-8C98-03FD08D674CD}"/>
</file>

<file path=customXml/itemProps2.xml><?xml version="1.0" encoding="utf-8"?>
<ds:datastoreItem xmlns:ds="http://schemas.openxmlformats.org/officeDocument/2006/customXml" ds:itemID="{E844D09B-85FE-486E-A8C6-3DEAACCC3AEE}"/>
</file>

<file path=customXml/itemProps3.xml><?xml version="1.0" encoding="utf-8"?>
<ds:datastoreItem xmlns:ds="http://schemas.openxmlformats.org/officeDocument/2006/customXml" ds:itemID="{DD3D91CB-FF17-4DB6-8CA4-3BB54672AD29}"/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2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</dc:creator>
  <cp:lastModifiedBy>HP</cp:lastModifiedBy>
  <cp:revision>5</cp:revision>
  <dcterms:created xsi:type="dcterms:W3CDTF">2018-04-04T07:21:55Z</dcterms:created>
  <dcterms:modified xsi:type="dcterms:W3CDTF">2021-05-10T06:45:38Z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0x010100B94112AA75608C4BA7CADF33E499954F</vt:lpwstr>
  </property>
</Properties>
</file>