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E1BEBB7-51B2-447F-97B5-9B3DF46B2F95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BBF5E08-FDD7-4DB7-B147-DC44B0A1CA6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214554"/>
            <a:ext cx="8229600" cy="1399032"/>
          </a:xfrm>
        </p:spPr>
        <p:txBody>
          <a:bodyPr/>
          <a:lstStyle/>
          <a:p>
            <a:r>
              <a:rPr lang="en-US" dirty="0" smtClean="0"/>
              <a:t>AERIAL PHOTOGRAMMETRY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678" y="3643314"/>
            <a:ext cx="3071834" cy="1285884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41m18s3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59069"/>
            <a:ext cx="7643866" cy="429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41m32s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218887"/>
            <a:ext cx="7643866" cy="4299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41m39s7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1" y="1357298"/>
            <a:ext cx="7886966" cy="4128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lcsnap-2019-01-22-13h41m49s4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379621"/>
            <a:ext cx="7358114" cy="4138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42m03s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91" y="1461330"/>
            <a:ext cx="7491085" cy="3967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42m21s7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379623"/>
            <a:ext cx="7572428" cy="4022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42m34s9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339439"/>
            <a:ext cx="7500990" cy="4219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38m51s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872"/>
            <a:ext cx="9144000" cy="3706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39m04s5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357298"/>
            <a:ext cx="7674452" cy="4089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39m13s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347810"/>
            <a:ext cx="7715304" cy="408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lcsnap-2019-01-22-13h39m29s2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524284"/>
            <a:ext cx="7786742" cy="3976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39m43s8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1" y="1285860"/>
            <a:ext cx="8028270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40m29s5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347810"/>
            <a:ext cx="7858180" cy="4162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40m55s2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56789"/>
            <a:ext cx="7786742" cy="4384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9-01-22-13h41m06s6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178703"/>
            <a:ext cx="7858180" cy="4420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112AA75608C4BA7CADF33E499954F" ma:contentTypeVersion="8" ma:contentTypeDescription="Create a new document." ma:contentTypeScope="" ma:versionID="55f573b842e1459fb584a55d3f6ba0b2">
  <xsd:schema xmlns:xsd="http://www.w3.org/2001/XMLSchema" xmlns:xs="http://www.w3.org/2001/XMLSchema" xmlns:p="http://schemas.microsoft.com/office/2006/metadata/properties" xmlns:ns2="7b788536-109f-4b6c-9797-4fdb6d66ddd0" targetNamespace="http://schemas.microsoft.com/office/2006/metadata/properties" ma:root="true" ma:fieldsID="5aa25a9d406ccb28bb5c6334762c863a" ns2:_="">
    <xsd:import namespace="7b788536-109f-4b6c-9797-4fdb6d66d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88536-109f-4b6c-9797-4fdb6d66d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FEF3C7-DE1B-4574-8B1F-429F6747514D}"/>
</file>

<file path=customXml/itemProps2.xml><?xml version="1.0" encoding="utf-8"?>
<ds:datastoreItem xmlns:ds="http://schemas.openxmlformats.org/officeDocument/2006/customXml" ds:itemID="{7DF4501D-9BAE-4946-AE2D-CBE422A970F3}"/>
</file>

<file path=customXml/itemProps3.xml><?xml version="1.0" encoding="utf-8"?>
<ds:datastoreItem xmlns:ds="http://schemas.openxmlformats.org/officeDocument/2006/customXml" ds:itemID="{DAB9DA42-74E9-451F-B325-A0E4A4E76DFB}"/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</TotalTime>
  <Words>4</Words>
  <Application>Microsoft Office PowerPoint</Application>
  <PresentationFormat>On-screen Show (4:3)</PresentationFormat>
  <Paragraphs>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AERIAL PHOTOGRAMMETRY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Civil Department</dc:creator>
  <cp:lastModifiedBy>HP</cp:lastModifiedBy>
  <cp:revision>8</cp:revision>
  <dcterms:created xsi:type="dcterms:W3CDTF">2020-10-20T04:54:26Z</dcterms:created>
  <dcterms:modified xsi:type="dcterms:W3CDTF">2021-05-10T06:19:02Z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0x010100B94112AA75608C4BA7CADF33E499954F</vt:lpwstr>
  </property>
</Properties>
</file>