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FBD5-E000-47D6-A68A-7295A51E87D2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F332-A1A0-4EE7-BC77-DAC04C62448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FBD5-E000-47D6-A68A-7295A51E87D2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F332-A1A0-4EE7-BC77-DAC04C6244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FBD5-E000-47D6-A68A-7295A51E87D2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F332-A1A0-4EE7-BC77-DAC04C6244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FBD5-E000-47D6-A68A-7295A51E87D2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F332-A1A0-4EE7-BC77-DAC04C6244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FBD5-E000-47D6-A68A-7295A51E87D2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BC5F332-A1A0-4EE7-BC77-DAC04C6244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FBD5-E000-47D6-A68A-7295A51E87D2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F332-A1A0-4EE7-BC77-DAC04C6244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FBD5-E000-47D6-A68A-7295A51E87D2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F332-A1A0-4EE7-BC77-DAC04C6244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FBD5-E000-47D6-A68A-7295A51E87D2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F332-A1A0-4EE7-BC77-DAC04C6244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FBD5-E000-47D6-A68A-7295A51E87D2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F332-A1A0-4EE7-BC77-DAC04C6244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FBD5-E000-47D6-A68A-7295A51E87D2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F332-A1A0-4EE7-BC77-DAC04C6244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FBD5-E000-47D6-A68A-7295A51E87D2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F332-A1A0-4EE7-BC77-DAC04C6244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0CFBD5-E000-47D6-A68A-7295A51E87D2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BC5F332-A1A0-4EE7-BC77-DAC04C62448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lcsnap-2019-01-22-13h53m01s8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643050"/>
            <a:ext cx="8326382" cy="3616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53m22s6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98" y="644283"/>
            <a:ext cx="4983594" cy="571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53m22s6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2" y="1214422"/>
            <a:ext cx="7874055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54m13s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0" y="1218886"/>
            <a:ext cx="7866120" cy="4424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56m42s2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18887"/>
            <a:ext cx="7715304" cy="4339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01m34s0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70" y="1299253"/>
            <a:ext cx="7596243" cy="4272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02m08s2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59069"/>
            <a:ext cx="7715304" cy="4339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THANK YOU</a:t>
            </a:r>
            <a:endParaRPr lang="en-IN" sz="4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112AA75608C4BA7CADF33E499954F" ma:contentTypeVersion="8" ma:contentTypeDescription="Create a new document." ma:contentTypeScope="" ma:versionID="55f573b842e1459fb584a55d3f6ba0b2">
  <xsd:schema xmlns:xsd="http://www.w3.org/2001/XMLSchema" xmlns:xs="http://www.w3.org/2001/XMLSchema" xmlns:p="http://schemas.microsoft.com/office/2006/metadata/properties" xmlns:ns2="7b788536-109f-4b6c-9797-4fdb6d66ddd0" targetNamespace="http://schemas.microsoft.com/office/2006/metadata/properties" ma:root="true" ma:fieldsID="5aa25a9d406ccb28bb5c6334762c863a" ns2:_="">
    <xsd:import namespace="7b788536-109f-4b6c-9797-4fdb6d66d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88536-109f-4b6c-9797-4fdb6d66d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E8E9B0-9B80-42EF-8861-F72052648DAD}"/>
</file>

<file path=customXml/itemProps2.xml><?xml version="1.0" encoding="utf-8"?>
<ds:datastoreItem xmlns:ds="http://schemas.openxmlformats.org/officeDocument/2006/customXml" ds:itemID="{B7A9AD6E-3940-4110-9E13-781C743E0CBD}"/>
</file>

<file path=customXml/itemProps3.xml><?xml version="1.0" encoding="utf-8"?>
<ds:datastoreItem xmlns:ds="http://schemas.openxmlformats.org/officeDocument/2006/customXml" ds:itemID="{8BB1CDB6-D1EC-4F42-8C37-7016620FB1B8}"/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</TotalTime>
  <Words>2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Civil Department</dc:creator>
  <cp:lastModifiedBy>Civil Department</cp:lastModifiedBy>
  <cp:revision>5</cp:revision>
  <dcterms:created xsi:type="dcterms:W3CDTF">2020-10-20T07:01:57Z</dcterms:created>
  <dcterms:modified xsi:type="dcterms:W3CDTF">2020-10-21T07:33:33Z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0x010100B94112AA75608C4BA7CADF33E499954F</vt:lpwstr>
  </property>
</Properties>
</file>