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7" r:id="rId20"/>
    <p:sldId id="274" r:id="rId21"/>
    <p:sldId id="275" r:id="rId22"/>
    <p:sldId id="276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655FF15-BC84-44DF-A788-A6D3C675CAAD}" type="datetimeFigureOut">
              <a:rPr lang="en-US" smtClean="0"/>
              <a:t>10/21/2020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B01A17E-B5A0-4C67-95C2-138B4CEB8B4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09m01s7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7" y="1785926"/>
            <a:ext cx="7791765" cy="3286148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6m42s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59069"/>
            <a:ext cx="7643866" cy="4299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9m42s5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339437"/>
            <a:ext cx="7500990" cy="42193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0m02s0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85859"/>
            <a:ext cx="7596240" cy="4272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1m22s7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14421"/>
            <a:ext cx="7723241" cy="4344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2m20s6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259071"/>
            <a:ext cx="7500990" cy="42193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2m42s3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99255"/>
            <a:ext cx="7572428" cy="42594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4m42s8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14421"/>
            <a:ext cx="7723241" cy="43443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6m58s1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352741"/>
            <a:ext cx="6215106" cy="60826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7m00s1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165081"/>
            <a:ext cx="7643866" cy="42996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7m13s9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99253"/>
            <a:ext cx="7572428" cy="4259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09m10s6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341672"/>
            <a:ext cx="7715304" cy="40987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8m11s3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59069"/>
            <a:ext cx="7715304" cy="43398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7m00s1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59069"/>
            <a:ext cx="7715304" cy="43398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7m13s9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59069"/>
            <a:ext cx="7643866" cy="4299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38m11s3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8887"/>
            <a:ext cx="7929618" cy="44604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40m00s8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18887"/>
            <a:ext cx="7858180" cy="44202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0240"/>
            <a:ext cx="9144000" cy="19288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2m33s8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59071"/>
            <a:ext cx="7643866" cy="42996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2m43s2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59069"/>
            <a:ext cx="7715304" cy="4339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3m54s8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18887"/>
            <a:ext cx="7715304" cy="4339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4m05s0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99255"/>
            <a:ext cx="7500990" cy="42193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4m23s0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7" y="1285859"/>
            <a:ext cx="7596240" cy="4272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4m55s0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5" y="1214423"/>
            <a:ext cx="7723239" cy="43443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4h25m04s9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59069"/>
            <a:ext cx="7643866" cy="42996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112AA75608C4BA7CADF33E499954F" ma:contentTypeVersion="8" ma:contentTypeDescription="Create a new document." ma:contentTypeScope="" ma:versionID="55f573b842e1459fb584a55d3f6ba0b2">
  <xsd:schema xmlns:xsd="http://www.w3.org/2001/XMLSchema" xmlns:xs="http://www.w3.org/2001/XMLSchema" xmlns:p="http://schemas.microsoft.com/office/2006/metadata/properties" xmlns:ns2="7b788536-109f-4b6c-9797-4fdb6d66ddd0" targetNamespace="http://schemas.microsoft.com/office/2006/metadata/properties" ma:root="true" ma:fieldsID="5aa25a9d406ccb28bb5c6334762c863a" ns2:_="">
    <xsd:import namespace="7b788536-109f-4b6c-9797-4fdb6d66d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88536-109f-4b6c-9797-4fdb6d66d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C7CB0-F5E1-48B5-A619-CDF7CA5C73C6}"/>
</file>

<file path=customXml/itemProps2.xml><?xml version="1.0" encoding="utf-8"?>
<ds:datastoreItem xmlns:ds="http://schemas.openxmlformats.org/officeDocument/2006/customXml" ds:itemID="{A3F1A3E4-E650-4CE3-AE44-B65D4406AE2D}"/>
</file>

<file path=customXml/itemProps3.xml><?xml version="1.0" encoding="utf-8"?>
<ds:datastoreItem xmlns:ds="http://schemas.openxmlformats.org/officeDocument/2006/customXml" ds:itemID="{CF3F96AC-12A1-4977-BE3C-A2230F8F58F6}"/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</TotalTime>
  <Words>2</Words>
  <Application>Microsoft Office PowerPoint</Application>
  <PresentationFormat>On-screen Show (4:3)</PresentationFormat>
  <Paragraphs>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 Department</dc:creator>
  <cp:lastModifiedBy>Civil Department</cp:lastModifiedBy>
  <cp:revision>5</cp:revision>
  <dcterms:created xsi:type="dcterms:W3CDTF">2020-10-21T08:02:35Z</dcterms:created>
  <dcterms:modified xsi:type="dcterms:W3CDTF">2020-10-21T08:13:55Z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0x010100B94112AA75608C4BA7CADF33E499954F</vt:lpwstr>
  </property>
</Properties>
</file>