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7" r:id="rId3"/>
    <p:sldId id="262" r:id="rId4"/>
    <p:sldId id="263" r:id="rId5"/>
    <p:sldId id="258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3FB-3FE9-4D61-8625-C6F1C6D1ED53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62D-26B0-4357-A037-2D31C327259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3FB-3FE9-4D61-8625-C6F1C6D1ED53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62D-26B0-4357-A037-2D31C32725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3FB-3FE9-4D61-8625-C6F1C6D1ED53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62D-26B0-4357-A037-2D31C32725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3FB-3FE9-4D61-8625-C6F1C6D1ED53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62D-26B0-4357-A037-2D31C32725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3FB-3FE9-4D61-8625-C6F1C6D1ED53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62D-26B0-4357-A037-2D31C327259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3FB-3FE9-4D61-8625-C6F1C6D1ED53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62D-26B0-4357-A037-2D31C32725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3FB-3FE9-4D61-8625-C6F1C6D1ED53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62D-26B0-4357-A037-2D31C32725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3FB-3FE9-4D61-8625-C6F1C6D1ED53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62D-26B0-4357-A037-2D31C32725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3FB-3FE9-4D61-8625-C6F1C6D1ED53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62D-26B0-4357-A037-2D31C32725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3FB-3FE9-4D61-8625-C6F1C6D1ED53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62D-26B0-4357-A037-2D31C32725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3FB-3FE9-4D61-8625-C6F1C6D1ED53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773C62D-26B0-4357-A037-2D31C327259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E393FB-3FE9-4D61-8625-C6F1C6D1ED53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73C62D-26B0-4357-A037-2D31C3272597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2-01-11h35m44s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571611"/>
            <a:ext cx="8450390" cy="3644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2-01-11h35m51s7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357298"/>
            <a:ext cx="7557932" cy="40741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2-01-11h37m02s3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18887"/>
            <a:ext cx="7715304" cy="43398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2-01-11h37m22s2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336919"/>
            <a:ext cx="7572428" cy="41066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2-01-11h40m05s7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72464"/>
            <a:ext cx="7858180" cy="42360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IN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112AA75608C4BA7CADF33E499954F" ma:contentTypeVersion="8" ma:contentTypeDescription="Create a new document." ma:contentTypeScope="" ma:versionID="55f573b842e1459fb584a55d3f6ba0b2">
  <xsd:schema xmlns:xsd="http://www.w3.org/2001/XMLSchema" xmlns:xs="http://www.w3.org/2001/XMLSchema" xmlns:p="http://schemas.microsoft.com/office/2006/metadata/properties" xmlns:ns2="7b788536-109f-4b6c-9797-4fdb6d66ddd0" targetNamespace="http://schemas.microsoft.com/office/2006/metadata/properties" ma:root="true" ma:fieldsID="5aa25a9d406ccb28bb5c6334762c863a" ns2:_="">
    <xsd:import namespace="7b788536-109f-4b6c-9797-4fdb6d66d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88536-109f-4b6c-9797-4fdb6d66d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046C4B-226D-4FF8-A1C0-D415C644853C}"/>
</file>

<file path=customXml/itemProps2.xml><?xml version="1.0" encoding="utf-8"?>
<ds:datastoreItem xmlns:ds="http://schemas.openxmlformats.org/officeDocument/2006/customXml" ds:itemID="{E7AB0FB5-9BBB-43C3-A6F9-C518989C8F49}"/>
</file>

<file path=customXml/itemProps3.xml><?xml version="1.0" encoding="utf-8"?>
<ds:datastoreItem xmlns:ds="http://schemas.openxmlformats.org/officeDocument/2006/customXml" ds:itemID="{EDC6E2A6-4EB5-4006-96D0-3635612B3A9C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2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Slide 1</vt:lpstr>
      <vt:lpstr>Slide 2</vt:lpstr>
      <vt:lpstr>Slide 3</vt:lpstr>
      <vt:lpstr>Slide 4</vt:lpstr>
      <vt:lpstr>Slide 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Civil Department</dc:creator>
  <cp:lastModifiedBy>Civil Department</cp:lastModifiedBy>
  <cp:revision>1</cp:revision>
  <dcterms:created xsi:type="dcterms:W3CDTF">2020-10-20T07:19:29Z</dcterms:created>
  <dcterms:modified xsi:type="dcterms:W3CDTF">2020-10-20T07:22:29Z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0x010100B94112AA75608C4BA7CADF33E499954F</vt:lpwstr>
  </property>
</Properties>
</file>