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04" r:id="rId2"/>
    <p:sldId id="307" r:id="rId3"/>
    <p:sldId id="318" r:id="rId4"/>
    <p:sldId id="323" r:id="rId5"/>
    <p:sldId id="331" r:id="rId6"/>
    <p:sldId id="357" r:id="rId7"/>
    <p:sldId id="350" r:id="rId8"/>
    <p:sldId id="351" r:id="rId9"/>
    <p:sldId id="352" r:id="rId10"/>
    <p:sldId id="353" r:id="rId11"/>
    <p:sldId id="354" r:id="rId12"/>
    <p:sldId id="355" r:id="rId13"/>
    <p:sldId id="356" r:id="rId14"/>
  </p:sldIdLst>
  <p:sldSz cx="10058400" cy="7772400"/>
  <p:notesSz cx="7772400" cy="10058400"/>
  <p:custDataLst>
    <p:tags r:id="rId16"/>
  </p:custDataLst>
  <p:defaultTextStyle>
    <a:defPPr>
      <a:defRPr lang="ru-RU"/>
    </a:defPPr>
    <a:lvl1pPr algn="l" rtl="0" fontAlgn="base">
      <a:spcBef>
        <a:spcPct val="0"/>
      </a:spcBef>
      <a:spcAft>
        <a:spcPct val="0"/>
      </a:spcAft>
      <a:buSzPct val="100000"/>
      <a:buFont typeface="Calibri"/>
      <a:defRPr kern="1200">
        <a:solidFill>
          <a:schemeClr val="tx1"/>
        </a:solidFill>
        <a:latin typeface="Calibri"/>
        <a:ea typeface="+mn-ea"/>
        <a:cs typeface="+mn-cs"/>
      </a:defRPr>
    </a:lvl1pPr>
    <a:lvl2pPr marL="457200" algn="l" rtl="0" fontAlgn="base">
      <a:spcBef>
        <a:spcPct val="0"/>
      </a:spcBef>
      <a:spcAft>
        <a:spcPct val="0"/>
      </a:spcAft>
      <a:buSzPct val="100000"/>
      <a:buFont typeface="Calibri"/>
      <a:defRPr kern="1200">
        <a:solidFill>
          <a:schemeClr val="tx1"/>
        </a:solidFill>
        <a:latin typeface="Calibri"/>
        <a:ea typeface="+mn-ea"/>
        <a:cs typeface="+mn-cs"/>
      </a:defRPr>
    </a:lvl2pPr>
    <a:lvl3pPr marL="914400" algn="l" rtl="0" fontAlgn="base">
      <a:spcBef>
        <a:spcPct val="0"/>
      </a:spcBef>
      <a:spcAft>
        <a:spcPct val="0"/>
      </a:spcAft>
      <a:buSzPct val="100000"/>
      <a:buFont typeface="Calibri"/>
      <a:defRPr kern="1200">
        <a:solidFill>
          <a:schemeClr val="tx1"/>
        </a:solidFill>
        <a:latin typeface="Calibri"/>
        <a:ea typeface="+mn-ea"/>
        <a:cs typeface="+mn-cs"/>
      </a:defRPr>
    </a:lvl3pPr>
    <a:lvl4pPr marL="1371600" algn="l" rtl="0" fontAlgn="base">
      <a:spcBef>
        <a:spcPct val="0"/>
      </a:spcBef>
      <a:spcAft>
        <a:spcPct val="0"/>
      </a:spcAft>
      <a:buSzPct val="100000"/>
      <a:buFont typeface="Calibri"/>
      <a:defRPr kern="1200">
        <a:solidFill>
          <a:schemeClr val="tx1"/>
        </a:solidFill>
        <a:latin typeface="Calibri"/>
        <a:ea typeface="+mn-ea"/>
        <a:cs typeface="+mn-cs"/>
      </a:defRPr>
    </a:lvl4pPr>
    <a:lvl5pPr marL="1828800" algn="l" rtl="0" fontAlgn="base">
      <a:spcBef>
        <a:spcPct val="0"/>
      </a:spcBef>
      <a:spcAft>
        <a:spcPct val="0"/>
      </a:spcAft>
      <a:buSzPct val="100000"/>
      <a:buFont typeface="Calibri"/>
      <a:defRPr kern="1200">
        <a:solidFill>
          <a:schemeClr val="tx1"/>
        </a:solidFill>
        <a:latin typeface="Calibri"/>
        <a:ea typeface="+mn-ea"/>
        <a:cs typeface="+mn-cs"/>
      </a:defRPr>
    </a:lvl5pPr>
    <a:lvl6pPr marL="2286000" algn="l" defTabSz="914400" rtl="0" eaLnBrk="1" latinLnBrk="0" hangingPunct="1">
      <a:defRPr kern="1200">
        <a:solidFill>
          <a:schemeClr val="tx1"/>
        </a:solidFill>
        <a:latin typeface="Calibri"/>
        <a:ea typeface="+mn-ea"/>
        <a:cs typeface="+mn-cs"/>
      </a:defRPr>
    </a:lvl6pPr>
    <a:lvl7pPr marL="2743200" algn="l" defTabSz="914400" rtl="0" eaLnBrk="1" latinLnBrk="0" hangingPunct="1">
      <a:defRPr kern="1200">
        <a:solidFill>
          <a:schemeClr val="tx1"/>
        </a:solidFill>
        <a:latin typeface="Calibri"/>
        <a:ea typeface="+mn-ea"/>
        <a:cs typeface="+mn-cs"/>
      </a:defRPr>
    </a:lvl7pPr>
    <a:lvl8pPr marL="3200400" algn="l" defTabSz="914400" rtl="0" eaLnBrk="1" latinLnBrk="0" hangingPunct="1">
      <a:defRPr kern="1200">
        <a:solidFill>
          <a:schemeClr val="tx1"/>
        </a:solidFill>
        <a:latin typeface="Calibri"/>
        <a:ea typeface="+mn-ea"/>
        <a:cs typeface="+mn-cs"/>
      </a:defRPr>
    </a:lvl8pPr>
    <a:lvl9pPr marL="3657600" algn="l" defTabSz="914400" rtl="0" eaLnBrk="1" latinLnBrk="0" hangingPunct="1">
      <a:defRPr kern="1200">
        <a:solidFill>
          <a:schemeClr val="tx1"/>
        </a:solidFill>
        <a:latin typeface="Calibri"/>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7849" autoAdjust="0"/>
  </p:normalViewPr>
  <p:slideViewPr>
    <p:cSldViewPr>
      <p:cViewPr>
        <p:scale>
          <a:sx n="70" d="100"/>
          <a:sy n="70" d="100"/>
        </p:scale>
        <p:origin x="-1188" y="-138"/>
      </p:cViewPr>
      <p:guideLst>
        <p:guide orient="horz" pos="1669"/>
        <p:guide pos="3727"/>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 d="100"/>
          <a:sy n="10" d="100"/>
        </p:scale>
        <p:origin x="-102" y="-26"/>
      </p:cViewPr>
      <p:guideLst>
        <p:guide orient="horz" pos="2160"/>
        <p:guide pos="288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B0E7DDF0-A1BC-406D-BB21-C10F4424C918}" type="datetimeFigureOut">
              <a:rPr lang="en-US" smtClean="0"/>
              <a:pPr/>
              <a:t>10/8/2020</a:t>
            </a:fld>
            <a:endParaRPr lang="en-US"/>
          </a:p>
        </p:txBody>
      </p:sp>
      <p:sp>
        <p:nvSpPr>
          <p:cNvPr id="4" name="Slide Image Placeholder 3"/>
          <p:cNvSpPr>
            <a:spLocks noGrp="1" noRot="1" noChangeAspect="1"/>
          </p:cNvSpPr>
          <p:nvPr>
            <p:ph type="sldImg" idx="2"/>
          </p:nvPr>
        </p:nvSpPr>
        <p:spPr>
          <a:xfrm>
            <a:off x="1446213" y="754063"/>
            <a:ext cx="4879975"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B9322458-D2C4-465C-AC70-40A897A976D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88951" y="1900166"/>
            <a:ext cx="8796991" cy="2856167"/>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DA5674F-55E9-4046-9198-A16240751F5D}" type="datetime1">
              <a:rPr lang="en-US" smtClean="0"/>
              <a:pPr/>
              <a:t>10/8/2020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14067690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Holder 2"/>
          <p:cNvSpPr>
            <a:spLocks noGrp="1" noChangeArrowheads="1"/>
          </p:cNvSpPr>
          <p:nvPr>
            <p:ph type="title"/>
          </p:nvPr>
        </p:nvSpPr>
        <p:spPr bwMode="auto">
          <a:xfrm>
            <a:off x="488951" y="329984"/>
            <a:ext cx="8796991" cy="677108"/>
          </a:xfrm>
          <a:prstGeom prst="rect">
            <a:avLst/>
          </a:prstGeom>
          <a:noFill/>
          <a:ln w="9525" cap="flat"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p>
            <a:pPr lvl="0"/>
            <a:endParaRPr lang="en-US" smtClean="0"/>
          </a:p>
        </p:txBody>
      </p:sp>
      <p:sp>
        <p:nvSpPr>
          <p:cNvPr id="1027" name="Holder 3"/>
          <p:cNvSpPr>
            <a:spLocks noGrp="1" noChangeArrowheads="1"/>
          </p:cNvSpPr>
          <p:nvPr>
            <p:ph type="body" idx="1"/>
          </p:nvPr>
        </p:nvSpPr>
        <p:spPr bwMode="auto">
          <a:xfrm>
            <a:off x="488951" y="1900166"/>
            <a:ext cx="8796991" cy="492443"/>
          </a:xfrm>
          <a:prstGeom prst="rect">
            <a:avLst/>
          </a:prstGeom>
          <a:noFill/>
          <a:ln w="9525" cap="flat"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p>
            <a:pPr lvl="0"/>
            <a:endParaRPr lang="en-US" smtClean="0"/>
          </a:p>
        </p:txBody>
      </p:sp>
      <p:sp>
        <p:nvSpPr>
          <p:cNvPr id="1028" name="Holder 4"/>
          <p:cNvSpPr>
            <a:spLocks noGrp="1" noChangeArrowheads="1"/>
          </p:cNvSpPr>
          <p:nvPr>
            <p:ph type="ftr" sz="quarter" idx="3"/>
          </p:nvPr>
        </p:nvSpPr>
        <p:spPr bwMode="auto">
          <a:xfrm>
            <a:off x="3324039" y="7684077"/>
            <a:ext cx="3128870" cy="276999"/>
          </a:xfrm>
          <a:prstGeom prst="rect">
            <a:avLst/>
          </a:prstGeom>
          <a:noFill/>
          <a:ln w="9525" cap="flat"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lvl1pPr>
              <a:defRPr/>
            </a:lvl1pPr>
          </a:lstStyle>
          <a:p>
            <a:endParaRPr lang="en-US"/>
          </a:p>
        </p:txBody>
      </p:sp>
      <p:sp>
        <p:nvSpPr>
          <p:cNvPr id="1029" name="Holder 5"/>
          <p:cNvSpPr>
            <a:spLocks noGrp="1" noChangeArrowheads="1"/>
          </p:cNvSpPr>
          <p:nvPr>
            <p:ph type="dt" sz="half" idx="2"/>
          </p:nvPr>
        </p:nvSpPr>
        <p:spPr bwMode="auto">
          <a:xfrm>
            <a:off x="488951" y="7684077"/>
            <a:ext cx="2247526" cy="276999"/>
          </a:xfrm>
          <a:prstGeom prst="rect">
            <a:avLst/>
          </a:prstGeom>
          <a:noFill/>
          <a:ln w="9525" cap="flat"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lvl1pPr>
              <a:defRPr/>
            </a:lvl1pPr>
          </a:lstStyle>
          <a:p>
            <a:fld id="{9E2EEC7E-CB8D-407B-8F5B-CA13B067EF1B}" type="datetime1">
              <a:rPr lang="en-US"/>
              <a:pPr/>
              <a:t>10/8/2020</a:t>
            </a:fld>
            <a:endParaRPr lang="en-US"/>
          </a:p>
        </p:txBody>
      </p:sp>
      <p:sp>
        <p:nvSpPr>
          <p:cNvPr id="6" name="Holder 6"/>
          <p:cNvSpPr>
            <a:spLocks noGrp="1"/>
          </p:cNvSpPr>
          <p:nvPr>
            <p:ph type="sldNum" sz="quarter" idx="7"/>
          </p:nvPr>
        </p:nvSpPr>
        <p:spPr>
          <a:xfrm>
            <a:off x="7038416" y="7684077"/>
            <a:ext cx="2247526" cy="276999"/>
          </a:xfrm>
          <a:prstGeom prst="rect">
            <a:avLst/>
          </a:prstGeom>
          <a:noFill/>
          <a:ln w="9525" cap="flat" cmpd="sng"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lvl1pPr algn="r">
              <a:defRPr/>
            </a:lvl1pPr>
          </a:lstStyle>
          <a:p>
            <a:fld id="{2F0DF7DD-6F26-4F04-B307-65958A46B018}"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rtl="0" eaLnBrk="0" fontAlgn="base" hangingPunct="0">
        <a:spcBef>
          <a:spcPct val="0"/>
        </a:spcBef>
        <a:spcAft>
          <a:spcPct val="0"/>
        </a:spcAft>
        <a:defRPr sz="4400">
          <a:solidFill>
            <a:schemeClr val="tx2"/>
          </a:solidFill>
          <a:latin typeface="Calibri"/>
          <a:cs typeface="Arial" charset="0"/>
        </a:defRPr>
      </a:lvl1pPr>
      <a:lvl2pPr algn="ctr" rtl="0" eaLnBrk="0" fontAlgn="base" hangingPunct="0">
        <a:spcBef>
          <a:spcPct val="0"/>
        </a:spcBef>
        <a:spcAft>
          <a:spcPct val="0"/>
        </a:spcAft>
        <a:defRPr sz="4400">
          <a:solidFill>
            <a:schemeClr val="tx2"/>
          </a:solidFill>
          <a:latin typeface="Calibri"/>
          <a:cs typeface="Arial" charset="0"/>
        </a:defRPr>
      </a:lvl2pPr>
      <a:lvl3pPr algn="ctr" rtl="0" eaLnBrk="0" fontAlgn="base" hangingPunct="0">
        <a:spcBef>
          <a:spcPct val="0"/>
        </a:spcBef>
        <a:spcAft>
          <a:spcPct val="0"/>
        </a:spcAft>
        <a:defRPr sz="4400">
          <a:solidFill>
            <a:schemeClr val="tx2"/>
          </a:solidFill>
          <a:latin typeface="Calibri"/>
          <a:cs typeface="Arial" charset="0"/>
        </a:defRPr>
      </a:lvl3pPr>
      <a:lvl4pPr algn="ctr" rtl="0" eaLnBrk="0" fontAlgn="base" hangingPunct="0">
        <a:spcBef>
          <a:spcPct val="0"/>
        </a:spcBef>
        <a:spcAft>
          <a:spcPct val="0"/>
        </a:spcAft>
        <a:defRPr sz="4400">
          <a:solidFill>
            <a:schemeClr val="tx2"/>
          </a:solidFill>
          <a:latin typeface="Calibri"/>
          <a:cs typeface="Arial" charset="0"/>
        </a:defRPr>
      </a:lvl4pPr>
      <a:lvl5pPr algn="ctr" rtl="0" eaLnBrk="0" fontAlgn="base" hangingPunct="0">
        <a:spcBef>
          <a:spcPct val="0"/>
        </a:spcBef>
        <a:spcAft>
          <a:spcPct val="0"/>
        </a:spcAft>
        <a:defRPr sz="4400">
          <a:solidFill>
            <a:schemeClr val="tx2"/>
          </a:solidFill>
          <a:latin typeface="Calibri"/>
          <a:cs typeface="Arial" charset="0"/>
        </a:defRPr>
      </a:lvl5pPr>
      <a:lvl6pPr marL="457200" algn="ctr" rtl="0" eaLnBrk="0" fontAlgn="base" hangingPunct="0">
        <a:spcBef>
          <a:spcPct val="0"/>
        </a:spcBef>
        <a:spcAft>
          <a:spcPct val="0"/>
        </a:spcAft>
        <a:defRPr sz="4400">
          <a:solidFill>
            <a:schemeClr val="tx2"/>
          </a:solidFill>
          <a:latin typeface="Calibri"/>
          <a:cs typeface="Arial" charset="0"/>
        </a:defRPr>
      </a:lvl6pPr>
      <a:lvl7pPr marL="914400" algn="ctr" rtl="0" eaLnBrk="0" fontAlgn="base" hangingPunct="0">
        <a:spcBef>
          <a:spcPct val="0"/>
        </a:spcBef>
        <a:spcAft>
          <a:spcPct val="0"/>
        </a:spcAft>
        <a:defRPr sz="4400">
          <a:solidFill>
            <a:schemeClr val="tx2"/>
          </a:solidFill>
          <a:latin typeface="Calibri"/>
          <a:cs typeface="Arial" charset="0"/>
        </a:defRPr>
      </a:lvl7pPr>
      <a:lvl8pPr marL="1371600" algn="ctr" rtl="0" eaLnBrk="0" fontAlgn="base" hangingPunct="0">
        <a:spcBef>
          <a:spcPct val="0"/>
        </a:spcBef>
        <a:spcAft>
          <a:spcPct val="0"/>
        </a:spcAft>
        <a:defRPr sz="4400">
          <a:solidFill>
            <a:schemeClr val="tx2"/>
          </a:solidFill>
          <a:latin typeface="Calibri"/>
          <a:cs typeface="Arial" charset="0"/>
        </a:defRPr>
      </a:lvl8pPr>
      <a:lvl9pPr marL="1828800" algn="ctr" rtl="0" eaLnBrk="0" fontAlgn="base" hangingPunct="0">
        <a:spcBef>
          <a:spcPct val="0"/>
        </a:spcBef>
        <a:spcAft>
          <a:spcPct val="0"/>
        </a:spcAft>
        <a:defRPr sz="4400">
          <a:solidFill>
            <a:schemeClr val="tx2"/>
          </a:solidFill>
          <a:latin typeface="Calibri"/>
          <a:cs typeface="Arial" charset="0"/>
        </a:defRPr>
      </a:lvl9pPr>
    </p:titleStyle>
    <p:bodyStyle>
      <a:lvl1pPr algn="l" rtl="0" eaLnBrk="0" fontAlgn="base" hangingPunct="0">
        <a:spcBef>
          <a:spcPct val="20000"/>
        </a:spcBef>
        <a:spcAft>
          <a:spcPct val="0"/>
        </a:spcAft>
        <a:buChar char="•"/>
        <a:defRPr sz="3200">
          <a:solidFill>
            <a:schemeClr val="tx1"/>
          </a:solidFill>
          <a:latin typeface="Calibri"/>
          <a:cs typeface="Arial" charset="0"/>
        </a:defRPr>
      </a:lvl1pPr>
      <a:lvl2pPr marL="457200" algn="l" rtl="0" eaLnBrk="0" fontAlgn="base" hangingPunct="0">
        <a:spcBef>
          <a:spcPct val="20000"/>
        </a:spcBef>
        <a:spcAft>
          <a:spcPct val="0"/>
        </a:spcAft>
        <a:buChar char="•"/>
        <a:defRPr sz="3200">
          <a:solidFill>
            <a:schemeClr val="tx1"/>
          </a:solidFill>
          <a:latin typeface="Calibri"/>
          <a:cs typeface="Arial" charset="0"/>
        </a:defRPr>
      </a:lvl2pPr>
      <a:lvl3pPr marL="914400" algn="l" rtl="0" eaLnBrk="0" fontAlgn="base" hangingPunct="0">
        <a:spcBef>
          <a:spcPct val="20000"/>
        </a:spcBef>
        <a:spcAft>
          <a:spcPct val="0"/>
        </a:spcAft>
        <a:buChar char="•"/>
        <a:defRPr sz="3200">
          <a:solidFill>
            <a:schemeClr val="tx1"/>
          </a:solidFill>
          <a:latin typeface="Calibri"/>
          <a:cs typeface="Arial" charset="0"/>
        </a:defRPr>
      </a:lvl3pPr>
      <a:lvl4pPr marL="1371600" algn="l" rtl="0" eaLnBrk="0" fontAlgn="base" hangingPunct="0">
        <a:spcBef>
          <a:spcPct val="20000"/>
        </a:spcBef>
        <a:spcAft>
          <a:spcPct val="0"/>
        </a:spcAft>
        <a:buChar char="•"/>
        <a:defRPr sz="3200">
          <a:solidFill>
            <a:schemeClr val="tx1"/>
          </a:solidFill>
          <a:latin typeface="Calibri"/>
          <a:cs typeface="Arial" charset="0"/>
        </a:defRPr>
      </a:lvl4pPr>
      <a:lvl5pPr marL="1828800" algn="l" rtl="0" eaLnBrk="0" fontAlgn="base" hangingPunct="0">
        <a:spcBef>
          <a:spcPct val="20000"/>
        </a:spcBef>
        <a:spcAft>
          <a:spcPct val="0"/>
        </a:spcAft>
        <a:buChar char="•"/>
        <a:defRPr sz="3200">
          <a:solidFill>
            <a:schemeClr val="tx1"/>
          </a:solidFill>
          <a:latin typeface="Calibri"/>
          <a:cs typeface="Arial" charset="0"/>
        </a:defRPr>
      </a:lvl5pPr>
      <a:lvl6pPr marL="2286000" algn="l" rtl="0" eaLnBrk="0" fontAlgn="base" hangingPunct="0">
        <a:spcBef>
          <a:spcPct val="20000"/>
        </a:spcBef>
        <a:spcAft>
          <a:spcPct val="0"/>
        </a:spcAft>
        <a:buChar char="•"/>
        <a:defRPr sz="3200">
          <a:solidFill>
            <a:schemeClr val="tx1"/>
          </a:solidFill>
          <a:latin typeface="Calibri"/>
          <a:cs typeface="Arial" charset="0"/>
        </a:defRPr>
      </a:lvl6pPr>
      <a:lvl7pPr marL="2743200" algn="l" rtl="0" eaLnBrk="0" fontAlgn="base" hangingPunct="0">
        <a:spcBef>
          <a:spcPct val="20000"/>
        </a:spcBef>
        <a:spcAft>
          <a:spcPct val="0"/>
        </a:spcAft>
        <a:buChar char="•"/>
        <a:defRPr sz="3200">
          <a:solidFill>
            <a:schemeClr val="tx1"/>
          </a:solidFill>
          <a:latin typeface="Calibri"/>
          <a:cs typeface="Arial" charset="0"/>
        </a:defRPr>
      </a:lvl7pPr>
      <a:lvl8pPr marL="3200400" algn="l" rtl="0" eaLnBrk="0" fontAlgn="base" hangingPunct="0">
        <a:spcBef>
          <a:spcPct val="20000"/>
        </a:spcBef>
        <a:spcAft>
          <a:spcPct val="0"/>
        </a:spcAft>
        <a:buChar char="•"/>
        <a:defRPr sz="3200">
          <a:solidFill>
            <a:schemeClr val="tx1"/>
          </a:solidFill>
          <a:latin typeface="Calibri"/>
          <a:cs typeface="Arial" charset="0"/>
        </a:defRPr>
      </a:lvl8pPr>
      <a:lvl9pPr marL="3657600" algn="l" rtl="0" eaLnBrk="0" fontAlgn="base" hangingPunct="0">
        <a:spcBef>
          <a:spcPct val="20000"/>
        </a:spcBef>
        <a:spcAft>
          <a:spcPct val="0"/>
        </a:spcAft>
        <a:buChar char="•"/>
        <a:defRPr sz="3200">
          <a:solidFill>
            <a:schemeClr val="tx1"/>
          </a:solidFill>
          <a:latin typeface="Calibri"/>
          <a:cs typeface="Arial"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058400" cy="7663636"/>
          </a:xfrm>
          <a:prstGeom prst="rect">
            <a:avLst/>
          </a:prstGeom>
        </p:spPr>
        <p:txBody>
          <a:bodyPr wrap="square">
            <a:spAutoFit/>
          </a:bodyPr>
          <a:lstStyle/>
          <a:p>
            <a:r>
              <a:rPr lang="en-US" sz="4800" b="1" dirty="0" smtClean="0"/>
              <a:t>KCS056  APPLICATION OF </a:t>
            </a:r>
          </a:p>
          <a:p>
            <a:r>
              <a:rPr lang="en-US" sz="4800" b="1" dirty="0" smtClean="0"/>
              <a:t>SOFT COMPUTING</a:t>
            </a:r>
          </a:p>
          <a:p>
            <a:r>
              <a:rPr lang="en-US" sz="4800" b="1" dirty="0" smtClean="0"/>
              <a:t>UNIT-2</a:t>
            </a:r>
          </a:p>
          <a:p>
            <a:endParaRPr lang="en-US" sz="4800" b="1" dirty="0" smtClean="0"/>
          </a:p>
          <a:p>
            <a:endParaRPr lang="en-US" sz="4800" b="1" dirty="0" smtClean="0"/>
          </a:p>
          <a:p>
            <a:endParaRPr lang="en-US" sz="4800" b="1" dirty="0" smtClean="0"/>
          </a:p>
          <a:p>
            <a:endParaRPr lang="en-US" sz="4800" b="1" dirty="0" smtClean="0"/>
          </a:p>
          <a:p>
            <a:endParaRPr lang="en-US" sz="4800" b="1" dirty="0" smtClean="0"/>
          </a:p>
          <a:p>
            <a:endParaRPr lang="en-US" b="1" dirty="0" smtClean="0"/>
          </a:p>
          <a:p>
            <a:r>
              <a:rPr lang="en-US" b="1" dirty="0" smtClean="0"/>
              <a:t>	                                                                                                       Prepared By- MR. </a:t>
            </a:r>
            <a:r>
              <a:rPr lang="en-US" b="1" dirty="0" err="1" smtClean="0"/>
              <a:t>Ashish</a:t>
            </a:r>
            <a:r>
              <a:rPr lang="en-US" b="1" dirty="0" smtClean="0"/>
              <a:t> </a:t>
            </a:r>
            <a:r>
              <a:rPr lang="en-US" b="1" dirty="0" err="1" smtClean="0"/>
              <a:t>Tiwari</a:t>
            </a:r>
            <a:endParaRPr lang="en-US" b="1" dirty="0" smtClean="0"/>
          </a:p>
          <a:p>
            <a:r>
              <a:rPr lang="en-US" b="1" dirty="0" smtClean="0"/>
              <a:t>						                             ASSISTANT PROFESSOR</a:t>
            </a:r>
          </a:p>
          <a:p>
            <a:r>
              <a:rPr lang="en-US" b="1" dirty="0" smtClean="0"/>
              <a:t>			                           DEPARTMENT OF COMPUTER SCIENCE ENGINEERING</a:t>
            </a:r>
          </a:p>
          <a:p>
            <a:r>
              <a:rPr lang="en-US" b="1" dirty="0" smtClean="0"/>
              <a:t>		                                                    UNITED COLLEGE OF ENGG. &amp; RESEARCH, PRAYAGRAJ</a:t>
            </a:r>
          </a:p>
          <a:p>
            <a:endParaRPr lang="en-US" dirty="0"/>
          </a:p>
        </p:txBody>
      </p:sp>
      <p:pic>
        <p:nvPicPr>
          <p:cNvPr id="3" name="Picture 1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029608" y="171424"/>
            <a:ext cx="1714500" cy="17049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0" y="0"/>
            <a:ext cx="9886984" cy="777239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srcRect/>
          <a:stretch>
            <a:fillRect/>
          </a:stretch>
        </p:blipFill>
        <p:spPr bwMode="auto">
          <a:xfrm>
            <a:off x="171416" y="0"/>
            <a:ext cx="9715567" cy="724378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a:stretch>
            <a:fillRect/>
          </a:stretch>
        </p:blipFill>
        <p:spPr bwMode="auto">
          <a:xfrm>
            <a:off x="242854" y="0"/>
            <a:ext cx="9644130" cy="738666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3"/>
          <p:cNvPicPr>
            <a:picLocks noChangeAspect="1" noChangeArrowheads="1"/>
          </p:cNvPicPr>
          <p:nvPr/>
        </p:nvPicPr>
        <p:blipFill>
          <a:blip r:embed="rId2"/>
          <a:srcRect/>
          <a:stretch>
            <a:fillRect/>
          </a:stretch>
        </p:blipFill>
        <p:spPr bwMode="auto">
          <a:xfrm>
            <a:off x="242854" y="314300"/>
            <a:ext cx="9572692" cy="692948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044" y="814366"/>
            <a:ext cx="8858312" cy="5355312"/>
          </a:xfrm>
          <a:prstGeom prst="rect">
            <a:avLst/>
          </a:prstGeom>
        </p:spPr>
        <p:txBody>
          <a:bodyPr wrap="square">
            <a:spAutoFit/>
          </a:bodyPr>
          <a:lstStyle/>
          <a:p>
            <a:pPr algn="ctr"/>
            <a:r>
              <a:rPr lang="en-US" sz="4800" b="1" dirty="0" smtClean="0">
                <a:solidFill>
                  <a:schemeClr val="accent6">
                    <a:lumMod val="50000"/>
                  </a:schemeClr>
                </a:solidFill>
                <a:cs typeface="Times New Roman" pitchFamily="18" charset="0"/>
              </a:rPr>
              <a:t>Unit -2</a:t>
            </a:r>
          </a:p>
          <a:p>
            <a:pPr algn="ctr"/>
            <a:r>
              <a:rPr lang="en-US" sz="4800" b="1" dirty="0" smtClean="0">
                <a:solidFill>
                  <a:schemeClr val="accent6">
                    <a:lumMod val="50000"/>
                  </a:schemeClr>
                </a:solidFill>
                <a:cs typeface="Times New Roman" pitchFamily="18" charset="0"/>
              </a:rPr>
              <a:t>Neural Networks-II (</a:t>
            </a:r>
            <a:r>
              <a:rPr lang="ru-RU" sz="4800" b="1" dirty="0" smtClean="0">
                <a:solidFill>
                  <a:schemeClr val="accent6">
                    <a:lumMod val="50000"/>
                  </a:schemeClr>
                </a:solidFill>
                <a:ea typeface="Verdana" charset="0"/>
                <a:cs typeface="Times New Roman" pitchFamily="18" charset="0"/>
              </a:rPr>
              <a:t>Back Propagation Network</a:t>
            </a:r>
            <a:endParaRPr lang="en-US" sz="4800" b="1" dirty="0" smtClean="0">
              <a:solidFill>
                <a:schemeClr val="accent6">
                  <a:lumMod val="50000"/>
                </a:schemeClr>
              </a:solidFill>
              <a:ea typeface="Verdana" charset="0"/>
              <a:cs typeface="Times New Roman" pitchFamily="18" charset="0"/>
            </a:endParaRPr>
          </a:p>
          <a:p>
            <a:endPar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endParaRPr>
          </a:p>
          <a:p>
            <a:endPar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endParaRPr>
          </a:p>
          <a:p>
            <a:pPr algn="just"/>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Back-Propagation</a:t>
            </a:r>
            <a:r>
              <a:rPr lang="en-US" i="1" spc="22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Network,</a:t>
            </a:r>
            <a:r>
              <a:rPr lang="en-US" i="1" spc="22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topics</a:t>
            </a:r>
            <a:r>
              <a:rPr lang="en-US" i="1" spc="22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224"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Background,</a:t>
            </a:r>
            <a:r>
              <a:rPr lang="en-US" i="1" spc="22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what</a:t>
            </a:r>
            <a:r>
              <a:rPr lang="en-US" i="1" spc="224"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is</a:t>
            </a:r>
            <a:r>
              <a:rPr lang="en-US" i="1" spc="22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 network</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21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21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AND</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function,</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simple</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21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machines</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Error measure,</a:t>
            </a:r>
            <a:r>
              <a:rPr lang="en-US" i="1" spc="36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err="1" smtClean="0">
                <a:solidFill>
                  <a:srgbClr val="002060"/>
                </a:solidFill>
                <a:latin typeface="Arial" pitchFamily="34" charset="0"/>
                <a:cs typeface="Arial" pitchFamily="34" charset="0"/>
              </a:rPr>
              <a:t>perceptron</a:t>
            </a:r>
            <a:r>
              <a:rPr lang="en-US" i="1" dirty="0" smtClean="0">
                <a:solidFill>
                  <a:srgbClr val="002060"/>
                </a:solidFill>
                <a:latin typeface="Arial" pitchFamily="34" charset="0"/>
                <a:cs typeface="Arial" pitchFamily="34" charset="0"/>
              </a:rPr>
              <a:t> model </a:t>
            </a:r>
            <a:r>
              <a:rPr lang="en-US" i="1" dirty="0" err="1"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Perceptron</a:t>
            </a:r>
            <a:r>
              <a:rPr lang="en-US" i="1" spc="36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36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rule,</a:t>
            </a:r>
            <a:r>
              <a:rPr lang="en-US" i="1" spc="36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Hidden</a:t>
            </a:r>
            <a:r>
              <a:rPr lang="en-US" i="1" spc="36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Layer,</a:t>
            </a:r>
            <a:r>
              <a:rPr lang="en-US" i="1" spc="36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Back-Propagation</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by</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example,</a:t>
            </a:r>
            <a:r>
              <a:rPr lang="en-US" i="1" dirty="0" smtClean="0">
                <a:solidFill>
                  <a:srgbClr val="002060"/>
                </a:solidFill>
              </a:rPr>
              <a:t> single layer artificial neural network </a:t>
            </a:r>
            <a:r>
              <a:rPr lang="en-US" i="1" spc="184"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multi-layer</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feed- forward</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back-propagation</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network,</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computation</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in</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input,</a:t>
            </a:r>
            <a:r>
              <a:rPr lang="en-US" i="1" spc="7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hidden</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and output</a:t>
            </a:r>
            <a:r>
              <a:rPr lang="en-US" i="1" spc="584"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layers,</a:t>
            </a:r>
            <a:r>
              <a:rPr lang="en-US" i="1" spc="5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error</a:t>
            </a:r>
            <a:r>
              <a:rPr lang="en-US" i="1" spc="5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calculation.</a:t>
            </a:r>
            <a:r>
              <a:rPr lang="en-US" i="1" spc="58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Back-propagation</a:t>
            </a:r>
            <a:r>
              <a:rPr lang="en-US" i="1" spc="58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algorithm</a:t>
            </a:r>
            <a:r>
              <a:rPr lang="en-US" i="1" spc="584"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for training</a:t>
            </a:r>
            <a:r>
              <a:rPr lang="en-US" i="1" spc="469"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network</a:t>
            </a:r>
            <a:r>
              <a:rPr lang="en-US" i="1" spc="469"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4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basic</a:t>
            </a:r>
            <a:r>
              <a:rPr lang="en-US" i="1" spc="469"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loop</a:t>
            </a:r>
            <a:r>
              <a:rPr lang="en-US" i="1" spc="4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structure,</a:t>
            </a:r>
            <a:r>
              <a:rPr lang="en-US" i="1" spc="469"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step-by-step</a:t>
            </a:r>
            <a:r>
              <a:rPr lang="en-US" i="1" spc="469"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procedure, numerical example.</a:t>
            </a:r>
            <a:r>
              <a:rPr lang="en-US" i="1" dirty="0" smtClean="0">
                <a:solidFill>
                  <a:srgbClr val="002060"/>
                </a:solidFill>
              </a:rPr>
              <a:t> factors affecting back propagation training, applications</a:t>
            </a:r>
            <a:r>
              <a:rPr lang="en-US" i="1" dirty="0" smtClean="0">
                <a:solidFill>
                  <a:schemeClr val="tx2"/>
                </a:solidFill>
              </a:rPr>
              <a:t>.</a:t>
            </a:r>
          </a:p>
          <a:p>
            <a:endParaRPr lang="en-US" dirty="0"/>
          </a:p>
        </p:txBody>
      </p:sp>
      <p:pic>
        <p:nvPicPr>
          <p:cNvPr id="3" name="Picture 1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172484" y="171424"/>
            <a:ext cx="1714500" cy="17049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3992" y="3171820"/>
            <a:ext cx="4252662" cy="830997"/>
          </a:xfrm>
          <a:prstGeom prst="rect">
            <a:avLst/>
          </a:prstGeom>
          <a:noFill/>
        </p:spPr>
        <p:txBody>
          <a:bodyPr wrap="square" rtlCol="0">
            <a:spAutoFit/>
          </a:bodyPr>
          <a:lstStyle/>
          <a:p>
            <a:r>
              <a:rPr lang="en-US" sz="4800" b="1" dirty="0" smtClean="0"/>
              <a:t>LECTURE - 6</a:t>
            </a:r>
            <a:endParaRPr lang="en-US" sz="4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0044" y="528614"/>
            <a:ext cx="8001056" cy="3477875"/>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Outlines of Today's Lecture</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Introduction</a:t>
            </a:r>
          </a:p>
          <a:p>
            <a:pPr algn="just">
              <a:buFont typeface="Arial" pitchFamily="34" charset="0"/>
              <a:buChar char="•"/>
            </a:pPr>
            <a:r>
              <a:rPr lang="en-US" sz="2400" dirty="0" smtClean="0">
                <a:latin typeface="Times New Roman" pitchFamily="18" charset="0"/>
                <a:cs typeface="Times New Roman" pitchFamily="18" charset="0"/>
              </a:rPr>
              <a:t>Back propagation algorithm</a:t>
            </a:r>
          </a:p>
          <a:p>
            <a:pPr algn="just">
              <a:buFont typeface="Arial" pitchFamily="34" charset="0"/>
              <a:buChar char="•"/>
            </a:pPr>
            <a:r>
              <a:rPr lang="en-US" sz="2400" dirty="0" smtClean="0">
                <a:latin typeface="Times New Roman" pitchFamily="18" charset="0"/>
                <a:cs typeface="Times New Roman" pitchFamily="18" charset="0"/>
              </a:rPr>
              <a:t>Numerical Questions and Answers</a:t>
            </a:r>
          </a:p>
          <a:p>
            <a:pPr algn="just">
              <a:buFont typeface="Arial" pitchFamily="34" charset="0"/>
              <a:buChar char="•"/>
            </a:pP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 Algorithm</a:t>
            </a:r>
            <a:endParaRPr lang="en-US" dirty="0"/>
          </a:p>
        </p:txBody>
      </p:sp>
      <p:sp>
        <p:nvSpPr>
          <p:cNvPr id="3" name="Content Placeholder 2"/>
          <p:cNvSpPr>
            <a:spLocks noGrp="1"/>
          </p:cNvSpPr>
          <p:nvPr>
            <p:ph idx="1"/>
          </p:nvPr>
        </p:nvSpPr>
        <p:spPr>
          <a:xfrm>
            <a:off x="457168" y="1600184"/>
            <a:ext cx="8796991" cy="3513339"/>
          </a:xfrm>
        </p:spPr>
        <p:txBody>
          <a:bodyPr>
            <a:noAutofit/>
          </a:bodyPr>
          <a:lstStyle/>
          <a:p>
            <a:pPr algn="just"/>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back propagation </a:t>
            </a:r>
            <a:r>
              <a:rPr lang="en-US" sz="2400" dirty="0">
                <a:latin typeface="Times New Roman" pitchFamily="18" charset="0"/>
                <a:cs typeface="Times New Roman" pitchFamily="18" charset="0"/>
              </a:rPr>
              <a:t>learning algorithm can be divided into two </a:t>
            </a:r>
            <a:r>
              <a:rPr lang="en-US" sz="2400" dirty="0" smtClean="0">
                <a:latin typeface="Times New Roman" pitchFamily="18" charset="0"/>
                <a:cs typeface="Times New Roman" pitchFamily="18" charset="0"/>
              </a:rPr>
              <a:t>phases:</a:t>
            </a:r>
          </a:p>
          <a:p>
            <a:pPr algn="just"/>
            <a:r>
              <a:rPr lang="en-US" sz="2400" dirty="0" smtClean="0">
                <a:latin typeface="Times New Roman" pitchFamily="18" charset="0"/>
                <a:cs typeface="Times New Roman" pitchFamily="18" charset="0"/>
              </a:rPr>
              <a:t>Phase </a:t>
            </a:r>
            <a:r>
              <a:rPr lang="en-US" sz="2400" dirty="0">
                <a:latin typeface="Times New Roman" pitchFamily="18" charset="0"/>
                <a:cs typeface="Times New Roman" pitchFamily="18" charset="0"/>
              </a:rPr>
              <a:t>1: </a:t>
            </a:r>
            <a:r>
              <a:rPr lang="en-US" sz="2400" dirty="0" smtClean="0">
                <a:latin typeface="Times New Roman" pitchFamily="18" charset="0"/>
                <a:cs typeface="Times New Roman" pitchFamily="18" charset="0"/>
              </a:rPr>
              <a:t>Propagation</a:t>
            </a:r>
            <a:endParaRPr lang="en-US" sz="2400" dirty="0">
              <a:latin typeface="Times New Roman" pitchFamily="18" charset="0"/>
              <a:cs typeface="Times New Roman" pitchFamily="18" charset="0"/>
            </a:endParaRPr>
          </a:p>
          <a:p>
            <a:pPr lvl="1" algn="just"/>
            <a:r>
              <a:rPr lang="en-US" sz="2400" dirty="0" smtClean="0">
                <a:latin typeface="Times New Roman" pitchFamily="18" charset="0"/>
                <a:cs typeface="Times New Roman" pitchFamily="18" charset="0"/>
              </a:rPr>
              <a:t>Forward </a:t>
            </a:r>
            <a:r>
              <a:rPr lang="en-US" sz="2400" dirty="0">
                <a:latin typeface="Times New Roman" pitchFamily="18" charset="0"/>
                <a:cs typeface="Times New Roman" pitchFamily="18" charset="0"/>
              </a:rPr>
              <a:t>propagation of a training pattern's input through the neural network in order to generate the propagation's output activations.</a:t>
            </a:r>
          </a:p>
          <a:p>
            <a:pPr lvl="1" algn="just"/>
            <a:r>
              <a:rPr lang="en-US" sz="2400" dirty="0">
                <a:latin typeface="Times New Roman" pitchFamily="18" charset="0"/>
                <a:cs typeface="Times New Roman" pitchFamily="18" charset="0"/>
              </a:rPr>
              <a:t>Backward propagation of the propagation's output activations through the neural network using the training pattern target in order to generate the deltas (the difference between the input and output values) of all output and hidden neurons.</a:t>
            </a:r>
          </a:p>
          <a:p>
            <a:pPr algn="just"/>
            <a:r>
              <a:rPr lang="en-US" sz="2400" dirty="0">
                <a:latin typeface="Times New Roman" pitchFamily="18" charset="0"/>
                <a:cs typeface="Times New Roman" pitchFamily="18" charset="0"/>
              </a:rPr>
              <a:t>Phase 2</a:t>
            </a:r>
            <a:r>
              <a:rPr lang="en-US" sz="2400" dirty="0" smtClean="0">
                <a:latin typeface="Times New Roman" pitchFamily="18" charset="0"/>
                <a:cs typeface="Times New Roman" pitchFamily="18" charset="0"/>
              </a:rPr>
              <a:t>: Weight update</a:t>
            </a:r>
            <a:endParaRPr lang="en-US" sz="2400" dirty="0">
              <a:latin typeface="Times New Roman" pitchFamily="18" charset="0"/>
              <a:cs typeface="Times New Roman" pitchFamily="18" charset="0"/>
            </a:endParaRPr>
          </a:p>
          <a:p>
            <a:pPr lvl="1" algn="just"/>
            <a:r>
              <a:rPr lang="en-US" sz="2400" dirty="0" smtClean="0">
                <a:latin typeface="Times New Roman" pitchFamily="18" charset="0"/>
                <a:cs typeface="Times New Roman" pitchFamily="18" charset="0"/>
              </a:rPr>
              <a:t>Multiply </a:t>
            </a:r>
            <a:r>
              <a:rPr lang="en-US" sz="2400" dirty="0">
                <a:latin typeface="Times New Roman" pitchFamily="18" charset="0"/>
                <a:cs typeface="Times New Roman" pitchFamily="18" charset="0"/>
              </a:rPr>
              <a:t>its output delta and input activation to get the gradient of the weight.</a:t>
            </a:r>
          </a:p>
          <a:p>
            <a:pPr lvl="1" algn="just"/>
            <a:r>
              <a:rPr lang="en-US" sz="2400" dirty="0">
                <a:latin typeface="Times New Roman" pitchFamily="18" charset="0"/>
                <a:cs typeface="Times New Roman" pitchFamily="18" charset="0"/>
              </a:rPr>
              <a:t>Subtract a ratio (percentage) of the gradient from the weight</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014DD1E-5D91-48A3-AD6D-45FBA980D106}" type="slidenum">
              <a:rPr lang="en-US" smtClean="0"/>
              <a:pPr/>
              <a:t>5</a:t>
            </a:fld>
            <a:endParaRPr lang="en-US"/>
          </a:p>
        </p:txBody>
      </p:sp>
    </p:spTree>
    <p:extLst>
      <p:ext uri="{BB962C8B-B14F-4D97-AF65-F5344CB8AC3E}">
        <p14:creationId xmlns:p14="http://schemas.microsoft.com/office/powerpoint/2010/main" xmlns="" val="17609614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missinglink.ai/wp-content/uploads/2018/11/Frame1.png"/>
          <p:cNvPicPr>
            <a:picLocks noChangeAspect="1" noChangeArrowheads="1"/>
          </p:cNvPicPr>
          <p:nvPr/>
        </p:nvPicPr>
        <p:blipFill>
          <a:blip r:embed="rId2"/>
          <a:srcRect/>
          <a:stretch>
            <a:fillRect/>
          </a:stretch>
        </p:blipFill>
        <p:spPr bwMode="auto">
          <a:xfrm>
            <a:off x="385730" y="814366"/>
            <a:ext cx="9358378" cy="6958034"/>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0" y="0"/>
            <a:ext cx="10058399" cy="7772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0" y="457176"/>
            <a:ext cx="10058400" cy="714379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171416" y="314300"/>
            <a:ext cx="9886984" cy="6929486"/>
          </a:xfrm>
          <a:prstGeom prst="rect">
            <a:avLst/>
          </a:prstGeom>
          <a:noFill/>
          <a:ln w="9525">
            <a:noFill/>
            <a:miter lim="800000"/>
            <a:headEnd/>
            <a:tailEnd/>
          </a:ln>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20.05.14"/>
  <p:tag name="AS_TITLE" val="Aspose.Slides for .NET 2.0"/>
  <p:tag name="AS_VERSION" val="20.5"/>
</p:tagLst>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AD314ACBBD024AB368ED7E36B4D55E" ma:contentTypeVersion="8" ma:contentTypeDescription="Create a new document." ma:contentTypeScope="" ma:versionID="47672c4b886260e8e6784f7250205eaf">
  <xsd:schema xmlns:xsd="http://www.w3.org/2001/XMLSchema" xmlns:xs="http://www.w3.org/2001/XMLSchema" xmlns:p="http://schemas.microsoft.com/office/2006/metadata/properties" xmlns:ns2="a069deda-dd54-4a17-8471-364442f6fb77" targetNamespace="http://schemas.microsoft.com/office/2006/metadata/properties" ma:root="true" ma:fieldsID="385fd464c505d6bcf43ee5d3fb3f35bf" ns2:_="">
    <xsd:import namespace="a069deda-dd54-4a17-8471-364442f6fb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69deda-dd54-4a17-8471-364442f6f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BF3811-E68B-4823-9C2A-331FA82059B1}"/>
</file>

<file path=customXml/itemProps2.xml><?xml version="1.0" encoding="utf-8"?>
<ds:datastoreItem xmlns:ds="http://schemas.openxmlformats.org/officeDocument/2006/customXml" ds:itemID="{8D10B39F-BEC4-47D1-8A5B-13028A2AF31F}"/>
</file>

<file path=customXml/itemProps3.xml><?xml version="1.0" encoding="utf-8"?>
<ds:datastoreItem xmlns:ds="http://schemas.openxmlformats.org/officeDocument/2006/customXml" ds:itemID="{E3DFFE7A-73AB-4FB2-AFFE-0B377B1EA66C}"/>
</file>

<file path=docProps/app.xml><?xml version="1.0" encoding="utf-8"?>
<Properties xmlns="http://schemas.openxmlformats.org/officeDocument/2006/extended-properties" xmlns:vt="http://schemas.openxmlformats.org/officeDocument/2006/docPropsVTypes">
  <Template/>
  <TotalTime>1048</TotalTime>
  <Words>228</Words>
  <Application>Microsoft Office PowerPoint</Application>
  <PresentationFormat>Custom</PresentationFormat>
  <Paragraphs>35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 Office</vt:lpstr>
      <vt:lpstr>Slide 1</vt:lpstr>
      <vt:lpstr>Slide 2</vt:lpstr>
      <vt:lpstr>Slide 3</vt:lpstr>
      <vt:lpstr>Slide 4</vt:lpstr>
      <vt:lpstr>Back propagation Algorithm</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products.groupdocs.app</dc:creator>
  <cp:lastModifiedBy>Ashish Tiwari</cp:lastModifiedBy>
  <cp:revision>207</cp:revision>
  <cp:lastPrinted>1601-01-01T00:00:00Z</cp:lastPrinted>
  <dcterms:created xsi:type="dcterms:W3CDTF">1601-01-01T00:00:00Z</dcterms:created>
  <dcterms:modified xsi:type="dcterms:W3CDTF">2020-10-08T03:21:07Z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0x010100E4AD314ACBBD024AB368ED7E36B4D55E</vt:lpwstr>
  </property>
</Properties>
</file>