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1" r:id="rId4"/>
    <p:sldId id="262" r:id="rId5"/>
    <p:sldId id="263" r:id="rId6"/>
    <p:sldId id="264" r:id="rId7"/>
    <p:sldId id="256" r:id="rId8"/>
    <p:sldId id="257" r:id="rId9"/>
    <p:sldId id="25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2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24/09/2024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43" y="3188060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AA204-A364-4674-AF47-BA92B791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95" y="3014677"/>
            <a:ext cx="3440382" cy="1935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1241D-0AA5-4FE0-ACB1-3481CAAD62BD}"/>
              </a:ext>
            </a:extLst>
          </p:cNvPr>
          <p:cNvSpPr txBox="1"/>
          <p:nvPr/>
        </p:nvSpPr>
        <p:spPr>
          <a:xfrm>
            <a:off x="5526977" y="4848124"/>
            <a:ext cx="4525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84D6-BA9D-4383-956A-A817BF12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38" y="1019174"/>
            <a:ext cx="10362183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9719F-A627-4492-AECD-B6DCEA70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1" y="920342"/>
            <a:ext cx="10505086" cy="5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124D6-D85D-4734-8AD5-7493C948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34" y="1023937"/>
            <a:ext cx="10362682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15</cp:revision>
  <dcterms:created xsi:type="dcterms:W3CDTF">2023-10-07T01:44:58Z</dcterms:created>
  <dcterms:modified xsi:type="dcterms:W3CDTF">2024-09-24T12:59:23Z</dcterms:modified>
</cp:coreProperties>
</file>