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8" r:id="rId4"/>
  </p:sldIdLst>
  <p:sldSz cx="18288000" cy="10287000"/>
  <p:notesSz cx="6858000" cy="9144000"/>
  <p:embeddedFontLst>
    <p:embeddedFont>
      <p:font typeface="Calibri" pitchFamily="3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3CF76-3D30-4E2B-8103-D68EEA0E7F2B}" v="8" dt="2021-07-19T04:11:22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8" autoAdjust="0"/>
    <p:restoredTop sz="94569" autoAdjust="0"/>
  </p:normalViewPr>
  <p:slideViewPr>
    <p:cSldViewPr>
      <p:cViewPr>
        <p:scale>
          <a:sx n="54" d="100"/>
          <a:sy n="54" d="100"/>
        </p:scale>
        <p:origin x="-162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856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4000" u="sng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EMPOWERING </a:t>
            </a:r>
            <a:r>
              <a:rPr lang="en-US" sz="4000" u="sng" spc="-105" dirty="0" err="1" smtClean="0">
                <a:solidFill>
                  <a:srgbClr val="FFFFFF"/>
                </a:solidFill>
                <a:latin typeface="Graphik Regular" panose="020B0503030202060203" pitchFamily="34" charset="0"/>
              </a:rPr>
              <a:t>SoliD</a:t>
            </a:r>
            <a:r>
              <a:rPr lang="en-US" sz="4000" u="sng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 </a:t>
            </a:r>
            <a:r>
              <a:rPr lang="en-US" sz="4000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: </a:t>
            </a:r>
          </a:p>
          <a:p>
            <a:pPr algn="ctr"/>
            <a:endParaRPr lang="en-US" sz="4000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 algn="ctr"/>
            <a:r>
              <a:rPr lang="en-US" sz="4000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Government Approvals and Mobile App Launch</a:t>
            </a:r>
            <a:endParaRPr lang="en-US" sz="4000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770205" y="3296841"/>
            <a:ext cx="4879587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Global Approvals Project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FDBF4D9-9693-CA42-84D3-67BF8B7C83DF}"/>
              </a:ext>
            </a:extLst>
          </p:cNvPr>
          <p:cNvSpPr txBox="1"/>
          <p:nvPr/>
        </p:nvSpPr>
        <p:spPr>
          <a:xfrm>
            <a:off x="8698006" y="3086100"/>
            <a:ext cx="2168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raphik Regular" panose="020B0503030202060203" pitchFamily="34" charset="77"/>
              </a:rPr>
              <a:t>Project Needs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DB9D4EE-425C-244D-AE3B-B0059E4A068B}"/>
              </a:ext>
            </a:extLst>
          </p:cNvPr>
          <p:cNvSpPr txBox="1"/>
          <p:nvPr/>
        </p:nvSpPr>
        <p:spPr>
          <a:xfrm>
            <a:off x="12742598" y="3086100"/>
            <a:ext cx="2168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raphik Regular" panose="020B0503030202060203" pitchFamily="34" charset="77"/>
              </a:rPr>
              <a:t>Project Approach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23311E6C-44BA-3E4B-BB1B-55E3CA6EBC72}"/>
              </a:ext>
            </a:extLst>
          </p:cNvPr>
          <p:cNvCxnSpPr/>
          <p:nvPr/>
        </p:nvCxnSpPr>
        <p:spPr>
          <a:xfrm>
            <a:off x="8698006" y="4028338"/>
            <a:ext cx="18756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556BE43F-B9D8-4643-B7A9-D45A3CCA6C23}"/>
              </a:ext>
            </a:extLst>
          </p:cNvPr>
          <p:cNvCxnSpPr>
            <a:cxnSpLocks/>
          </p:cNvCxnSpPr>
          <p:nvPr/>
        </p:nvCxnSpPr>
        <p:spPr>
          <a:xfrm>
            <a:off x="12742598" y="4035894"/>
            <a:ext cx="2040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698006" y="4393168"/>
            <a:ext cx="28081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Regulatory Understanding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Timely Execution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Accuracy and Thoroughness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Rework and missed deadlines are costly and risky.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12742597" y="4288505"/>
            <a:ext cx="28593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Plan Driven Approach</a:t>
            </a:r>
            <a:r>
              <a:rPr lang="en-US" sz="2400" dirty="0" smtClean="0"/>
              <a:t>, because :</a:t>
            </a:r>
          </a:p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Clear Structure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Cost management and maintaining coordination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Client Confidence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Limiting change and rework.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565326" y="2856201"/>
            <a:ext cx="5289345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 err="1">
                <a:solidFill>
                  <a:srgbClr val="FFFFFF"/>
                </a:solidFill>
                <a:latin typeface="Graphik Regular" panose="020B0503030202060203" pitchFamily="34" charset="0"/>
              </a:rPr>
              <a:t>SoliD</a:t>
            </a: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 Mobile App Project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FDBF4D9-9693-CA42-84D3-67BF8B7C83DF}"/>
              </a:ext>
            </a:extLst>
          </p:cNvPr>
          <p:cNvSpPr txBox="1"/>
          <p:nvPr/>
        </p:nvSpPr>
        <p:spPr>
          <a:xfrm>
            <a:off x="8698006" y="2617838"/>
            <a:ext cx="2168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raphik Regular" panose="020B0503030202060203" pitchFamily="34" charset="77"/>
              </a:rPr>
              <a:t>Project Needs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DB9D4EE-425C-244D-AE3B-B0059E4A068B}"/>
              </a:ext>
            </a:extLst>
          </p:cNvPr>
          <p:cNvSpPr txBox="1"/>
          <p:nvPr/>
        </p:nvSpPr>
        <p:spPr>
          <a:xfrm>
            <a:off x="12678247" y="2601680"/>
            <a:ext cx="2168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raphik Regular" panose="020B0503030202060203" pitchFamily="34" charset="77"/>
              </a:rPr>
              <a:t>Project Approach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23311E6C-44BA-3E4B-BB1B-55E3CA6EBC72}"/>
              </a:ext>
            </a:extLst>
          </p:cNvPr>
          <p:cNvCxnSpPr/>
          <p:nvPr/>
        </p:nvCxnSpPr>
        <p:spPr>
          <a:xfrm>
            <a:off x="8698006" y="3555787"/>
            <a:ext cx="18756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556BE43F-B9D8-4643-B7A9-D45A3CCA6C23}"/>
              </a:ext>
            </a:extLst>
          </p:cNvPr>
          <p:cNvCxnSpPr>
            <a:cxnSpLocks/>
          </p:cNvCxnSpPr>
          <p:nvPr/>
        </p:nvCxnSpPr>
        <p:spPr>
          <a:xfrm>
            <a:off x="12742598" y="3555787"/>
            <a:ext cx="2040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97720" y="3741509"/>
            <a:ext cx="33180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User-Centric Design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Capture user information early and often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Evolving app functions to enhance user experience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Experiment with strategies to appeal to the target demographic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12678247" y="3741509"/>
            <a:ext cx="31713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Agile Methodology, </a:t>
            </a:r>
            <a:r>
              <a:rPr lang="en-US" sz="2400" dirty="0" smtClean="0"/>
              <a:t>because:</a:t>
            </a:r>
          </a:p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Iterative </a:t>
            </a:r>
            <a:r>
              <a:rPr lang="en-US" sz="2400" dirty="0" smtClean="0"/>
              <a:t>Development better shapes the product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Risk Mitigation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Focus on delivering </a:t>
            </a:r>
            <a:r>
              <a:rPr lang="en-US" sz="2400" dirty="0" smtClean="0"/>
              <a:t>value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Speed is also critical.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813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112</Words>
  <Application>Microsoft Office PowerPoint</Application>
  <PresentationFormat>Custom</PresentationFormat>
  <Paragraphs>35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Graphik Regular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SHILPI</cp:lastModifiedBy>
  <cp:revision>11</cp:revision>
  <dcterms:created xsi:type="dcterms:W3CDTF">2006-08-16T00:00:00Z</dcterms:created>
  <dcterms:modified xsi:type="dcterms:W3CDTF">2024-02-21T08:18:07Z</dcterms:modified>
  <dc:identifier>DAEhDyfaYKE</dc:identifier>
</cp:coreProperties>
</file>