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316" r:id="rId5"/>
    <p:sldId id="261" r:id="rId6"/>
    <p:sldId id="329" r:id="rId7"/>
    <p:sldId id="265" r:id="rId8"/>
    <p:sldId id="263" r:id="rId9"/>
    <p:sldId id="266" r:id="rId10"/>
    <p:sldId id="267" r:id="rId11"/>
    <p:sldId id="268" r:id="rId12"/>
    <p:sldId id="330" r:id="rId13"/>
    <p:sldId id="269" r:id="rId14"/>
    <p:sldId id="319" r:id="rId15"/>
    <p:sldId id="270" r:id="rId16"/>
    <p:sldId id="271" r:id="rId17"/>
    <p:sldId id="279" r:id="rId18"/>
    <p:sldId id="274" r:id="rId19"/>
    <p:sldId id="275" r:id="rId20"/>
    <p:sldId id="288" r:id="rId21"/>
    <p:sldId id="289" r:id="rId22"/>
    <p:sldId id="291" r:id="rId23"/>
    <p:sldId id="292" r:id="rId24"/>
    <p:sldId id="293" r:id="rId25"/>
    <p:sldId id="294" r:id="rId26"/>
    <p:sldId id="295" r:id="rId27"/>
    <p:sldId id="296" r:id="rId28"/>
    <p:sldId id="298" r:id="rId29"/>
    <p:sldId id="297" r:id="rId30"/>
    <p:sldId id="299" r:id="rId31"/>
    <p:sldId id="321" r:id="rId32"/>
    <p:sldId id="322" r:id="rId33"/>
    <p:sldId id="323" r:id="rId34"/>
    <p:sldId id="302" r:id="rId35"/>
    <p:sldId id="303" r:id="rId36"/>
    <p:sldId id="305" r:id="rId37"/>
    <p:sldId id="306" r:id="rId38"/>
    <p:sldId id="324" r:id="rId39"/>
    <p:sldId id="326" r:id="rId40"/>
    <p:sldId id="332" r:id="rId41"/>
    <p:sldId id="333" r:id="rId42"/>
    <p:sldId id="308" r:id="rId43"/>
    <p:sldId id="327" r:id="rId44"/>
    <p:sldId id="334" r:id="rId45"/>
    <p:sldId id="335" r:id="rId46"/>
    <p:sldId id="336" r:id="rId47"/>
    <p:sldId id="337" r:id="rId48"/>
    <p:sldId id="328" r:id="rId49"/>
    <p:sldId id="310" r:id="rId50"/>
    <p:sldId id="311" r:id="rId51"/>
    <p:sldId id="312" r:id="rId52"/>
    <p:sldId id="313" r:id="rId53"/>
    <p:sldId id="314" r:id="rId54"/>
    <p:sldId id="2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i mohanty" initials="sm" lastIdx="1" clrIdx="0">
    <p:extLst>
      <p:ext uri="{19B8F6BF-5375-455C-9EA6-DF929625EA0E}">
        <p15:presenceInfo xmlns:p15="http://schemas.microsoft.com/office/powerpoint/2012/main" userId="7b885eb3dd52ee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15"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i mohanty" userId="7b885eb3dd52ee10" providerId="LiveId" clId="{E93238D7-787E-4828-81B5-055520BFBADE}"/>
    <pc:docChg chg="undo redo custSel addSld delSld modSld sldOrd">
      <pc:chgData name="shilpi mohanty" userId="7b885eb3dd52ee10" providerId="LiveId" clId="{E93238D7-787E-4828-81B5-055520BFBADE}" dt="2022-06-10T17:17:20.325" v="4374" actId="255"/>
      <pc:docMkLst>
        <pc:docMk/>
      </pc:docMkLst>
      <pc:sldChg chg="modSp mod">
        <pc:chgData name="shilpi mohanty" userId="7b885eb3dd52ee10" providerId="LiveId" clId="{E93238D7-787E-4828-81B5-055520BFBADE}" dt="2022-06-10T09:23:44.457" v="14" actId="20577"/>
        <pc:sldMkLst>
          <pc:docMk/>
          <pc:sldMk cId="3999555312" sldId="256"/>
        </pc:sldMkLst>
        <pc:spChg chg="mod">
          <ac:chgData name="shilpi mohanty" userId="7b885eb3dd52ee10" providerId="LiveId" clId="{E93238D7-787E-4828-81B5-055520BFBADE}" dt="2022-06-10T09:23:44.457" v="14" actId="20577"/>
          <ac:spMkLst>
            <pc:docMk/>
            <pc:sldMk cId="3999555312" sldId="256"/>
            <ac:spMk id="2" creationId="{3B6E235E-8470-4062-AD7B-8D618DED6315}"/>
          </ac:spMkLst>
        </pc:spChg>
      </pc:sldChg>
      <pc:sldChg chg="modSp mod">
        <pc:chgData name="shilpi mohanty" userId="7b885eb3dd52ee10" providerId="LiveId" clId="{E93238D7-787E-4828-81B5-055520BFBADE}" dt="2022-06-10T09:26:42.371" v="55" actId="6549"/>
        <pc:sldMkLst>
          <pc:docMk/>
          <pc:sldMk cId="566867615" sldId="259"/>
        </pc:sldMkLst>
        <pc:spChg chg="mod">
          <ac:chgData name="shilpi mohanty" userId="7b885eb3dd52ee10" providerId="LiveId" clId="{E93238D7-787E-4828-81B5-055520BFBADE}" dt="2022-06-10T09:26:42.371" v="55" actId="6549"/>
          <ac:spMkLst>
            <pc:docMk/>
            <pc:sldMk cId="566867615" sldId="259"/>
            <ac:spMk id="3" creationId="{3C87009D-FD2E-4E0A-A79C-E3EE0866EE42}"/>
          </ac:spMkLst>
        </pc:spChg>
      </pc:sldChg>
      <pc:sldChg chg="modSp mod">
        <pc:chgData name="shilpi mohanty" userId="7b885eb3dd52ee10" providerId="LiveId" clId="{E93238D7-787E-4828-81B5-055520BFBADE}" dt="2022-06-10T09:29:31.218" v="97" actId="27636"/>
        <pc:sldMkLst>
          <pc:docMk/>
          <pc:sldMk cId="3941634025" sldId="260"/>
        </pc:sldMkLst>
        <pc:spChg chg="mod">
          <ac:chgData name="shilpi mohanty" userId="7b885eb3dd52ee10" providerId="LiveId" clId="{E93238D7-787E-4828-81B5-055520BFBADE}" dt="2022-06-10T09:29:12.009" v="89"/>
          <ac:spMkLst>
            <pc:docMk/>
            <pc:sldMk cId="3941634025" sldId="260"/>
            <ac:spMk id="2" creationId="{09B058BE-D7A5-42B8-9C65-98EEAA0AA0D1}"/>
          </ac:spMkLst>
        </pc:spChg>
        <pc:spChg chg="mod">
          <ac:chgData name="shilpi mohanty" userId="7b885eb3dd52ee10" providerId="LiveId" clId="{E93238D7-787E-4828-81B5-055520BFBADE}" dt="2022-06-10T09:29:31.218" v="97" actId="27636"/>
          <ac:spMkLst>
            <pc:docMk/>
            <pc:sldMk cId="3941634025" sldId="260"/>
            <ac:spMk id="6" creationId="{B336D3BC-763C-41B3-B107-8F78C0726444}"/>
          </ac:spMkLst>
        </pc:spChg>
      </pc:sldChg>
      <pc:sldChg chg="modSp mod ord">
        <pc:chgData name="shilpi mohanty" userId="7b885eb3dd52ee10" providerId="LiveId" clId="{E93238D7-787E-4828-81B5-055520BFBADE}" dt="2022-06-10T12:46:40.939" v="140" actId="27636"/>
        <pc:sldMkLst>
          <pc:docMk/>
          <pc:sldMk cId="2944995437" sldId="261"/>
        </pc:sldMkLst>
        <pc:spChg chg="mod">
          <ac:chgData name="shilpi mohanty" userId="7b885eb3dd52ee10" providerId="LiveId" clId="{E93238D7-787E-4828-81B5-055520BFBADE}" dt="2022-06-10T12:46:40.939" v="140" actId="27636"/>
          <ac:spMkLst>
            <pc:docMk/>
            <pc:sldMk cId="2944995437" sldId="261"/>
            <ac:spMk id="3" creationId="{142C87AD-7072-4B2F-B706-77D31CD40812}"/>
          </ac:spMkLst>
        </pc:spChg>
      </pc:sldChg>
      <pc:sldChg chg="modSp mod">
        <pc:chgData name="shilpi mohanty" userId="7b885eb3dd52ee10" providerId="LiveId" clId="{E93238D7-787E-4828-81B5-055520BFBADE}" dt="2022-06-10T12:51:19.211" v="609" actId="6549"/>
        <pc:sldMkLst>
          <pc:docMk/>
          <pc:sldMk cId="1427831" sldId="263"/>
        </pc:sldMkLst>
        <pc:spChg chg="mod">
          <ac:chgData name="shilpi mohanty" userId="7b885eb3dd52ee10" providerId="LiveId" clId="{E93238D7-787E-4828-81B5-055520BFBADE}" dt="2022-06-10T12:51:19.211" v="609" actId="6549"/>
          <ac:spMkLst>
            <pc:docMk/>
            <pc:sldMk cId="1427831" sldId="263"/>
            <ac:spMk id="3" creationId="{335C5163-2AB3-44A1-A35F-3667ED076F67}"/>
          </ac:spMkLst>
        </pc:spChg>
      </pc:sldChg>
      <pc:sldChg chg="modSp mod">
        <pc:chgData name="shilpi mohanty" userId="7b885eb3dd52ee10" providerId="LiveId" clId="{E93238D7-787E-4828-81B5-055520BFBADE}" dt="2022-06-10T12:47:34.494" v="153" actId="20577"/>
        <pc:sldMkLst>
          <pc:docMk/>
          <pc:sldMk cId="524639852" sldId="265"/>
        </pc:sldMkLst>
        <pc:spChg chg="mod">
          <ac:chgData name="shilpi mohanty" userId="7b885eb3dd52ee10" providerId="LiveId" clId="{E93238D7-787E-4828-81B5-055520BFBADE}" dt="2022-06-10T12:47:34.494" v="153" actId="20577"/>
          <ac:spMkLst>
            <pc:docMk/>
            <pc:sldMk cId="524639852" sldId="265"/>
            <ac:spMk id="3" creationId="{76B4AC2B-4834-4AE4-BD61-2241C3E12A2B}"/>
          </ac:spMkLst>
        </pc:spChg>
      </pc:sldChg>
      <pc:sldChg chg="addSp delSp modSp mod">
        <pc:chgData name="shilpi mohanty" userId="7b885eb3dd52ee10" providerId="LiveId" clId="{E93238D7-787E-4828-81B5-055520BFBADE}" dt="2022-06-10T12:54:03.219" v="677" actId="1076"/>
        <pc:sldMkLst>
          <pc:docMk/>
          <pc:sldMk cId="2390107356" sldId="266"/>
        </pc:sldMkLst>
        <pc:spChg chg="mod">
          <ac:chgData name="shilpi mohanty" userId="7b885eb3dd52ee10" providerId="LiveId" clId="{E93238D7-787E-4828-81B5-055520BFBADE}" dt="2022-06-10T12:53:10.123" v="669" actId="14100"/>
          <ac:spMkLst>
            <pc:docMk/>
            <pc:sldMk cId="2390107356" sldId="266"/>
            <ac:spMk id="2" creationId="{06878BEF-C423-48A4-9A8B-0D946D6F1DBD}"/>
          </ac:spMkLst>
        </pc:spChg>
        <pc:spChg chg="mod">
          <ac:chgData name="shilpi mohanty" userId="7b885eb3dd52ee10" providerId="LiveId" clId="{E93238D7-787E-4828-81B5-055520BFBADE}" dt="2022-06-10T12:53:33.706" v="672" actId="1076"/>
          <ac:spMkLst>
            <pc:docMk/>
            <pc:sldMk cId="2390107356" sldId="266"/>
            <ac:spMk id="3" creationId="{C8D59081-E81E-4CB1-89E1-B438FFBF8727}"/>
          </ac:spMkLst>
        </pc:spChg>
        <pc:graphicFrameChg chg="add mod modGraphic">
          <ac:chgData name="shilpi mohanty" userId="7b885eb3dd52ee10" providerId="LiveId" clId="{E93238D7-787E-4828-81B5-055520BFBADE}" dt="2022-06-10T12:53:48.214" v="675" actId="14100"/>
          <ac:graphicFrameMkLst>
            <pc:docMk/>
            <pc:sldMk cId="2390107356" sldId="266"/>
            <ac:graphicFrameMk id="6" creationId="{F7FFA1E2-BC9B-BA07-5D75-112995E99493}"/>
          </ac:graphicFrameMkLst>
        </pc:graphicFrameChg>
        <pc:picChg chg="del">
          <ac:chgData name="shilpi mohanty" userId="7b885eb3dd52ee10" providerId="LiveId" clId="{E93238D7-787E-4828-81B5-055520BFBADE}" dt="2022-06-10T12:52:11.134" v="659" actId="478"/>
          <ac:picMkLst>
            <pc:docMk/>
            <pc:sldMk cId="2390107356" sldId="266"/>
            <ac:picMk id="4" creationId="{99574235-F867-7ED9-A14D-C97BBC10438D}"/>
          </ac:picMkLst>
        </pc:picChg>
        <pc:picChg chg="del">
          <ac:chgData name="shilpi mohanty" userId="7b885eb3dd52ee10" providerId="LiveId" clId="{E93238D7-787E-4828-81B5-055520BFBADE}" dt="2022-06-10T12:52:12.710" v="660" actId="478"/>
          <ac:picMkLst>
            <pc:docMk/>
            <pc:sldMk cId="2390107356" sldId="266"/>
            <ac:picMk id="5" creationId="{E8537040-E38E-4A14-F05A-66C1A63AE0F4}"/>
          </ac:picMkLst>
        </pc:picChg>
        <pc:picChg chg="add mod">
          <ac:chgData name="shilpi mohanty" userId="7b885eb3dd52ee10" providerId="LiveId" clId="{E93238D7-787E-4828-81B5-055520BFBADE}" dt="2022-06-10T12:54:03.219" v="677" actId="1076"/>
          <ac:picMkLst>
            <pc:docMk/>
            <pc:sldMk cId="2390107356" sldId="266"/>
            <ac:picMk id="7" creationId="{B06DBDAF-28F9-4DFD-B762-04AB220C82F0}"/>
          </ac:picMkLst>
        </pc:picChg>
      </pc:sldChg>
      <pc:sldChg chg="addSp delSp modSp mod">
        <pc:chgData name="shilpi mohanty" userId="7b885eb3dd52ee10" providerId="LiveId" clId="{E93238D7-787E-4828-81B5-055520BFBADE}" dt="2022-06-10T13:00:11.303" v="962" actId="1076"/>
        <pc:sldMkLst>
          <pc:docMk/>
          <pc:sldMk cId="2163969467" sldId="267"/>
        </pc:sldMkLst>
        <pc:spChg chg="mod">
          <ac:chgData name="shilpi mohanty" userId="7b885eb3dd52ee10" providerId="LiveId" clId="{E93238D7-787E-4828-81B5-055520BFBADE}" dt="2022-06-10T12:54:15.922" v="678" actId="14100"/>
          <ac:spMkLst>
            <pc:docMk/>
            <pc:sldMk cId="2163969467" sldId="267"/>
            <ac:spMk id="2" creationId="{B588BEEC-B9FC-4DBA-97F6-987A62F02451}"/>
          </ac:spMkLst>
        </pc:spChg>
        <pc:spChg chg="mod">
          <ac:chgData name="shilpi mohanty" userId="7b885eb3dd52ee10" providerId="LiveId" clId="{E93238D7-787E-4828-81B5-055520BFBADE}" dt="2022-06-10T12:59:50.194" v="956" actId="20577"/>
          <ac:spMkLst>
            <pc:docMk/>
            <pc:sldMk cId="2163969467" sldId="267"/>
            <ac:spMk id="3" creationId="{646782A2-AB87-4C83-9469-E033CC8F4BA0}"/>
          </ac:spMkLst>
        </pc:spChg>
        <pc:picChg chg="del">
          <ac:chgData name="shilpi mohanty" userId="7b885eb3dd52ee10" providerId="LiveId" clId="{E93238D7-787E-4828-81B5-055520BFBADE}" dt="2022-06-10T12:54:17.917" v="679" actId="478"/>
          <ac:picMkLst>
            <pc:docMk/>
            <pc:sldMk cId="2163969467" sldId="267"/>
            <ac:picMk id="4" creationId="{B49FF27C-E8F7-A949-849E-2B530EE90EE1}"/>
          </ac:picMkLst>
        </pc:picChg>
        <pc:picChg chg="del">
          <ac:chgData name="shilpi mohanty" userId="7b885eb3dd52ee10" providerId="LiveId" clId="{E93238D7-787E-4828-81B5-055520BFBADE}" dt="2022-06-10T12:54:19.500" v="680" actId="478"/>
          <ac:picMkLst>
            <pc:docMk/>
            <pc:sldMk cId="2163969467" sldId="267"/>
            <ac:picMk id="5" creationId="{2EDF7B28-EF2D-8D1F-8331-3D6C14BC0F64}"/>
          </ac:picMkLst>
        </pc:picChg>
        <pc:picChg chg="add mod">
          <ac:chgData name="shilpi mohanty" userId="7b885eb3dd52ee10" providerId="LiveId" clId="{E93238D7-787E-4828-81B5-055520BFBADE}" dt="2022-06-10T12:59:12.081" v="928" actId="14100"/>
          <ac:picMkLst>
            <pc:docMk/>
            <pc:sldMk cId="2163969467" sldId="267"/>
            <ac:picMk id="6" creationId="{38F50E57-C1EB-93ED-9940-D02D2A08B29E}"/>
          </ac:picMkLst>
        </pc:picChg>
        <pc:picChg chg="add mod">
          <ac:chgData name="shilpi mohanty" userId="7b885eb3dd52ee10" providerId="LiveId" clId="{E93238D7-787E-4828-81B5-055520BFBADE}" dt="2022-06-10T13:00:11.303" v="962" actId="1076"/>
          <ac:picMkLst>
            <pc:docMk/>
            <pc:sldMk cId="2163969467" sldId="267"/>
            <ac:picMk id="7" creationId="{E3DA4552-7F4E-882F-D508-1DF63756FED9}"/>
          </ac:picMkLst>
        </pc:picChg>
        <pc:picChg chg="add mod">
          <ac:chgData name="shilpi mohanty" userId="7b885eb3dd52ee10" providerId="LiveId" clId="{E93238D7-787E-4828-81B5-055520BFBADE}" dt="2022-06-10T13:00:07.170" v="961" actId="1076"/>
          <ac:picMkLst>
            <pc:docMk/>
            <pc:sldMk cId="2163969467" sldId="267"/>
            <ac:picMk id="8" creationId="{AD7DB18F-B1F9-0D79-F992-DB4E5BB6B8B3}"/>
          </ac:picMkLst>
        </pc:picChg>
      </pc:sldChg>
      <pc:sldChg chg="addSp delSp modSp mod">
        <pc:chgData name="shilpi mohanty" userId="7b885eb3dd52ee10" providerId="LiveId" clId="{E93238D7-787E-4828-81B5-055520BFBADE}" dt="2022-06-10T13:03:17.248" v="987" actId="1076"/>
        <pc:sldMkLst>
          <pc:docMk/>
          <pc:sldMk cId="2915741627" sldId="268"/>
        </pc:sldMkLst>
        <pc:spChg chg="mod">
          <ac:chgData name="shilpi mohanty" userId="7b885eb3dd52ee10" providerId="LiveId" clId="{E93238D7-787E-4828-81B5-055520BFBADE}" dt="2022-06-10T13:01:13.444" v="969" actId="27636"/>
          <ac:spMkLst>
            <pc:docMk/>
            <pc:sldMk cId="2915741627" sldId="268"/>
            <ac:spMk id="2" creationId="{B70200F3-CADD-42DE-B5C5-DFDA6CADD942}"/>
          </ac:spMkLst>
        </pc:spChg>
        <pc:spChg chg="add mod">
          <ac:chgData name="shilpi mohanty" userId="7b885eb3dd52ee10" providerId="LiveId" clId="{E93238D7-787E-4828-81B5-055520BFBADE}" dt="2022-06-10T13:01:32.725" v="973" actId="6549"/>
          <ac:spMkLst>
            <pc:docMk/>
            <pc:sldMk cId="2915741627" sldId="268"/>
            <ac:spMk id="6" creationId="{8F33DE72-E036-8B6F-0FAC-6550D03E123B}"/>
          </ac:spMkLst>
        </pc:spChg>
        <pc:picChg chg="del">
          <ac:chgData name="shilpi mohanty" userId="7b885eb3dd52ee10" providerId="LiveId" clId="{E93238D7-787E-4828-81B5-055520BFBADE}" dt="2022-06-10T13:01:02.113" v="966" actId="478"/>
          <ac:picMkLst>
            <pc:docMk/>
            <pc:sldMk cId="2915741627" sldId="268"/>
            <ac:picMk id="4" creationId="{E8314BB7-247C-F6EC-3E7D-C58A33317ED8}"/>
          </ac:picMkLst>
        </pc:picChg>
        <pc:picChg chg="del">
          <ac:chgData name="shilpi mohanty" userId="7b885eb3dd52ee10" providerId="LiveId" clId="{E93238D7-787E-4828-81B5-055520BFBADE}" dt="2022-06-10T13:01:07.152" v="967" actId="478"/>
          <ac:picMkLst>
            <pc:docMk/>
            <pc:sldMk cId="2915741627" sldId="268"/>
            <ac:picMk id="5" creationId="{5AB9C9E6-C3C6-F129-455E-B4BF452108FF}"/>
          </ac:picMkLst>
        </pc:picChg>
        <pc:picChg chg="add mod">
          <ac:chgData name="shilpi mohanty" userId="7b885eb3dd52ee10" providerId="LiveId" clId="{E93238D7-787E-4828-81B5-055520BFBADE}" dt="2022-06-10T13:01:56.221" v="976" actId="14100"/>
          <ac:picMkLst>
            <pc:docMk/>
            <pc:sldMk cId="2915741627" sldId="268"/>
            <ac:picMk id="7" creationId="{7EC7C4AD-F51F-4B84-0E44-961254D4B9FE}"/>
          </ac:picMkLst>
        </pc:picChg>
        <pc:picChg chg="add mod">
          <ac:chgData name="shilpi mohanty" userId="7b885eb3dd52ee10" providerId="LiveId" clId="{E93238D7-787E-4828-81B5-055520BFBADE}" dt="2022-06-10T13:03:17.248" v="987" actId="1076"/>
          <ac:picMkLst>
            <pc:docMk/>
            <pc:sldMk cId="2915741627" sldId="268"/>
            <ac:picMk id="8" creationId="{1EC21058-5446-ED34-E99A-2ED9F6E52396}"/>
          </ac:picMkLst>
        </pc:picChg>
        <pc:picChg chg="add mod">
          <ac:chgData name="shilpi mohanty" userId="7b885eb3dd52ee10" providerId="LiveId" clId="{E93238D7-787E-4828-81B5-055520BFBADE}" dt="2022-06-10T13:03:13.506" v="986" actId="14100"/>
          <ac:picMkLst>
            <pc:docMk/>
            <pc:sldMk cId="2915741627" sldId="268"/>
            <ac:picMk id="9" creationId="{31666267-A145-239A-6786-814079C8A538}"/>
          </ac:picMkLst>
        </pc:picChg>
      </pc:sldChg>
      <pc:sldChg chg="addSp delSp modSp mod">
        <pc:chgData name="shilpi mohanty" userId="7b885eb3dd52ee10" providerId="LiveId" clId="{E93238D7-787E-4828-81B5-055520BFBADE}" dt="2022-06-10T13:34:32.341" v="1376" actId="14100"/>
        <pc:sldMkLst>
          <pc:docMk/>
          <pc:sldMk cId="329056424" sldId="269"/>
        </pc:sldMkLst>
        <pc:spChg chg="mod">
          <ac:chgData name="shilpi mohanty" userId="7b885eb3dd52ee10" providerId="LiveId" clId="{E93238D7-787E-4828-81B5-055520BFBADE}" dt="2022-06-10T13:34:15.212" v="1375" actId="20577"/>
          <ac:spMkLst>
            <pc:docMk/>
            <pc:sldMk cId="329056424" sldId="269"/>
            <ac:spMk id="3" creationId="{F573D017-A3BF-4FCE-8E45-73C2B83F0EAF}"/>
          </ac:spMkLst>
        </pc:spChg>
        <pc:picChg chg="add mod">
          <ac:chgData name="shilpi mohanty" userId="7b885eb3dd52ee10" providerId="LiveId" clId="{E93238D7-787E-4828-81B5-055520BFBADE}" dt="2022-06-10T13:34:32.341" v="1376" actId="14100"/>
          <ac:picMkLst>
            <pc:docMk/>
            <pc:sldMk cId="329056424" sldId="269"/>
            <ac:picMk id="6" creationId="{3E8D1A80-460F-786E-5CC1-217531747099}"/>
          </ac:picMkLst>
        </pc:picChg>
        <pc:picChg chg="del">
          <ac:chgData name="shilpi mohanty" userId="7b885eb3dd52ee10" providerId="LiveId" clId="{E93238D7-787E-4828-81B5-055520BFBADE}" dt="2022-06-10T13:02:22.519" v="980" actId="478"/>
          <ac:picMkLst>
            <pc:docMk/>
            <pc:sldMk cId="329056424" sldId="269"/>
            <ac:picMk id="8" creationId="{44972F5D-0F61-5829-BC5D-C942F38568FC}"/>
          </ac:picMkLst>
        </pc:picChg>
        <pc:picChg chg="del">
          <ac:chgData name="shilpi mohanty" userId="7b885eb3dd52ee10" providerId="LiveId" clId="{E93238D7-787E-4828-81B5-055520BFBADE}" dt="2022-06-10T13:02:23.775" v="981" actId="478"/>
          <ac:picMkLst>
            <pc:docMk/>
            <pc:sldMk cId="329056424" sldId="269"/>
            <ac:picMk id="9" creationId="{6D72CC99-7D2B-834B-8D5B-B5C92240463A}"/>
          </ac:picMkLst>
        </pc:picChg>
      </pc:sldChg>
      <pc:sldChg chg="addSp delSp modSp mod">
        <pc:chgData name="shilpi mohanty" userId="7b885eb3dd52ee10" providerId="LiveId" clId="{E93238D7-787E-4828-81B5-055520BFBADE}" dt="2022-06-10T13:51:20.319" v="1450" actId="20577"/>
        <pc:sldMkLst>
          <pc:docMk/>
          <pc:sldMk cId="207618920" sldId="270"/>
        </pc:sldMkLst>
        <pc:spChg chg="mod">
          <ac:chgData name="shilpi mohanty" userId="7b885eb3dd52ee10" providerId="LiveId" clId="{E93238D7-787E-4828-81B5-055520BFBADE}" dt="2022-06-10T13:51:20.319" v="1450" actId="20577"/>
          <ac:spMkLst>
            <pc:docMk/>
            <pc:sldMk cId="207618920" sldId="270"/>
            <ac:spMk id="3" creationId="{9807BAD3-0640-46B9-B558-E421459C2EAD}"/>
          </ac:spMkLst>
        </pc:spChg>
        <pc:picChg chg="add mod">
          <ac:chgData name="shilpi mohanty" userId="7b885eb3dd52ee10" providerId="LiveId" clId="{E93238D7-787E-4828-81B5-055520BFBADE}" dt="2022-06-10T13:50:01.053" v="1442" actId="14100"/>
          <ac:picMkLst>
            <pc:docMk/>
            <pc:sldMk cId="207618920" sldId="270"/>
            <ac:picMk id="5" creationId="{273ECAD1-3559-C391-CA9F-24523F007D52}"/>
          </ac:picMkLst>
        </pc:picChg>
        <pc:picChg chg="del">
          <ac:chgData name="shilpi mohanty" userId="7b885eb3dd52ee10" providerId="LiveId" clId="{E93238D7-787E-4828-81B5-055520BFBADE}" dt="2022-06-10T13:49:24.126" v="1439" actId="478"/>
          <ac:picMkLst>
            <pc:docMk/>
            <pc:sldMk cId="207618920" sldId="270"/>
            <ac:picMk id="8" creationId="{D4DD9D70-5169-DDF6-07A3-F95EE89F0F12}"/>
          </ac:picMkLst>
        </pc:picChg>
        <pc:picChg chg="add mod">
          <ac:chgData name="shilpi mohanty" userId="7b885eb3dd52ee10" providerId="LiveId" clId="{E93238D7-787E-4828-81B5-055520BFBADE}" dt="2022-06-10T13:50:41.892" v="1445" actId="14100"/>
          <ac:picMkLst>
            <pc:docMk/>
            <pc:sldMk cId="207618920" sldId="270"/>
            <ac:picMk id="2050" creationId="{3353FFE4-BF57-F065-9D89-CEECEF447608}"/>
          </ac:picMkLst>
        </pc:picChg>
      </pc:sldChg>
      <pc:sldChg chg="addSp delSp modSp mod">
        <pc:chgData name="shilpi mohanty" userId="7b885eb3dd52ee10" providerId="LiveId" clId="{E93238D7-787E-4828-81B5-055520BFBADE}" dt="2022-06-10T13:54:18.353" v="1662" actId="20577"/>
        <pc:sldMkLst>
          <pc:docMk/>
          <pc:sldMk cId="4102507391" sldId="271"/>
        </pc:sldMkLst>
        <pc:spChg chg="mod">
          <ac:chgData name="shilpi mohanty" userId="7b885eb3dd52ee10" providerId="LiveId" clId="{E93238D7-787E-4828-81B5-055520BFBADE}" dt="2022-06-10T13:54:18.353" v="1662" actId="20577"/>
          <ac:spMkLst>
            <pc:docMk/>
            <pc:sldMk cId="4102507391" sldId="271"/>
            <ac:spMk id="2" creationId="{CDC3F2DA-F634-4721-B21A-E407F359C8A4}"/>
          </ac:spMkLst>
        </pc:spChg>
        <pc:spChg chg="mod">
          <ac:chgData name="shilpi mohanty" userId="7b885eb3dd52ee10" providerId="LiveId" clId="{E93238D7-787E-4828-81B5-055520BFBADE}" dt="2022-06-10T13:53:56.755" v="1634" actId="6549"/>
          <ac:spMkLst>
            <pc:docMk/>
            <pc:sldMk cId="4102507391" sldId="271"/>
            <ac:spMk id="3" creationId="{ABEECD18-1612-409A-8A7F-F3AFC06A14E1}"/>
          </ac:spMkLst>
        </pc:spChg>
        <pc:picChg chg="del">
          <ac:chgData name="shilpi mohanty" userId="7b885eb3dd52ee10" providerId="LiveId" clId="{E93238D7-787E-4828-81B5-055520BFBADE}" dt="2022-06-10T13:52:42.842" v="1481" actId="478"/>
          <ac:picMkLst>
            <pc:docMk/>
            <pc:sldMk cId="4102507391" sldId="271"/>
            <ac:picMk id="4" creationId="{FC156F4F-EC60-0B2C-F598-ECA00FD13F2D}"/>
          </ac:picMkLst>
        </pc:picChg>
        <pc:picChg chg="add mod">
          <ac:chgData name="shilpi mohanty" userId="7b885eb3dd52ee10" providerId="LiveId" clId="{E93238D7-787E-4828-81B5-055520BFBADE}" dt="2022-06-10T13:53:35.665" v="1633" actId="14100"/>
          <ac:picMkLst>
            <pc:docMk/>
            <pc:sldMk cId="4102507391" sldId="271"/>
            <ac:picMk id="5" creationId="{9329DE9D-0BE0-BA99-6E60-CFE2D04DDF06}"/>
          </ac:picMkLst>
        </pc:picChg>
      </pc:sldChg>
      <pc:sldChg chg="del">
        <pc:chgData name="shilpi mohanty" userId="7b885eb3dd52ee10" providerId="LiveId" clId="{E93238D7-787E-4828-81B5-055520BFBADE}" dt="2022-06-10T13:54:24.657" v="1663" actId="2696"/>
        <pc:sldMkLst>
          <pc:docMk/>
          <pc:sldMk cId="1341920752" sldId="272"/>
        </pc:sldMkLst>
      </pc:sldChg>
      <pc:sldChg chg="del">
        <pc:chgData name="shilpi mohanty" userId="7b885eb3dd52ee10" providerId="LiveId" clId="{E93238D7-787E-4828-81B5-055520BFBADE}" dt="2022-06-10T13:54:28.625" v="1664" actId="2696"/>
        <pc:sldMkLst>
          <pc:docMk/>
          <pc:sldMk cId="580314344" sldId="273"/>
        </pc:sldMkLst>
      </pc:sldChg>
      <pc:sldChg chg="addSp delSp modSp mod">
        <pc:chgData name="shilpi mohanty" userId="7b885eb3dd52ee10" providerId="LiveId" clId="{E93238D7-787E-4828-81B5-055520BFBADE}" dt="2022-06-10T13:59:59.032" v="1957" actId="1076"/>
        <pc:sldMkLst>
          <pc:docMk/>
          <pc:sldMk cId="3341508144" sldId="274"/>
        </pc:sldMkLst>
        <pc:picChg chg="add mod">
          <ac:chgData name="shilpi mohanty" userId="7b885eb3dd52ee10" providerId="LiveId" clId="{E93238D7-787E-4828-81B5-055520BFBADE}" dt="2022-06-10T13:59:38.282" v="1955" actId="14100"/>
          <ac:picMkLst>
            <pc:docMk/>
            <pc:sldMk cId="3341508144" sldId="274"/>
            <ac:picMk id="5" creationId="{CB90B591-6044-59ED-3AFC-5A8FA8B3F7F5}"/>
          </ac:picMkLst>
        </pc:picChg>
        <pc:picChg chg="add mod">
          <ac:chgData name="shilpi mohanty" userId="7b885eb3dd52ee10" providerId="LiveId" clId="{E93238D7-787E-4828-81B5-055520BFBADE}" dt="2022-06-10T13:59:59.032" v="1957" actId="1076"/>
          <ac:picMkLst>
            <pc:docMk/>
            <pc:sldMk cId="3341508144" sldId="274"/>
            <ac:picMk id="6" creationId="{5EC3111D-AD4C-86DE-B445-4A1B39551DE8}"/>
          </ac:picMkLst>
        </pc:picChg>
        <pc:picChg chg="del">
          <ac:chgData name="shilpi mohanty" userId="7b885eb3dd52ee10" providerId="LiveId" clId="{E93238D7-787E-4828-81B5-055520BFBADE}" dt="2022-06-10T13:54:32.176" v="1665" actId="478"/>
          <ac:picMkLst>
            <pc:docMk/>
            <pc:sldMk cId="3341508144" sldId="274"/>
            <ac:picMk id="8" creationId="{FF9AAFE8-D058-8A66-B272-AB2A33821930}"/>
          </ac:picMkLst>
        </pc:picChg>
      </pc:sldChg>
      <pc:sldChg chg="addSp delSp modSp mod">
        <pc:chgData name="shilpi mohanty" userId="7b885eb3dd52ee10" providerId="LiveId" clId="{E93238D7-787E-4828-81B5-055520BFBADE}" dt="2022-06-10T14:04:19.823" v="2124" actId="1076"/>
        <pc:sldMkLst>
          <pc:docMk/>
          <pc:sldMk cId="2696770281" sldId="275"/>
        </pc:sldMkLst>
        <pc:spChg chg="mod">
          <ac:chgData name="shilpi mohanty" userId="7b885eb3dd52ee10" providerId="LiveId" clId="{E93238D7-787E-4828-81B5-055520BFBADE}" dt="2022-06-10T14:03:17.556" v="2115" actId="20577"/>
          <ac:spMkLst>
            <pc:docMk/>
            <pc:sldMk cId="2696770281" sldId="275"/>
            <ac:spMk id="3" creationId="{932B552D-C0C6-4730-B9C8-B10D434C2C1C}"/>
          </ac:spMkLst>
        </pc:spChg>
        <pc:picChg chg="del">
          <ac:chgData name="shilpi mohanty" userId="7b885eb3dd52ee10" providerId="LiveId" clId="{E93238D7-787E-4828-81B5-055520BFBADE}" dt="2022-06-10T14:00:08.113" v="1958" actId="478"/>
          <ac:picMkLst>
            <pc:docMk/>
            <pc:sldMk cId="2696770281" sldId="275"/>
            <ac:picMk id="4" creationId="{55889049-B89E-EF4D-7209-31F1212101B5}"/>
          </ac:picMkLst>
        </pc:picChg>
        <pc:picChg chg="del">
          <ac:chgData name="shilpi mohanty" userId="7b885eb3dd52ee10" providerId="LiveId" clId="{E93238D7-787E-4828-81B5-055520BFBADE}" dt="2022-06-10T14:00:16.700" v="1960" actId="478"/>
          <ac:picMkLst>
            <pc:docMk/>
            <pc:sldMk cId="2696770281" sldId="275"/>
            <ac:picMk id="5" creationId="{B3803C00-834B-3EEC-9ECA-FC017958B82E}"/>
          </ac:picMkLst>
        </pc:picChg>
        <pc:picChg chg="del">
          <ac:chgData name="shilpi mohanty" userId="7b885eb3dd52ee10" providerId="LiveId" clId="{E93238D7-787E-4828-81B5-055520BFBADE}" dt="2022-06-10T14:00:12.979" v="1959" actId="478"/>
          <ac:picMkLst>
            <pc:docMk/>
            <pc:sldMk cId="2696770281" sldId="275"/>
            <ac:picMk id="6" creationId="{CC5FF2E6-D736-0BFC-4441-9A3785B4970D}"/>
          </ac:picMkLst>
        </pc:picChg>
        <pc:picChg chg="del">
          <ac:chgData name="shilpi mohanty" userId="7b885eb3dd52ee10" providerId="LiveId" clId="{E93238D7-787E-4828-81B5-055520BFBADE}" dt="2022-06-10T14:00:19.741" v="1962" actId="478"/>
          <ac:picMkLst>
            <pc:docMk/>
            <pc:sldMk cId="2696770281" sldId="275"/>
            <ac:picMk id="7" creationId="{31639941-1EF2-ED11-4AD0-9B59E0E09AE0}"/>
          </ac:picMkLst>
        </pc:picChg>
        <pc:picChg chg="del">
          <ac:chgData name="shilpi mohanty" userId="7b885eb3dd52ee10" providerId="LiveId" clId="{E93238D7-787E-4828-81B5-055520BFBADE}" dt="2022-06-10T14:00:21.216" v="1963" actId="478"/>
          <ac:picMkLst>
            <pc:docMk/>
            <pc:sldMk cId="2696770281" sldId="275"/>
            <ac:picMk id="8" creationId="{F7A0EDF6-AB62-740D-E71E-A7B11008B101}"/>
          </ac:picMkLst>
        </pc:picChg>
        <pc:picChg chg="del">
          <ac:chgData name="shilpi mohanty" userId="7b885eb3dd52ee10" providerId="LiveId" clId="{E93238D7-787E-4828-81B5-055520BFBADE}" dt="2022-06-10T14:00:18.203" v="1961" actId="478"/>
          <ac:picMkLst>
            <pc:docMk/>
            <pc:sldMk cId="2696770281" sldId="275"/>
            <ac:picMk id="9" creationId="{E4518611-D435-EC24-891F-6D0B1079EDC5}"/>
          </ac:picMkLst>
        </pc:picChg>
        <pc:picChg chg="add mod">
          <ac:chgData name="shilpi mohanty" userId="7b885eb3dd52ee10" providerId="LiveId" clId="{E93238D7-787E-4828-81B5-055520BFBADE}" dt="2022-06-10T14:01:12.650" v="2011" actId="1076"/>
          <ac:picMkLst>
            <pc:docMk/>
            <pc:sldMk cId="2696770281" sldId="275"/>
            <ac:picMk id="11" creationId="{E0B6B6A2-BBC1-BDF7-472E-D9AB605D509B}"/>
          </ac:picMkLst>
        </pc:picChg>
        <pc:picChg chg="add mod">
          <ac:chgData name="shilpi mohanty" userId="7b885eb3dd52ee10" providerId="LiveId" clId="{E93238D7-787E-4828-81B5-055520BFBADE}" dt="2022-06-10T14:01:56.749" v="2075" actId="14100"/>
          <ac:picMkLst>
            <pc:docMk/>
            <pc:sldMk cId="2696770281" sldId="275"/>
            <ac:picMk id="13" creationId="{0CA94653-8DA9-1C94-1F8A-CE571700ADC8}"/>
          </ac:picMkLst>
        </pc:picChg>
        <pc:picChg chg="add mod">
          <ac:chgData name="shilpi mohanty" userId="7b885eb3dd52ee10" providerId="LiveId" clId="{E93238D7-787E-4828-81B5-055520BFBADE}" dt="2022-06-10T14:04:19.823" v="2124" actId="1076"/>
          <ac:picMkLst>
            <pc:docMk/>
            <pc:sldMk cId="2696770281" sldId="275"/>
            <ac:picMk id="15" creationId="{B34BD336-BD47-534D-2E9D-04131D90420B}"/>
          </ac:picMkLst>
        </pc:picChg>
      </pc:sldChg>
      <pc:sldChg chg="addSp delSp modSp mod ord">
        <pc:chgData name="shilpi mohanty" userId="7b885eb3dd52ee10" providerId="LiveId" clId="{E93238D7-787E-4828-81B5-055520BFBADE}" dt="2022-06-10T13:56:43.610" v="1892" actId="20577"/>
        <pc:sldMkLst>
          <pc:docMk/>
          <pc:sldMk cId="529856808" sldId="279"/>
        </pc:sldMkLst>
        <pc:spChg chg="mod">
          <ac:chgData name="shilpi mohanty" userId="7b885eb3dd52ee10" providerId="LiveId" clId="{E93238D7-787E-4828-81B5-055520BFBADE}" dt="2022-06-10T13:55:14.909" v="1693" actId="20577"/>
          <ac:spMkLst>
            <pc:docMk/>
            <pc:sldMk cId="529856808" sldId="279"/>
            <ac:spMk id="2" creationId="{AF8EC659-6E41-4B85-A02F-4BB6E206E66F}"/>
          </ac:spMkLst>
        </pc:spChg>
        <pc:spChg chg="mod">
          <ac:chgData name="shilpi mohanty" userId="7b885eb3dd52ee10" providerId="LiveId" clId="{E93238D7-787E-4828-81B5-055520BFBADE}" dt="2022-06-10T13:56:43.610" v="1892" actId="20577"/>
          <ac:spMkLst>
            <pc:docMk/>
            <pc:sldMk cId="529856808" sldId="279"/>
            <ac:spMk id="4" creationId="{86CFA272-CE4D-42FE-AEBF-70AB34D6E5E0}"/>
          </ac:spMkLst>
        </pc:spChg>
        <pc:picChg chg="add mod">
          <ac:chgData name="shilpi mohanty" userId="7b885eb3dd52ee10" providerId="LiveId" clId="{E93238D7-787E-4828-81B5-055520BFBADE}" dt="2022-06-10T13:55:51.342" v="1700" actId="1076"/>
          <ac:picMkLst>
            <pc:docMk/>
            <pc:sldMk cId="529856808" sldId="279"/>
            <ac:picMk id="5" creationId="{318B351E-1D16-46FA-C20B-818907E42D78}"/>
          </ac:picMkLst>
        </pc:picChg>
        <pc:picChg chg="del">
          <ac:chgData name="shilpi mohanty" userId="7b885eb3dd52ee10" providerId="LiveId" clId="{E93238D7-787E-4828-81B5-055520BFBADE}" dt="2022-06-10T13:55:25.628" v="1695" actId="478"/>
          <ac:picMkLst>
            <pc:docMk/>
            <pc:sldMk cId="529856808" sldId="279"/>
            <ac:picMk id="9" creationId="{BF9D4D74-2E9E-4EF2-F77A-E29197DE4B3D}"/>
          </ac:picMkLst>
        </pc:picChg>
      </pc:sldChg>
      <pc:sldChg chg="modSp del mod">
        <pc:chgData name="shilpi mohanty" userId="7b885eb3dd52ee10" providerId="LiveId" clId="{E93238D7-787E-4828-81B5-055520BFBADE}" dt="2022-06-10T14:02:55.703" v="2112" actId="2696"/>
        <pc:sldMkLst>
          <pc:docMk/>
          <pc:sldMk cId="4001925946" sldId="280"/>
        </pc:sldMkLst>
        <pc:spChg chg="mod">
          <ac:chgData name="shilpi mohanty" userId="7b885eb3dd52ee10" providerId="LiveId" clId="{E93238D7-787E-4828-81B5-055520BFBADE}" dt="2022-06-10T14:02:16.460" v="2076" actId="21"/>
          <ac:spMkLst>
            <pc:docMk/>
            <pc:sldMk cId="4001925946" sldId="280"/>
            <ac:spMk id="8" creationId="{2112206B-6BB4-1F73-F32D-827CD09C655F}"/>
          </ac:spMkLst>
        </pc:spChg>
      </pc:sldChg>
      <pc:sldChg chg="del">
        <pc:chgData name="shilpi mohanty" userId="7b885eb3dd52ee10" providerId="LiveId" clId="{E93238D7-787E-4828-81B5-055520BFBADE}" dt="2022-06-10T14:03:25.602" v="2116" actId="2696"/>
        <pc:sldMkLst>
          <pc:docMk/>
          <pc:sldMk cId="881208485" sldId="281"/>
        </pc:sldMkLst>
      </pc:sldChg>
      <pc:sldChg chg="del">
        <pc:chgData name="shilpi mohanty" userId="7b885eb3dd52ee10" providerId="LiveId" clId="{E93238D7-787E-4828-81B5-055520BFBADE}" dt="2022-06-10T14:03:29.381" v="2117" actId="2696"/>
        <pc:sldMkLst>
          <pc:docMk/>
          <pc:sldMk cId="103740284" sldId="282"/>
        </pc:sldMkLst>
      </pc:sldChg>
      <pc:sldChg chg="del">
        <pc:chgData name="shilpi mohanty" userId="7b885eb3dd52ee10" providerId="LiveId" clId="{E93238D7-787E-4828-81B5-055520BFBADE}" dt="2022-06-10T14:03:30.522" v="2118" actId="2696"/>
        <pc:sldMkLst>
          <pc:docMk/>
          <pc:sldMk cId="2616052454" sldId="284"/>
        </pc:sldMkLst>
      </pc:sldChg>
      <pc:sldChg chg="del">
        <pc:chgData name="shilpi mohanty" userId="7b885eb3dd52ee10" providerId="LiveId" clId="{E93238D7-787E-4828-81B5-055520BFBADE}" dt="2022-06-10T14:03:31.813" v="2119" actId="2696"/>
        <pc:sldMkLst>
          <pc:docMk/>
          <pc:sldMk cId="4192971423" sldId="285"/>
        </pc:sldMkLst>
      </pc:sldChg>
      <pc:sldChg chg="del">
        <pc:chgData name="shilpi mohanty" userId="7b885eb3dd52ee10" providerId="LiveId" clId="{E93238D7-787E-4828-81B5-055520BFBADE}" dt="2022-06-10T14:03:33.355" v="2120" actId="2696"/>
        <pc:sldMkLst>
          <pc:docMk/>
          <pc:sldMk cId="3778399011" sldId="287"/>
        </pc:sldMkLst>
      </pc:sldChg>
      <pc:sldChg chg="addSp delSp modSp add del mod">
        <pc:chgData name="shilpi mohanty" userId="7b885eb3dd52ee10" providerId="LiveId" clId="{E93238D7-787E-4828-81B5-055520BFBADE}" dt="2022-06-10T14:04:59.689" v="2131" actId="14100"/>
        <pc:sldMkLst>
          <pc:docMk/>
          <pc:sldMk cId="3520620444" sldId="288"/>
        </pc:sldMkLst>
        <pc:picChg chg="del">
          <ac:chgData name="shilpi mohanty" userId="7b885eb3dd52ee10" providerId="LiveId" clId="{E93238D7-787E-4828-81B5-055520BFBADE}" dt="2022-06-10T14:04:53.263" v="2127" actId="478"/>
          <ac:picMkLst>
            <pc:docMk/>
            <pc:sldMk cId="3520620444" sldId="288"/>
            <ac:picMk id="4" creationId="{96963DC3-BBA4-AA8E-D3E4-271CC38DABC5}"/>
          </ac:picMkLst>
        </pc:picChg>
        <pc:picChg chg="add mod">
          <ac:chgData name="shilpi mohanty" userId="7b885eb3dd52ee10" providerId="LiveId" clId="{E93238D7-787E-4828-81B5-055520BFBADE}" dt="2022-06-10T14:04:59.689" v="2131" actId="14100"/>
          <ac:picMkLst>
            <pc:docMk/>
            <pc:sldMk cId="3520620444" sldId="288"/>
            <ac:picMk id="6" creationId="{4619F028-CB54-0627-20A4-7493544EEB64}"/>
          </ac:picMkLst>
        </pc:picChg>
      </pc:sldChg>
      <pc:sldChg chg="addSp delSp modSp mod">
        <pc:chgData name="shilpi mohanty" userId="7b885eb3dd52ee10" providerId="LiveId" clId="{E93238D7-787E-4828-81B5-055520BFBADE}" dt="2022-06-10T14:06:56.162" v="2176" actId="14100"/>
        <pc:sldMkLst>
          <pc:docMk/>
          <pc:sldMk cId="627325142" sldId="289"/>
        </pc:sldMkLst>
        <pc:spChg chg="mod">
          <ac:chgData name="shilpi mohanty" userId="7b885eb3dd52ee10" providerId="LiveId" clId="{E93238D7-787E-4828-81B5-055520BFBADE}" dt="2022-06-10T14:06:56.162" v="2176" actId="14100"/>
          <ac:spMkLst>
            <pc:docMk/>
            <pc:sldMk cId="627325142" sldId="289"/>
            <ac:spMk id="3" creationId="{ECB6CE6B-6016-08E9-0406-4B5B83D5D4C2}"/>
          </ac:spMkLst>
        </pc:spChg>
        <pc:spChg chg="add del mod">
          <ac:chgData name="shilpi mohanty" userId="7b885eb3dd52ee10" providerId="LiveId" clId="{E93238D7-787E-4828-81B5-055520BFBADE}" dt="2022-06-10T14:06:20.810" v="2166" actId="21"/>
          <ac:spMkLst>
            <pc:docMk/>
            <pc:sldMk cId="627325142" sldId="289"/>
            <ac:spMk id="6" creationId="{88B9D89D-5FB3-C2D0-27DA-71EB3C0465C1}"/>
          </ac:spMkLst>
        </pc:spChg>
        <pc:picChg chg="del mod">
          <ac:chgData name="shilpi mohanty" userId="7b885eb3dd52ee10" providerId="LiveId" clId="{E93238D7-787E-4828-81B5-055520BFBADE}" dt="2022-06-10T14:05:29.896" v="2158" actId="478"/>
          <ac:picMkLst>
            <pc:docMk/>
            <pc:sldMk cId="627325142" sldId="289"/>
            <ac:picMk id="4" creationId="{B9E53FFD-475A-DED4-5B53-258EB02D0E1E}"/>
          </ac:picMkLst>
        </pc:picChg>
      </pc:sldChg>
      <pc:sldChg chg="modSp del mod">
        <pc:chgData name="shilpi mohanty" userId="7b885eb3dd52ee10" providerId="LiveId" clId="{E93238D7-787E-4828-81B5-055520BFBADE}" dt="2022-06-10T14:07:16.845" v="2178" actId="2696"/>
        <pc:sldMkLst>
          <pc:docMk/>
          <pc:sldMk cId="2743591782" sldId="290"/>
        </pc:sldMkLst>
        <pc:spChg chg="mod">
          <ac:chgData name="shilpi mohanty" userId="7b885eb3dd52ee10" providerId="LiveId" clId="{E93238D7-787E-4828-81B5-055520BFBADE}" dt="2022-06-10T14:07:08.779" v="2177" actId="6549"/>
          <ac:spMkLst>
            <pc:docMk/>
            <pc:sldMk cId="2743591782" sldId="290"/>
            <ac:spMk id="2" creationId="{D99F665E-7448-E0C6-5A53-DD924F8AE66F}"/>
          </ac:spMkLst>
        </pc:spChg>
      </pc:sldChg>
      <pc:sldChg chg="modSp mod">
        <pc:chgData name="shilpi mohanty" userId="7b885eb3dd52ee10" providerId="LiveId" clId="{E93238D7-787E-4828-81B5-055520BFBADE}" dt="2022-06-10T16:08:56.103" v="2278" actId="20577"/>
        <pc:sldMkLst>
          <pc:docMk/>
          <pc:sldMk cId="2225807466" sldId="293"/>
        </pc:sldMkLst>
        <pc:spChg chg="mod">
          <ac:chgData name="shilpi mohanty" userId="7b885eb3dd52ee10" providerId="LiveId" clId="{E93238D7-787E-4828-81B5-055520BFBADE}" dt="2022-06-10T16:08:56.103" v="2278" actId="20577"/>
          <ac:spMkLst>
            <pc:docMk/>
            <pc:sldMk cId="2225807466" sldId="293"/>
            <ac:spMk id="3" creationId="{F756F0B9-EE25-8314-1D93-97609F2D7E87}"/>
          </ac:spMkLst>
        </pc:spChg>
      </pc:sldChg>
      <pc:sldChg chg="addSp delSp modSp mod">
        <pc:chgData name="shilpi mohanty" userId="7b885eb3dd52ee10" providerId="LiveId" clId="{E93238D7-787E-4828-81B5-055520BFBADE}" dt="2022-06-10T14:09:00.829" v="2186" actId="14100"/>
        <pc:sldMkLst>
          <pc:docMk/>
          <pc:sldMk cId="1791860864" sldId="294"/>
        </pc:sldMkLst>
        <pc:spChg chg="mod">
          <ac:chgData name="shilpi mohanty" userId="7b885eb3dd52ee10" providerId="LiveId" clId="{E93238D7-787E-4828-81B5-055520BFBADE}" dt="2022-06-10T14:08:23.552" v="2180" actId="20577"/>
          <ac:spMkLst>
            <pc:docMk/>
            <pc:sldMk cId="1791860864" sldId="294"/>
            <ac:spMk id="3" creationId="{C8663114-F645-E38F-997A-FD785FCA3FF5}"/>
          </ac:spMkLst>
        </pc:spChg>
        <pc:picChg chg="del">
          <ac:chgData name="shilpi mohanty" userId="7b885eb3dd52ee10" providerId="LiveId" clId="{E93238D7-787E-4828-81B5-055520BFBADE}" dt="2022-06-10T14:08:32.741" v="2181" actId="478"/>
          <ac:picMkLst>
            <pc:docMk/>
            <pc:sldMk cId="1791860864" sldId="294"/>
            <ac:picMk id="4" creationId="{735D255D-CC98-A7A2-087E-68AD786CB7AF}"/>
          </ac:picMkLst>
        </pc:picChg>
        <pc:picChg chg="add mod">
          <ac:chgData name="shilpi mohanty" userId="7b885eb3dd52ee10" providerId="LiveId" clId="{E93238D7-787E-4828-81B5-055520BFBADE}" dt="2022-06-10T14:09:00.829" v="2186" actId="14100"/>
          <ac:picMkLst>
            <pc:docMk/>
            <pc:sldMk cId="1791860864" sldId="294"/>
            <ac:picMk id="6" creationId="{FEF683EC-2342-A06B-D95F-4FA746578219}"/>
          </ac:picMkLst>
        </pc:picChg>
      </pc:sldChg>
      <pc:sldChg chg="addSp delSp modSp mod">
        <pc:chgData name="shilpi mohanty" userId="7b885eb3dd52ee10" providerId="LiveId" clId="{E93238D7-787E-4828-81B5-055520BFBADE}" dt="2022-06-10T14:09:51.835" v="2197" actId="14100"/>
        <pc:sldMkLst>
          <pc:docMk/>
          <pc:sldMk cId="3688755701" sldId="295"/>
        </pc:sldMkLst>
        <pc:picChg chg="del">
          <ac:chgData name="shilpi mohanty" userId="7b885eb3dd52ee10" providerId="LiveId" clId="{E93238D7-787E-4828-81B5-055520BFBADE}" dt="2022-06-10T14:09:09.116" v="2187" actId="478"/>
          <ac:picMkLst>
            <pc:docMk/>
            <pc:sldMk cId="3688755701" sldId="295"/>
            <ac:picMk id="4" creationId="{DE0240AC-596C-3B0B-D121-757A800B1C07}"/>
          </ac:picMkLst>
        </pc:picChg>
        <pc:picChg chg="del">
          <ac:chgData name="shilpi mohanty" userId="7b885eb3dd52ee10" providerId="LiveId" clId="{E93238D7-787E-4828-81B5-055520BFBADE}" dt="2022-06-10T14:09:10.700" v="2188" actId="478"/>
          <ac:picMkLst>
            <pc:docMk/>
            <pc:sldMk cId="3688755701" sldId="295"/>
            <ac:picMk id="5" creationId="{FDAEC2DE-F970-7CC9-2339-9FD48AD8A299}"/>
          </ac:picMkLst>
        </pc:picChg>
        <pc:picChg chg="add mod">
          <ac:chgData name="shilpi mohanty" userId="7b885eb3dd52ee10" providerId="LiveId" clId="{E93238D7-787E-4828-81B5-055520BFBADE}" dt="2022-06-10T14:09:48.641" v="2196" actId="14100"/>
          <ac:picMkLst>
            <pc:docMk/>
            <pc:sldMk cId="3688755701" sldId="295"/>
            <ac:picMk id="6" creationId="{9E26C0E0-EF47-B37C-F255-BD80CB8256F4}"/>
          </ac:picMkLst>
        </pc:picChg>
        <pc:picChg chg="add mod">
          <ac:chgData name="shilpi mohanty" userId="7b885eb3dd52ee10" providerId="LiveId" clId="{E93238D7-787E-4828-81B5-055520BFBADE}" dt="2022-06-10T14:09:51.835" v="2197" actId="14100"/>
          <ac:picMkLst>
            <pc:docMk/>
            <pc:sldMk cId="3688755701" sldId="295"/>
            <ac:picMk id="7" creationId="{84406B3B-10E9-39F4-6C3E-DC9C3DFB8B18}"/>
          </ac:picMkLst>
        </pc:picChg>
      </pc:sldChg>
      <pc:sldChg chg="addSp delSp modSp mod">
        <pc:chgData name="shilpi mohanty" userId="7b885eb3dd52ee10" providerId="LiveId" clId="{E93238D7-787E-4828-81B5-055520BFBADE}" dt="2022-06-10T14:12:18.204" v="2258" actId="14100"/>
        <pc:sldMkLst>
          <pc:docMk/>
          <pc:sldMk cId="1119506003" sldId="296"/>
        </pc:sldMkLst>
        <pc:spChg chg="mod">
          <ac:chgData name="shilpi mohanty" userId="7b885eb3dd52ee10" providerId="LiveId" clId="{E93238D7-787E-4828-81B5-055520BFBADE}" dt="2022-06-10T14:12:18.204" v="2258" actId="14100"/>
          <ac:spMkLst>
            <pc:docMk/>
            <pc:sldMk cId="1119506003" sldId="296"/>
            <ac:spMk id="3" creationId="{15C31030-FF99-9A66-A74A-BD9938F64A33}"/>
          </ac:spMkLst>
        </pc:spChg>
        <pc:picChg chg="del">
          <ac:chgData name="shilpi mohanty" userId="7b885eb3dd52ee10" providerId="LiveId" clId="{E93238D7-787E-4828-81B5-055520BFBADE}" dt="2022-06-10T14:10:00.219" v="2198" actId="478"/>
          <ac:picMkLst>
            <pc:docMk/>
            <pc:sldMk cId="1119506003" sldId="296"/>
            <ac:picMk id="5" creationId="{2D480483-6715-F1AE-2B9F-C876A61B6FA4}"/>
          </ac:picMkLst>
        </pc:picChg>
        <pc:picChg chg="add mod">
          <ac:chgData name="shilpi mohanty" userId="7b885eb3dd52ee10" providerId="LiveId" clId="{E93238D7-787E-4828-81B5-055520BFBADE}" dt="2022-06-10T14:11:59.875" v="2255" actId="14100"/>
          <ac:picMkLst>
            <pc:docMk/>
            <pc:sldMk cId="1119506003" sldId="296"/>
            <ac:picMk id="6" creationId="{C0F4BEDD-CE35-607B-B977-3C5ED5334959}"/>
          </ac:picMkLst>
        </pc:picChg>
      </pc:sldChg>
      <pc:sldChg chg="addSp delSp modSp mod">
        <pc:chgData name="shilpi mohanty" userId="7b885eb3dd52ee10" providerId="LiveId" clId="{E93238D7-787E-4828-81B5-055520BFBADE}" dt="2022-06-10T14:13:54.660" v="2272" actId="14100"/>
        <pc:sldMkLst>
          <pc:docMk/>
          <pc:sldMk cId="195594248" sldId="297"/>
        </pc:sldMkLst>
        <pc:spChg chg="add del mod">
          <ac:chgData name="shilpi mohanty" userId="7b885eb3dd52ee10" providerId="LiveId" clId="{E93238D7-787E-4828-81B5-055520BFBADE}" dt="2022-06-10T14:13:08.468" v="2262"/>
          <ac:spMkLst>
            <pc:docMk/>
            <pc:sldMk cId="195594248" sldId="297"/>
            <ac:spMk id="6" creationId="{C2C51EBC-5C34-87F4-8CBE-8B2088EF6A34}"/>
          </ac:spMkLst>
        </pc:spChg>
        <pc:picChg chg="del">
          <ac:chgData name="shilpi mohanty" userId="7b885eb3dd52ee10" providerId="LiveId" clId="{E93238D7-787E-4828-81B5-055520BFBADE}" dt="2022-06-10T14:12:40.478" v="2259" actId="478"/>
          <ac:picMkLst>
            <pc:docMk/>
            <pc:sldMk cId="195594248" sldId="297"/>
            <ac:picMk id="4" creationId="{0B079692-A8C3-49EB-E7E1-738CC4233160}"/>
          </ac:picMkLst>
        </pc:picChg>
        <pc:picChg chg="del">
          <ac:chgData name="shilpi mohanty" userId="7b885eb3dd52ee10" providerId="LiveId" clId="{E93238D7-787E-4828-81B5-055520BFBADE}" dt="2022-06-10T14:12:42.399" v="2260" actId="478"/>
          <ac:picMkLst>
            <pc:docMk/>
            <pc:sldMk cId="195594248" sldId="297"/>
            <ac:picMk id="5" creationId="{13558AAC-7F75-8B3F-D4AE-19E9B2C88CF8}"/>
          </ac:picMkLst>
        </pc:picChg>
        <pc:picChg chg="add mod">
          <ac:chgData name="shilpi mohanty" userId="7b885eb3dd52ee10" providerId="LiveId" clId="{E93238D7-787E-4828-81B5-055520BFBADE}" dt="2022-06-10T14:13:17.909" v="2265" actId="14100"/>
          <ac:picMkLst>
            <pc:docMk/>
            <pc:sldMk cId="195594248" sldId="297"/>
            <ac:picMk id="8" creationId="{7A66FDD6-6CAB-870B-4FD7-5D0730E707AE}"/>
          </ac:picMkLst>
        </pc:picChg>
        <pc:picChg chg="add mod">
          <ac:chgData name="shilpi mohanty" userId="7b885eb3dd52ee10" providerId="LiveId" clId="{E93238D7-787E-4828-81B5-055520BFBADE}" dt="2022-06-10T14:13:36.909" v="2269" actId="1076"/>
          <ac:picMkLst>
            <pc:docMk/>
            <pc:sldMk cId="195594248" sldId="297"/>
            <ac:picMk id="9" creationId="{902686DC-6DA1-E1E6-72D4-574350B8E0D9}"/>
          </ac:picMkLst>
        </pc:picChg>
        <pc:picChg chg="add mod">
          <ac:chgData name="shilpi mohanty" userId="7b885eb3dd52ee10" providerId="LiveId" clId="{E93238D7-787E-4828-81B5-055520BFBADE}" dt="2022-06-10T14:13:54.660" v="2272" actId="14100"/>
          <ac:picMkLst>
            <pc:docMk/>
            <pc:sldMk cId="195594248" sldId="297"/>
            <ac:picMk id="10" creationId="{32434AFF-4C24-8599-C4AA-3098B1238836}"/>
          </ac:picMkLst>
        </pc:picChg>
      </pc:sldChg>
      <pc:sldChg chg="delSp modSp add del mod">
        <pc:chgData name="shilpi mohanty" userId="7b885eb3dd52ee10" providerId="LiveId" clId="{E93238D7-787E-4828-81B5-055520BFBADE}" dt="2022-06-10T16:10:50.495" v="2339" actId="478"/>
        <pc:sldMkLst>
          <pc:docMk/>
          <pc:sldMk cId="2200516033" sldId="299"/>
        </pc:sldMkLst>
        <pc:spChg chg="mod">
          <ac:chgData name="shilpi mohanty" userId="7b885eb3dd52ee10" providerId="LiveId" clId="{E93238D7-787E-4828-81B5-055520BFBADE}" dt="2022-06-10T16:10:46.271" v="2336" actId="6549"/>
          <ac:spMkLst>
            <pc:docMk/>
            <pc:sldMk cId="2200516033" sldId="299"/>
            <ac:spMk id="3" creationId="{78B30F16-0795-3B74-A682-6CF3229FE346}"/>
          </ac:spMkLst>
        </pc:spChg>
        <pc:picChg chg="del mod">
          <ac:chgData name="shilpi mohanty" userId="7b885eb3dd52ee10" providerId="LiveId" clId="{E93238D7-787E-4828-81B5-055520BFBADE}" dt="2022-06-10T16:10:48.893" v="2338" actId="478"/>
          <ac:picMkLst>
            <pc:docMk/>
            <pc:sldMk cId="2200516033" sldId="299"/>
            <ac:picMk id="4" creationId="{38C16661-0641-FCED-30B9-3904C60DB774}"/>
          </ac:picMkLst>
        </pc:picChg>
        <pc:picChg chg="del">
          <ac:chgData name="shilpi mohanty" userId="7b885eb3dd52ee10" providerId="LiveId" clId="{E93238D7-787E-4828-81B5-055520BFBADE}" dt="2022-06-10T16:10:50.495" v="2339" actId="478"/>
          <ac:picMkLst>
            <pc:docMk/>
            <pc:sldMk cId="2200516033" sldId="299"/>
            <ac:picMk id="5" creationId="{B0FFC4F2-64C4-1142-543D-6C76FA4C2DFC}"/>
          </ac:picMkLst>
        </pc:picChg>
      </pc:sldChg>
      <pc:sldChg chg="addSp delSp modSp del mod modClrScheme chgLayout">
        <pc:chgData name="shilpi mohanty" userId="7b885eb3dd52ee10" providerId="LiveId" clId="{E93238D7-787E-4828-81B5-055520BFBADE}" dt="2022-06-10T16:18:11.894" v="2435" actId="2696"/>
        <pc:sldMkLst>
          <pc:docMk/>
          <pc:sldMk cId="3511713547" sldId="300"/>
        </pc:sldMkLst>
        <pc:spChg chg="mod ord">
          <ac:chgData name="shilpi mohanty" userId="7b885eb3dd52ee10" providerId="LiveId" clId="{E93238D7-787E-4828-81B5-055520BFBADE}" dt="2022-06-10T16:14:16.948" v="2388" actId="14100"/>
          <ac:spMkLst>
            <pc:docMk/>
            <pc:sldMk cId="3511713547" sldId="300"/>
            <ac:spMk id="2" creationId="{BA97C9C8-CC60-D81C-58E4-A9029E6FD72D}"/>
          </ac:spMkLst>
        </pc:spChg>
        <pc:spChg chg="add mod ord">
          <ac:chgData name="shilpi mohanty" userId="7b885eb3dd52ee10" providerId="LiveId" clId="{E93238D7-787E-4828-81B5-055520BFBADE}" dt="2022-06-10T16:14:04.714" v="2387" actId="700"/>
          <ac:spMkLst>
            <pc:docMk/>
            <pc:sldMk cId="3511713547" sldId="300"/>
            <ac:spMk id="5" creationId="{8D29223E-4F6C-B900-88ED-4357608AA90E}"/>
          </ac:spMkLst>
        </pc:spChg>
        <pc:spChg chg="add mod ord">
          <ac:chgData name="shilpi mohanty" userId="7b885eb3dd52ee10" providerId="LiveId" clId="{E93238D7-787E-4828-81B5-055520BFBADE}" dt="2022-06-10T16:14:04.714" v="2387" actId="700"/>
          <ac:spMkLst>
            <pc:docMk/>
            <pc:sldMk cId="3511713547" sldId="300"/>
            <ac:spMk id="7" creationId="{6266F9CB-F45F-712A-B6A6-E9E1FD8C39DB}"/>
          </ac:spMkLst>
        </pc:spChg>
        <pc:picChg chg="del">
          <ac:chgData name="shilpi mohanty" userId="7b885eb3dd52ee10" providerId="LiveId" clId="{E93238D7-787E-4828-81B5-055520BFBADE}" dt="2022-06-10T16:11:20.700" v="2346" actId="478"/>
          <ac:picMkLst>
            <pc:docMk/>
            <pc:sldMk cId="3511713547" sldId="300"/>
            <ac:picMk id="4" creationId="{3341FEFD-606F-4A54-140A-C72521720A57}"/>
          </ac:picMkLst>
        </pc:picChg>
        <pc:picChg chg="add del mod">
          <ac:chgData name="shilpi mohanty" userId="7b885eb3dd52ee10" providerId="LiveId" clId="{E93238D7-787E-4828-81B5-055520BFBADE}" dt="2022-06-10T16:17:18.503" v="2423" actId="21"/>
          <ac:picMkLst>
            <pc:docMk/>
            <pc:sldMk cId="3511713547" sldId="300"/>
            <ac:picMk id="6" creationId="{15B816E9-165E-4377-9A2F-3B98CCD92BAA}"/>
          </ac:picMkLst>
        </pc:picChg>
      </pc:sldChg>
      <pc:sldChg chg="modSp del mod">
        <pc:chgData name="shilpi mohanty" userId="7b885eb3dd52ee10" providerId="LiveId" clId="{E93238D7-787E-4828-81B5-055520BFBADE}" dt="2022-06-10T16:23:41.651" v="2515" actId="2696"/>
        <pc:sldMkLst>
          <pc:docMk/>
          <pc:sldMk cId="2848306400" sldId="301"/>
        </pc:sldMkLst>
        <pc:spChg chg="mod">
          <ac:chgData name="shilpi mohanty" userId="7b885eb3dd52ee10" providerId="LiveId" clId="{E93238D7-787E-4828-81B5-055520BFBADE}" dt="2022-06-10T16:18:32.974" v="2439" actId="6549"/>
          <ac:spMkLst>
            <pc:docMk/>
            <pc:sldMk cId="2848306400" sldId="301"/>
            <ac:spMk id="2" creationId="{A7EC51AB-17CF-72C8-CBD3-40970FD0297B}"/>
          </ac:spMkLst>
        </pc:spChg>
      </pc:sldChg>
      <pc:sldChg chg="addSp delSp modSp mod">
        <pc:chgData name="shilpi mohanty" userId="7b885eb3dd52ee10" providerId="LiveId" clId="{E93238D7-787E-4828-81B5-055520BFBADE}" dt="2022-06-10T16:29:34.327" v="3341" actId="313"/>
        <pc:sldMkLst>
          <pc:docMk/>
          <pc:sldMk cId="3423718930" sldId="302"/>
        </pc:sldMkLst>
        <pc:spChg chg="mod">
          <ac:chgData name="shilpi mohanty" userId="7b885eb3dd52ee10" providerId="LiveId" clId="{E93238D7-787E-4828-81B5-055520BFBADE}" dt="2022-06-10T16:29:34.327" v="3341" actId="313"/>
          <ac:spMkLst>
            <pc:docMk/>
            <pc:sldMk cId="3423718930" sldId="302"/>
            <ac:spMk id="3" creationId="{75888850-0B8D-F793-335C-44B53DADAF9B}"/>
          </ac:spMkLst>
        </pc:spChg>
        <pc:spChg chg="add del mod">
          <ac:chgData name="shilpi mohanty" userId="7b885eb3dd52ee10" providerId="LiveId" clId="{E93238D7-787E-4828-81B5-055520BFBADE}" dt="2022-06-10T16:27:32.082" v="3139"/>
          <ac:spMkLst>
            <pc:docMk/>
            <pc:sldMk cId="3423718930" sldId="302"/>
            <ac:spMk id="5" creationId="{39E5D38E-2D15-5AA2-F1AD-E8291C207DC7}"/>
          </ac:spMkLst>
        </pc:spChg>
        <pc:graphicFrameChg chg="add mod modGraphic">
          <ac:chgData name="shilpi mohanty" userId="7b885eb3dd52ee10" providerId="LiveId" clId="{E93238D7-787E-4828-81B5-055520BFBADE}" dt="2022-06-10T16:29:29.706" v="3340" actId="14100"/>
          <ac:graphicFrameMkLst>
            <pc:docMk/>
            <pc:sldMk cId="3423718930" sldId="302"/>
            <ac:graphicFrameMk id="4" creationId="{E8588507-6813-7A50-C814-922557EBDBB1}"/>
          </ac:graphicFrameMkLst>
        </pc:graphicFrameChg>
      </pc:sldChg>
      <pc:sldChg chg="addSp delSp modSp mod">
        <pc:chgData name="shilpi mohanty" userId="7b885eb3dd52ee10" providerId="LiveId" clId="{E93238D7-787E-4828-81B5-055520BFBADE}" dt="2022-06-10T16:31:19.238" v="3354" actId="14100"/>
        <pc:sldMkLst>
          <pc:docMk/>
          <pc:sldMk cId="3977091633" sldId="303"/>
        </pc:sldMkLst>
        <pc:spChg chg="add mod">
          <ac:chgData name="shilpi mohanty" userId="7b885eb3dd52ee10" providerId="LiveId" clId="{E93238D7-787E-4828-81B5-055520BFBADE}" dt="2022-06-10T16:31:12.980" v="3351" actId="14100"/>
          <ac:spMkLst>
            <pc:docMk/>
            <pc:sldMk cId="3977091633" sldId="303"/>
            <ac:spMk id="5" creationId="{C6E66F54-AF15-2C2C-0E8E-CF4F2C5B1027}"/>
          </ac:spMkLst>
        </pc:spChg>
        <pc:picChg chg="del">
          <ac:chgData name="shilpi mohanty" userId="7b885eb3dd52ee10" providerId="LiveId" clId="{E93238D7-787E-4828-81B5-055520BFBADE}" dt="2022-06-10T16:28:35.477" v="3223" actId="478"/>
          <ac:picMkLst>
            <pc:docMk/>
            <pc:sldMk cId="3977091633" sldId="303"/>
            <ac:picMk id="4" creationId="{A32176EC-F707-8694-6D24-105C064EFE48}"/>
          </ac:picMkLst>
        </pc:picChg>
        <pc:picChg chg="add mod">
          <ac:chgData name="shilpi mohanty" userId="7b885eb3dd52ee10" providerId="LiveId" clId="{E93238D7-787E-4828-81B5-055520BFBADE}" dt="2022-06-10T16:31:19.238" v="3354" actId="14100"/>
          <ac:picMkLst>
            <pc:docMk/>
            <pc:sldMk cId="3977091633" sldId="303"/>
            <ac:picMk id="6" creationId="{85906E1F-1D78-9CC2-EA05-6134B9C5F0D4}"/>
          </ac:picMkLst>
        </pc:picChg>
      </pc:sldChg>
      <pc:sldChg chg="del">
        <pc:chgData name="shilpi mohanty" userId="7b885eb3dd52ee10" providerId="LiveId" clId="{E93238D7-787E-4828-81B5-055520BFBADE}" dt="2022-06-10T16:31:03.647" v="3350" actId="47"/>
        <pc:sldMkLst>
          <pc:docMk/>
          <pc:sldMk cId="810542761" sldId="304"/>
        </pc:sldMkLst>
      </pc:sldChg>
      <pc:sldChg chg="addSp delSp modSp mod">
        <pc:chgData name="shilpi mohanty" userId="7b885eb3dd52ee10" providerId="LiveId" clId="{E93238D7-787E-4828-81B5-055520BFBADE}" dt="2022-06-10T16:32:30.969" v="3373" actId="14100"/>
        <pc:sldMkLst>
          <pc:docMk/>
          <pc:sldMk cId="455345031" sldId="305"/>
        </pc:sldMkLst>
        <pc:spChg chg="add del mod">
          <ac:chgData name="shilpi mohanty" userId="7b885eb3dd52ee10" providerId="LiveId" clId="{E93238D7-787E-4828-81B5-055520BFBADE}" dt="2022-06-10T16:31:51.614" v="3364" actId="478"/>
          <ac:spMkLst>
            <pc:docMk/>
            <pc:sldMk cId="455345031" sldId="305"/>
            <ac:spMk id="7" creationId="{3715C3B3-565D-8508-0637-3855979BE303}"/>
          </ac:spMkLst>
        </pc:spChg>
        <pc:spChg chg="add mod">
          <ac:chgData name="shilpi mohanty" userId="7b885eb3dd52ee10" providerId="LiveId" clId="{E93238D7-787E-4828-81B5-055520BFBADE}" dt="2022-06-10T16:32:02.595" v="3366" actId="20577"/>
          <ac:spMkLst>
            <pc:docMk/>
            <pc:sldMk cId="455345031" sldId="305"/>
            <ac:spMk id="10" creationId="{85C23400-9415-6DE8-6538-AB77F22FD64F}"/>
          </ac:spMkLst>
        </pc:spChg>
        <pc:picChg chg="del">
          <ac:chgData name="shilpi mohanty" userId="7b885eb3dd52ee10" providerId="LiveId" clId="{E93238D7-787E-4828-81B5-055520BFBADE}" dt="2022-06-10T16:31:25.780" v="3355" actId="478"/>
          <ac:picMkLst>
            <pc:docMk/>
            <pc:sldMk cId="455345031" sldId="305"/>
            <ac:picMk id="4" creationId="{FB7855F0-A103-3124-0902-124E5AD428BE}"/>
          </ac:picMkLst>
        </pc:picChg>
        <pc:picChg chg="del">
          <ac:chgData name="shilpi mohanty" userId="7b885eb3dd52ee10" providerId="LiveId" clId="{E93238D7-787E-4828-81B5-055520BFBADE}" dt="2022-06-10T16:31:27.717" v="3356" actId="478"/>
          <ac:picMkLst>
            <pc:docMk/>
            <pc:sldMk cId="455345031" sldId="305"/>
            <ac:picMk id="5" creationId="{3D6929AD-FCEC-2026-6C59-DCFDEEF6E251}"/>
          </ac:picMkLst>
        </pc:picChg>
        <pc:picChg chg="del mod">
          <ac:chgData name="shilpi mohanty" userId="7b885eb3dd52ee10" providerId="LiveId" clId="{E93238D7-787E-4828-81B5-055520BFBADE}" dt="2022-06-10T16:31:30.073" v="3358" actId="478"/>
          <ac:picMkLst>
            <pc:docMk/>
            <pc:sldMk cId="455345031" sldId="305"/>
            <ac:picMk id="6" creationId="{78DAECDA-67C3-DF83-6DA0-2D78D9AAF200}"/>
          </ac:picMkLst>
        </pc:picChg>
        <pc:picChg chg="add mod">
          <ac:chgData name="shilpi mohanty" userId="7b885eb3dd52ee10" providerId="LiveId" clId="{E93238D7-787E-4828-81B5-055520BFBADE}" dt="2022-06-10T16:32:12.006" v="3369" actId="1076"/>
          <ac:picMkLst>
            <pc:docMk/>
            <pc:sldMk cId="455345031" sldId="305"/>
            <ac:picMk id="8" creationId="{04643C71-BD52-C717-4DD3-1EDB2BE5EA08}"/>
          </ac:picMkLst>
        </pc:picChg>
        <pc:picChg chg="add mod">
          <ac:chgData name="shilpi mohanty" userId="7b885eb3dd52ee10" providerId="LiveId" clId="{E93238D7-787E-4828-81B5-055520BFBADE}" dt="2022-06-10T16:32:30.969" v="3373" actId="14100"/>
          <ac:picMkLst>
            <pc:docMk/>
            <pc:sldMk cId="455345031" sldId="305"/>
            <ac:picMk id="11" creationId="{9529BB3E-4F22-8475-377E-68E2857520E2}"/>
          </ac:picMkLst>
        </pc:picChg>
      </pc:sldChg>
      <pc:sldChg chg="addSp delSp modSp mod modClrScheme chgLayout">
        <pc:chgData name="shilpi mohanty" userId="7b885eb3dd52ee10" providerId="LiveId" clId="{E93238D7-787E-4828-81B5-055520BFBADE}" dt="2022-06-10T16:56:03.917" v="3740" actId="700"/>
        <pc:sldMkLst>
          <pc:docMk/>
          <pc:sldMk cId="1607399577" sldId="306"/>
        </pc:sldMkLst>
        <pc:spChg chg="mod ord">
          <ac:chgData name="shilpi mohanty" userId="7b885eb3dd52ee10" providerId="LiveId" clId="{E93238D7-787E-4828-81B5-055520BFBADE}" dt="2022-06-10T16:56:03.917" v="3740" actId="700"/>
          <ac:spMkLst>
            <pc:docMk/>
            <pc:sldMk cId="1607399577" sldId="306"/>
            <ac:spMk id="2" creationId="{8356C82A-686B-50C7-9277-2F86827BFF16}"/>
          </ac:spMkLst>
        </pc:spChg>
        <pc:spChg chg="mod ord">
          <ac:chgData name="shilpi mohanty" userId="7b885eb3dd52ee10" providerId="LiveId" clId="{E93238D7-787E-4828-81B5-055520BFBADE}" dt="2022-06-10T16:56:03.917" v="3740" actId="700"/>
          <ac:spMkLst>
            <pc:docMk/>
            <pc:sldMk cId="1607399577" sldId="306"/>
            <ac:spMk id="3" creationId="{8FD6A8C8-7FF1-9F34-F378-8E3F664E4CD6}"/>
          </ac:spMkLst>
        </pc:spChg>
        <pc:spChg chg="add del mod ord">
          <ac:chgData name="shilpi mohanty" userId="7b885eb3dd52ee10" providerId="LiveId" clId="{E93238D7-787E-4828-81B5-055520BFBADE}" dt="2022-06-10T16:56:03.917" v="3740" actId="700"/>
          <ac:spMkLst>
            <pc:docMk/>
            <pc:sldMk cId="1607399577" sldId="306"/>
            <ac:spMk id="13" creationId="{4F98A6B4-F913-7A6E-F82D-877223A974E5}"/>
          </ac:spMkLst>
        </pc:spChg>
        <pc:picChg chg="del">
          <ac:chgData name="shilpi mohanty" userId="7b885eb3dd52ee10" providerId="LiveId" clId="{E93238D7-787E-4828-81B5-055520BFBADE}" dt="2022-06-10T16:32:42.821" v="3374" actId="478"/>
          <ac:picMkLst>
            <pc:docMk/>
            <pc:sldMk cId="1607399577" sldId="306"/>
            <ac:picMk id="4" creationId="{130E0875-7C02-EB0D-258B-324F649389A8}"/>
          </ac:picMkLst>
        </pc:picChg>
        <pc:picChg chg="del">
          <ac:chgData name="shilpi mohanty" userId="7b885eb3dd52ee10" providerId="LiveId" clId="{E93238D7-787E-4828-81B5-055520BFBADE}" dt="2022-06-10T16:37:52.929" v="3376" actId="478"/>
          <ac:picMkLst>
            <pc:docMk/>
            <pc:sldMk cId="1607399577" sldId="306"/>
            <ac:picMk id="5" creationId="{14928841-C71E-7B9F-6452-5B1CDA66D0E2}"/>
          </ac:picMkLst>
        </pc:picChg>
        <pc:picChg chg="del">
          <ac:chgData name="shilpi mohanty" userId="7b885eb3dd52ee10" providerId="LiveId" clId="{E93238D7-787E-4828-81B5-055520BFBADE}" dt="2022-06-10T16:32:51.471" v="3375" actId="478"/>
          <ac:picMkLst>
            <pc:docMk/>
            <pc:sldMk cId="1607399577" sldId="306"/>
            <ac:picMk id="6" creationId="{09BE7C31-A877-3B9D-B4E6-78165BC77061}"/>
          </ac:picMkLst>
        </pc:picChg>
        <pc:picChg chg="del">
          <ac:chgData name="shilpi mohanty" userId="7b885eb3dd52ee10" providerId="LiveId" clId="{E93238D7-787E-4828-81B5-055520BFBADE}" dt="2022-06-10T16:37:57.649" v="3377" actId="478"/>
          <ac:picMkLst>
            <pc:docMk/>
            <pc:sldMk cId="1607399577" sldId="306"/>
            <ac:picMk id="7" creationId="{7FED56B9-6155-5880-7B10-26B8B343B8C8}"/>
          </ac:picMkLst>
        </pc:picChg>
        <pc:picChg chg="del">
          <ac:chgData name="shilpi mohanty" userId="7b885eb3dd52ee10" providerId="LiveId" clId="{E93238D7-787E-4828-81B5-055520BFBADE}" dt="2022-06-10T16:38:02.103" v="3379" actId="478"/>
          <ac:picMkLst>
            <pc:docMk/>
            <pc:sldMk cId="1607399577" sldId="306"/>
            <ac:picMk id="8" creationId="{23FE9B76-70CA-0AE9-ACA0-7FA46DF35E37}"/>
          </ac:picMkLst>
        </pc:picChg>
        <pc:picChg chg="del">
          <ac:chgData name="shilpi mohanty" userId="7b885eb3dd52ee10" providerId="LiveId" clId="{E93238D7-787E-4828-81B5-055520BFBADE}" dt="2022-06-10T16:38:00.560" v="3378" actId="478"/>
          <ac:picMkLst>
            <pc:docMk/>
            <pc:sldMk cId="1607399577" sldId="306"/>
            <ac:picMk id="9" creationId="{5DA86426-A08A-AA8A-75F4-ED5460F9B42D}"/>
          </ac:picMkLst>
        </pc:picChg>
        <pc:picChg chg="add mod">
          <ac:chgData name="shilpi mohanty" userId="7b885eb3dd52ee10" providerId="LiveId" clId="{E93238D7-787E-4828-81B5-055520BFBADE}" dt="2022-06-10T16:55:06.529" v="3729" actId="1076"/>
          <ac:picMkLst>
            <pc:docMk/>
            <pc:sldMk cId="1607399577" sldId="306"/>
            <ac:picMk id="10" creationId="{4A5C1A1B-9621-93E1-C125-42171C690E56}"/>
          </ac:picMkLst>
        </pc:picChg>
        <pc:picChg chg="add mod">
          <ac:chgData name="shilpi mohanty" userId="7b885eb3dd52ee10" providerId="LiveId" clId="{E93238D7-787E-4828-81B5-055520BFBADE}" dt="2022-06-10T16:55:10.338" v="3730" actId="1076"/>
          <ac:picMkLst>
            <pc:docMk/>
            <pc:sldMk cId="1607399577" sldId="306"/>
            <ac:picMk id="11" creationId="{40CEDC61-535D-2C27-1BF1-906F507297B4}"/>
          </ac:picMkLst>
        </pc:picChg>
        <pc:picChg chg="add mod">
          <ac:chgData name="shilpi mohanty" userId="7b885eb3dd52ee10" providerId="LiveId" clId="{E93238D7-787E-4828-81B5-055520BFBADE}" dt="2022-06-10T16:55:12.799" v="3731" actId="1076"/>
          <ac:picMkLst>
            <pc:docMk/>
            <pc:sldMk cId="1607399577" sldId="306"/>
            <ac:picMk id="12" creationId="{FB0C0CF8-FB6D-77FC-F2A0-6FFCB8BAAD99}"/>
          </ac:picMkLst>
        </pc:picChg>
      </pc:sldChg>
      <pc:sldChg chg="addSp delSp modSp del mod addCm">
        <pc:chgData name="shilpi mohanty" userId="7b885eb3dd52ee10" providerId="LiveId" clId="{E93238D7-787E-4828-81B5-055520BFBADE}" dt="2022-06-10T17:04:36.256" v="4077" actId="2696"/>
        <pc:sldMkLst>
          <pc:docMk/>
          <pc:sldMk cId="3809979948" sldId="307"/>
        </pc:sldMkLst>
        <pc:spChg chg="mod">
          <ac:chgData name="shilpi mohanty" userId="7b885eb3dd52ee10" providerId="LiveId" clId="{E93238D7-787E-4828-81B5-055520BFBADE}" dt="2022-06-10T16:58:33.312" v="3813" actId="20577"/>
          <ac:spMkLst>
            <pc:docMk/>
            <pc:sldMk cId="3809979948" sldId="307"/>
            <ac:spMk id="2" creationId="{7A04AA94-B789-0E7F-17F3-3BBAA2C8A032}"/>
          </ac:spMkLst>
        </pc:spChg>
        <pc:spChg chg="del mod">
          <ac:chgData name="shilpi mohanty" userId="7b885eb3dd52ee10" providerId="LiveId" clId="{E93238D7-787E-4828-81B5-055520BFBADE}" dt="2022-06-10T16:58:53.062" v="3814"/>
          <ac:spMkLst>
            <pc:docMk/>
            <pc:sldMk cId="3809979948" sldId="307"/>
            <ac:spMk id="3" creationId="{F0351C5A-AD3C-3599-C1C9-D9DCE6ED4D3E}"/>
          </ac:spMkLst>
        </pc:spChg>
        <pc:spChg chg="add del mod">
          <ac:chgData name="shilpi mohanty" userId="7b885eb3dd52ee10" providerId="LiveId" clId="{E93238D7-787E-4828-81B5-055520BFBADE}" dt="2022-06-10T17:04:31.175" v="4076" actId="478"/>
          <ac:spMkLst>
            <pc:docMk/>
            <pc:sldMk cId="3809979948" sldId="307"/>
            <ac:spMk id="13" creationId="{70611B08-13A7-8A06-F4FD-A3DCA896F5B1}"/>
          </ac:spMkLst>
        </pc:spChg>
        <pc:picChg chg="del">
          <ac:chgData name="shilpi mohanty" userId="7b885eb3dd52ee10" providerId="LiveId" clId="{E93238D7-787E-4828-81B5-055520BFBADE}" dt="2022-06-10T16:38:08.467" v="3380" actId="478"/>
          <ac:picMkLst>
            <pc:docMk/>
            <pc:sldMk cId="3809979948" sldId="307"/>
            <ac:picMk id="4" creationId="{639A6B24-1574-2451-F2D3-2689F4CB14B0}"/>
          </ac:picMkLst>
        </pc:picChg>
        <pc:picChg chg="del">
          <ac:chgData name="shilpi mohanty" userId="7b885eb3dd52ee10" providerId="LiveId" clId="{E93238D7-787E-4828-81B5-055520BFBADE}" dt="2022-06-10T16:38:11.907" v="3382" actId="478"/>
          <ac:picMkLst>
            <pc:docMk/>
            <pc:sldMk cId="3809979948" sldId="307"/>
            <ac:picMk id="5" creationId="{4A94DCD3-08FA-D906-37AC-061AD5B417E8}"/>
          </ac:picMkLst>
        </pc:picChg>
        <pc:picChg chg="del">
          <ac:chgData name="shilpi mohanty" userId="7b885eb3dd52ee10" providerId="LiveId" clId="{E93238D7-787E-4828-81B5-055520BFBADE}" dt="2022-06-10T16:38:10.004" v="3381" actId="478"/>
          <ac:picMkLst>
            <pc:docMk/>
            <pc:sldMk cId="3809979948" sldId="307"/>
            <ac:picMk id="6" creationId="{D72DEB5F-912F-B6BB-AAAE-90EADA7482B9}"/>
          </ac:picMkLst>
        </pc:picChg>
        <pc:picChg chg="del">
          <ac:chgData name="shilpi mohanty" userId="7b885eb3dd52ee10" providerId="LiveId" clId="{E93238D7-787E-4828-81B5-055520BFBADE}" dt="2022-06-10T16:38:13.452" v="3383" actId="478"/>
          <ac:picMkLst>
            <pc:docMk/>
            <pc:sldMk cId="3809979948" sldId="307"/>
            <ac:picMk id="7" creationId="{FB2C6A7B-562E-DA72-20D7-CC1B1771E378}"/>
          </ac:picMkLst>
        </pc:picChg>
        <pc:picChg chg="add del mod">
          <ac:chgData name="shilpi mohanty" userId="7b885eb3dd52ee10" providerId="LiveId" clId="{E93238D7-787E-4828-81B5-055520BFBADE}" dt="2022-06-10T16:55:48.581" v="3737" actId="21"/>
          <ac:picMkLst>
            <pc:docMk/>
            <pc:sldMk cId="3809979948" sldId="307"/>
            <ac:picMk id="8" creationId="{CD8739E6-5D04-63EB-6E93-C28A9E968CEA}"/>
          </ac:picMkLst>
        </pc:picChg>
        <pc:picChg chg="add del mod">
          <ac:chgData name="shilpi mohanty" userId="7b885eb3dd52ee10" providerId="LiveId" clId="{E93238D7-787E-4828-81B5-055520BFBADE}" dt="2022-06-10T17:03:35.290" v="4064" actId="21"/>
          <ac:picMkLst>
            <pc:docMk/>
            <pc:sldMk cId="3809979948" sldId="307"/>
            <ac:picMk id="9" creationId="{61DE91C2-91D2-116D-1665-CE3F471F2681}"/>
          </ac:picMkLst>
        </pc:picChg>
        <pc:picChg chg="add del mod">
          <ac:chgData name="shilpi mohanty" userId="7b885eb3dd52ee10" providerId="LiveId" clId="{E93238D7-787E-4828-81B5-055520BFBADE}" dt="2022-06-10T17:03:56.967" v="4067" actId="21"/>
          <ac:picMkLst>
            <pc:docMk/>
            <pc:sldMk cId="3809979948" sldId="307"/>
            <ac:picMk id="10" creationId="{B9403C6A-6248-77E7-B786-E299ACE03297}"/>
          </ac:picMkLst>
        </pc:picChg>
        <pc:picChg chg="add mod">
          <ac:chgData name="shilpi mohanty" userId="7b885eb3dd52ee10" providerId="LiveId" clId="{E93238D7-787E-4828-81B5-055520BFBADE}" dt="2022-06-10T16:59:36.698" v="3826" actId="1076"/>
          <ac:picMkLst>
            <pc:docMk/>
            <pc:sldMk cId="3809979948" sldId="307"/>
            <ac:picMk id="11" creationId="{114564B2-C43C-3D56-7F05-E0F08B6AA224}"/>
          </ac:picMkLst>
        </pc:picChg>
      </pc:sldChg>
      <pc:sldChg chg="addSp delSp modSp mod">
        <pc:chgData name="shilpi mohanty" userId="7b885eb3dd52ee10" providerId="LiveId" clId="{E93238D7-787E-4828-81B5-055520BFBADE}" dt="2022-06-10T17:09:57.306" v="4206" actId="20577"/>
        <pc:sldMkLst>
          <pc:docMk/>
          <pc:sldMk cId="281350816" sldId="308"/>
        </pc:sldMkLst>
        <pc:spChg chg="mod">
          <ac:chgData name="shilpi mohanty" userId="7b885eb3dd52ee10" providerId="LiveId" clId="{E93238D7-787E-4828-81B5-055520BFBADE}" dt="2022-06-10T17:09:57.306" v="4206" actId="20577"/>
          <ac:spMkLst>
            <pc:docMk/>
            <pc:sldMk cId="281350816" sldId="308"/>
            <ac:spMk id="3" creationId="{89E3EA3E-0577-04BF-06B2-38654855B593}"/>
          </ac:spMkLst>
        </pc:spChg>
        <pc:picChg chg="del">
          <ac:chgData name="shilpi mohanty" userId="7b885eb3dd52ee10" providerId="LiveId" clId="{E93238D7-787E-4828-81B5-055520BFBADE}" dt="2022-06-10T16:38:16.551" v="3384" actId="478"/>
          <ac:picMkLst>
            <pc:docMk/>
            <pc:sldMk cId="281350816" sldId="308"/>
            <ac:picMk id="4" creationId="{B4D9C4FA-755D-378A-665B-7DC30EAF7CBC}"/>
          </ac:picMkLst>
        </pc:picChg>
        <pc:picChg chg="del">
          <ac:chgData name="shilpi mohanty" userId="7b885eb3dd52ee10" providerId="LiveId" clId="{E93238D7-787E-4828-81B5-055520BFBADE}" dt="2022-06-10T16:38:18.099" v="3385" actId="478"/>
          <ac:picMkLst>
            <pc:docMk/>
            <pc:sldMk cId="281350816" sldId="308"/>
            <ac:picMk id="5" creationId="{0A90A087-3BA3-B231-4D19-C8C262774633}"/>
          </ac:picMkLst>
        </pc:picChg>
        <pc:picChg chg="del">
          <ac:chgData name="shilpi mohanty" userId="7b885eb3dd52ee10" providerId="LiveId" clId="{E93238D7-787E-4828-81B5-055520BFBADE}" dt="2022-06-10T16:38:19.630" v="3386" actId="478"/>
          <ac:picMkLst>
            <pc:docMk/>
            <pc:sldMk cId="281350816" sldId="308"/>
            <ac:picMk id="6" creationId="{BB272AB8-1D55-9150-C361-D1DA21F499C1}"/>
          </ac:picMkLst>
        </pc:picChg>
        <pc:picChg chg="add mod">
          <ac:chgData name="shilpi mohanty" userId="7b885eb3dd52ee10" providerId="LiveId" clId="{E93238D7-787E-4828-81B5-055520BFBADE}" dt="2022-06-10T17:08:05.842" v="4149" actId="14100"/>
          <ac:picMkLst>
            <pc:docMk/>
            <pc:sldMk cId="281350816" sldId="308"/>
            <ac:picMk id="7" creationId="{0736C3D8-60B3-C960-B1B3-1963C6148BFA}"/>
          </ac:picMkLst>
        </pc:picChg>
        <pc:picChg chg="add mod">
          <ac:chgData name="shilpi mohanty" userId="7b885eb3dd52ee10" providerId="LiveId" clId="{E93238D7-787E-4828-81B5-055520BFBADE}" dt="2022-06-10T17:08:08.461" v="4151" actId="14100"/>
          <ac:picMkLst>
            <pc:docMk/>
            <pc:sldMk cId="281350816" sldId="308"/>
            <ac:picMk id="8" creationId="{81A38E85-8101-3570-39F8-0E348BC6C8BC}"/>
          </ac:picMkLst>
        </pc:picChg>
        <pc:picChg chg="add mod">
          <ac:chgData name="shilpi mohanty" userId="7b885eb3dd52ee10" providerId="LiveId" clId="{E93238D7-787E-4828-81B5-055520BFBADE}" dt="2022-06-10T17:08:02.571" v="4147" actId="1076"/>
          <ac:picMkLst>
            <pc:docMk/>
            <pc:sldMk cId="281350816" sldId="308"/>
            <ac:picMk id="9" creationId="{F20D5F22-384E-598A-6C78-D9EA38D82CA8}"/>
          </ac:picMkLst>
        </pc:picChg>
      </pc:sldChg>
      <pc:sldChg chg="addSp delSp modSp del mod">
        <pc:chgData name="shilpi mohanty" userId="7b885eb3dd52ee10" providerId="LiveId" clId="{E93238D7-787E-4828-81B5-055520BFBADE}" dt="2022-06-10T16:45:53.294" v="3462" actId="2696"/>
        <pc:sldMkLst>
          <pc:docMk/>
          <pc:sldMk cId="2997865594" sldId="309"/>
        </pc:sldMkLst>
        <pc:spChg chg="add mod">
          <ac:chgData name="shilpi mohanty" userId="7b885eb3dd52ee10" providerId="LiveId" clId="{E93238D7-787E-4828-81B5-055520BFBADE}" dt="2022-06-10T16:45:37.230" v="3461" actId="14100"/>
          <ac:spMkLst>
            <pc:docMk/>
            <pc:sldMk cId="2997865594" sldId="309"/>
            <ac:spMk id="9" creationId="{15426ABC-6A62-0EA1-61AA-174747CC94AF}"/>
          </ac:spMkLst>
        </pc:spChg>
        <pc:picChg chg="del">
          <ac:chgData name="shilpi mohanty" userId="7b885eb3dd52ee10" providerId="LiveId" clId="{E93238D7-787E-4828-81B5-055520BFBADE}" dt="2022-06-10T16:38:25.407" v="3387" actId="478"/>
          <ac:picMkLst>
            <pc:docMk/>
            <pc:sldMk cId="2997865594" sldId="309"/>
            <ac:picMk id="4" creationId="{D17E80AD-4A47-9DAC-A198-02E4C9C3DC92}"/>
          </ac:picMkLst>
        </pc:picChg>
        <pc:picChg chg="del">
          <ac:chgData name="shilpi mohanty" userId="7b885eb3dd52ee10" providerId="LiveId" clId="{E93238D7-787E-4828-81B5-055520BFBADE}" dt="2022-06-10T16:38:32.194" v="3388" actId="478"/>
          <ac:picMkLst>
            <pc:docMk/>
            <pc:sldMk cId="2997865594" sldId="309"/>
            <ac:picMk id="5" creationId="{EC0A4789-591E-3507-3D65-F0A5ADC57598}"/>
          </ac:picMkLst>
        </pc:picChg>
      </pc:sldChg>
      <pc:sldChg chg="modSp mod">
        <pc:chgData name="shilpi mohanty" userId="7b885eb3dd52ee10" providerId="LiveId" clId="{E93238D7-787E-4828-81B5-055520BFBADE}" dt="2022-06-10T16:45:07.770" v="3460" actId="6549"/>
        <pc:sldMkLst>
          <pc:docMk/>
          <pc:sldMk cId="1773606182" sldId="310"/>
        </pc:sldMkLst>
        <pc:spChg chg="mod">
          <ac:chgData name="shilpi mohanty" userId="7b885eb3dd52ee10" providerId="LiveId" clId="{E93238D7-787E-4828-81B5-055520BFBADE}" dt="2022-06-10T16:45:07.770" v="3460" actId="6549"/>
          <ac:spMkLst>
            <pc:docMk/>
            <pc:sldMk cId="1773606182" sldId="310"/>
            <ac:spMk id="3" creationId="{E1DFFF23-B49A-5A72-D5C7-5B049B7E7B75}"/>
          </ac:spMkLst>
        </pc:spChg>
      </pc:sldChg>
      <pc:sldChg chg="modSp mod">
        <pc:chgData name="shilpi mohanty" userId="7b885eb3dd52ee10" providerId="LiveId" clId="{E93238D7-787E-4828-81B5-055520BFBADE}" dt="2022-06-10T16:44:47.011" v="3437" actId="27636"/>
        <pc:sldMkLst>
          <pc:docMk/>
          <pc:sldMk cId="3659218070" sldId="311"/>
        </pc:sldMkLst>
        <pc:spChg chg="mod">
          <ac:chgData name="shilpi mohanty" userId="7b885eb3dd52ee10" providerId="LiveId" clId="{E93238D7-787E-4828-81B5-055520BFBADE}" dt="2022-06-10T16:44:47.011" v="3437" actId="27636"/>
          <ac:spMkLst>
            <pc:docMk/>
            <pc:sldMk cId="3659218070" sldId="311"/>
            <ac:spMk id="3" creationId="{40E75915-23D3-A99D-F04F-AC33D4728901}"/>
          </ac:spMkLst>
        </pc:spChg>
      </pc:sldChg>
      <pc:sldChg chg="modSp mod">
        <pc:chgData name="shilpi mohanty" userId="7b885eb3dd52ee10" providerId="LiveId" clId="{E93238D7-787E-4828-81B5-055520BFBADE}" dt="2022-06-10T16:49:14.848" v="3504" actId="255"/>
        <pc:sldMkLst>
          <pc:docMk/>
          <pc:sldMk cId="3621360833" sldId="312"/>
        </pc:sldMkLst>
        <pc:spChg chg="mod">
          <ac:chgData name="shilpi mohanty" userId="7b885eb3dd52ee10" providerId="LiveId" clId="{E93238D7-787E-4828-81B5-055520BFBADE}" dt="2022-06-10T16:49:14.848" v="3504" actId="255"/>
          <ac:spMkLst>
            <pc:docMk/>
            <pc:sldMk cId="3621360833" sldId="312"/>
            <ac:spMk id="3" creationId="{6FE0BA9A-27A3-EA16-7D36-1B6BE88C5B39}"/>
          </ac:spMkLst>
        </pc:spChg>
      </pc:sldChg>
      <pc:sldChg chg="modSp mod">
        <pc:chgData name="shilpi mohanty" userId="7b885eb3dd52ee10" providerId="LiveId" clId="{E93238D7-787E-4828-81B5-055520BFBADE}" dt="2022-06-10T16:48:35.602" v="3495" actId="14100"/>
        <pc:sldMkLst>
          <pc:docMk/>
          <pc:sldMk cId="2546371946" sldId="313"/>
        </pc:sldMkLst>
        <pc:spChg chg="mod">
          <ac:chgData name="shilpi mohanty" userId="7b885eb3dd52ee10" providerId="LiveId" clId="{E93238D7-787E-4828-81B5-055520BFBADE}" dt="2022-06-10T16:48:35.602" v="3495" actId="14100"/>
          <ac:spMkLst>
            <pc:docMk/>
            <pc:sldMk cId="2546371946" sldId="313"/>
            <ac:spMk id="3" creationId="{409BED3C-E374-43B8-2950-440209B4B754}"/>
          </ac:spMkLst>
        </pc:spChg>
      </pc:sldChg>
      <pc:sldChg chg="modSp mod">
        <pc:chgData name="shilpi mohanty" userId="7b885eb3dd52ee10" providerId="LiveId" clId="{E93238D7-787E-4828-81B5-055520BFBADE}" dt="2022-06-10T16:50:55.599" v="3548" actId="14100"/>
        <pc:sldMkLst>
          <pc:docMk/>
          <pc:sldMk cId="1965827752" sldId="314"/>
        </pc:sldMkLst>
        <pc:spChg chg="mod">
          <ac:chgData name="shilpi mohanty" userId="7b885eb3dd52ee10" providerId="LiveId" clId="{E93238D7-787E-4828-81B5-055520BFBADE}" dt="2022-06-10T16:50:48.034" v="3546" actId="27636"/>
          <ac:spMkLst>
            <pc:docMk/>
            <pc:sldMk cId="1965827752" sldId="314"/>
            <ac:spMk id="2" creationId="{DAA340CC-08A4-8C7B-D9DB-93FFCB6F202A}"/>
          </ac:spMkLst>
        </pc:spChg>
        <pc:spChg chg="mod">
          <ac:chgData name="shilpi mohanty" userId="7b885eb3dd52ee10" providerId="LiveId" clId="{E93238D7-787E-4828-81B5-055520BFBADE}" dt="2022-06-10T16:50:55.599" v="3548" actId="14100"/>
          <ac:spMkLst>
            <pc:docMk/>
            <pc:sldMk cId="1965827752" sldId="314"/>
            <ac:spMk id="3" creationId="{580987CE-BE8F-634B-6194-5FBE348987CF}"/>
          </ac:spMkLst>
        </pc:spChg>
      </pc:sldChg>
      <pc:sldChg chg="modSp new mod ord">
        <pc:chgData name="shilpi mohanty" userId="7b885eb3dd52ee10" providerId="LiveId" clId="{E93238D7-787E-4828-81B5-055520BFBADE}" dt="2022-06-10T09:30:32.214" v="110"/>
        <pc:sldMkLst>
          <pc:docMk/>
          <pc:sldMk cId="3584814202" sldId="315"/>
        </pc:sldMkLst>
        <pc:spChg chg="mod">
          <ac:chgData name="shilpi mohanty" userId="7b885eb3dd52ee10" providerId="LiveId" clId="{E93238D7-787E-4828-81B5-055520BFBADE}" dt="2022-06-10T09:30:16.523" v="105"/>
          <ac:spMkLst>
            <pc:docMk/>
            <pc:sldMk cId="3584814202" sldId="315"/>
            <ac:spMk id="2" creationId="{9A3E18C4-9171-32B7-63F6-1782C663AC6C}"/>
          </ac:spMkLst>
        </pc:spChg>
        <pc:spChg chg="mod">
          <ac:chgData name="shilpi mohanty" userId="7b885eb3dd52ee10" providerId="LiveId" clId="{E93238D7-787E-4828-81B5-055520BFBADE}" dt="2022-06-10T09:30:32.214" v="110"/>
          <ac:spMkLst>
            <pc:docMk/>
            <pc:sldMk cId="3584814202" sldId="315"/>
            <ac:spMk id="3" creationId="{76592EB1-5F7C-09F5-BF14-DDBBD8501013}"/>
          </ac:spMkLst>
        </pc:spChg>
      </pc:sldChg>
      <pc:sldChg chg="modSp new mod">
        <pc:chgData name="shilpi mohanty" userId="7b885eb3dd52ee10" providerId="LiveId" clId="{E93238D7-787E-4828-81B5-055520BFBADE}" dt="2022-06-10T12:43:44.744" v="125" actId="14100"/>
        <pc:sldMkLst>
          <pc:docMk/>
          <pc:sldMk cId="2020595920" sldId="316"/>
        </pc:sldMkLst>
        <pc:spChg chg="mod">
          <ac:chgData name="shilpi mohanty" userId="7b885eb3dd52ee10" providerId="LiveId" clId="{E93238D7-787E-4828-81B5-055520BFBADE}" dt="2022-06-10T12:40:31.744" v="119" actId="6549"/>
          <ac:spMkLst>
            <pc:docMk/>
            <pc:sldMk cId="2020595920" sldId="316"/>
            <ac:spMk id="2" creationId="{0C1C9CD0-3E35-7508-18D8-4837974299DD}"/>
          </ac:spMkLst>
        </pc:spChg>
        <pc:spChg chg="mod">
          <ac:chgData name="shilpi mohanty" userId="7b885eb3dd52ee10" providerId="LiveId" clId="{E93238D7-787E-4828-81B5-055520BFBADE}" dt="2022-06-10T12:43:44.744" v="125" actId="14100"/>
          <ac:spMkLst>
            <pc:docMk/>
            <pc:sldMk cId="2020595920" sldId="316"/>
            <ac:spMk id="3" creationId="{55E05933-333C-44B8-049F-E9FB61D03E56}"/>
          </ac:spMkLst>
        </pc:spChg>
      </pc:sldChg>
      <pc:sldChg chg="addSp modSp new mod">
        <pc:chgData name="shilpi mohanty" userId="7b885eb3dd52ee10" providerId="LiveId" clId="{E93238D7-787E-4828-81B5-055520BFBADE}" dt="2022-06-10T13:05:41.748" v="1206" actId="14100"/>
        <pc:sldMkLst>
          <pc:docMk/>
          <pc:sldMk cId="1409612408" sldId="317"/>
        </pc:sldMkLst>
        <pc:spChg chg="mod">
          <ac:chgData name="shilpi mohanty" userId="7b885eb3dd52ee10" providerId="LiveId" clId="{E93238D7-787E-4828-81B5-055520BFBADE}" dt="2022-06-10T13:05:19.027" v="1201" actId="20577"/>
          <ac:spMkLst>
            <pc:docMk/>
            <pc:sldMk cId="1409612408" sldId="317"/>
            <ac:spMk id="3" creationId="{C2A28FC9-D7F6-A9A9-4719-E16DB8B01C29}"/>
          </ac:spMkLst>
        </pc:spChg>
        <pc:picChg chg="add mod">
          <ac:chgData name="shilpi mohanty" userId="7b885eb3dd52ee10" providerId="LiveId" clId="{E93238D7-787E-4828-81B5-055520BFBADE}" dt="2022-06-10T13:04:37.248" v="1082" actId="14100"/>
          <ac:picMkLst>
            <pc:docMk/>
            <pc:sldMk cId="1409612408" sldId="317"/>
            <ac:picMk id="4" creationId="{7BF5A3A3-D77D-DD72-57D5-4FC77114A934}"/>
          </ac:picMkLst>
        </pc:picChg>
        <pc:picChg chg="add mod">
          <ac:chgData name="shilpi mohanty" userId="7b885eb3dd52ee10" providerId="LiveId" clId="{E93238D7-787E-4828-81B5-055520BFBADE}" dt="2022-06-10T13:05:41.748" v="1206" actId="14100"/>
          <ac:picMkLst>
            <pc:docMk/>
            <pc:sldMk cId="1409612408" sldId="317"/>
            <ac:picMk id="5" creationId="{415D8E08-F6FC-6238-EAC7-EFDE52D735BC}"/>
          </ac:picMkLst>
        </pc:picChg>
      </pc:sldChg>
      <pc:sldChg chg="addSp delSp modSp new mod">
        <pc:chgData name="shilpi mohanty" userId="7b885eb3dd52ee10" providerId="LiveId" clId="{E93238D7-787E-4828-81B5-055520BFBADE}" dt="2022-06-10T13:43:11.764" v="1434" actId="21"/>
        <pc:sldMkLst>
          <pc:docMk/>
          <pc:sldMk cId="972961095" sldId="318"/>
        </pc:sldMkLst>
        <pc:spChg chg="mod">
          <ac:chgData name="shilpi mohanty" userId="7b885eb3dd52ee10" providerId="LiveId" clId="{E93238D7-787E-4828-81B5-055520BFBADE}" dt="2022-06-10T13:43:11.764" v="1434" actId="21"/>
          <ac:spMkLst>
            <pc:docMk/>
            <pc:sldMk cId="972961095" sldId="318"/>
            <ac:spMk id="2" creationId="{C054A819-DBE7-E883-F92F-19DA02D23CFE}"/>
          </ac:spMkLst>
        </pc:spChg>
        <pc:spChg chg="del">
          <ac:chgData name="shilpi mohanty" userId="7b885eb3dd52ee10" providerId="LiveId" clId="{E93238D7-787E-4828-81B5-055520BFBADE}" dt="2022-06-10T13:35:37.422" v="1379"/>
          <ac:spMkLst>
            <pc:docMk/>
            <pc:sldMk cId="972961095" sldId="318"/>
            <ac:spMk id="3" creationId="{7223F268-57B9-2236-EF4A-1400F24E7BE9}"/>
          </ac:spMkLst>
        </pc:spChg>
        <pc:picChg chg="add mod">
          <ac:chgData name="shilpi mohanty" userId="7b885eb3dd52ee10" providerId="LiveId" clId="{E93238D7-787E-4828-81B5-055520BFBADE}" dt="2022-06-10T13:35:37.422" v="1379"/>
          <ac:picMkLst>
            <pc:docMk/>
            <pc:sldMk cId="972961095" sldId="318"/>
            <ac:picMk id="4" creationId="{FF355F1C-789F-2F99-84EE-B493E8CA9B67}"/>
          </ac:picMkLst>
        </pc:picChg>
      </pc:sldChg>
      <pc:sldChg chg="addSp modSp new mod">
        <pc:chgData name="shilpi mohanty" userId="7b885eb3dd52ee10" providerId="LiveId" clId="{E93238D7-787E-4828-81B5-055520BFBADE}" dt="2022-06-10T13:46:08.437" v="1438" actId="1076"/>
        <pc:sldMkLst>
          <pc:docMk/>
          <pc:sldMk cId="2852396934" sldId="319"/>
        </pc:sldMkLst>
        <pc:spChg chg="mod">
          <ac:chgData name="shilpi mohanty" userId="7b885eb3dd52ee10" providerId="LiveId" clId="{E93238D7-787E-4828-81B5-055520BFBADE}" dt="2022-06-10T13:43:38.800" v="1435"/>
          <ac:spMkLst>
            <pc:docMk/>
            <pc:sldMk cId="2852396934" sldId="319"/>
            <ac:spMk id="2" creationId="{42D04C8E-46A2-B47E-F7B7-D5DC83C828A2}"/>
          </ac:spMkLst>
        </pc:spChg>
        <pc:spChg chg="mod">
          <ac:chgData name="shilpi mohanty" userId="7b885eb3dd52ee10" providerId="LiveId" clId="{E93238D7-787E-4828-81B5-055520BFBADE}" dt="2022-06-10T13:45:34.179" v="1436"/>
          <ac:spMkLst>
            <pc:docMk/>
            <pc:sldMk cId="2852396934" sldId="319"/>
            <ac:spMk id="3" creationId="{77C28738-55F3-639A-D138-1AA3A537974A}"/>
          </ac:spMkLst>
        </pc:spChg>
        <pc:picChg chg="add mod">
          <ac:chgData name="shilpi mohanty" userId="7b885eb3dd52ee10" providerId="LiveId" clId="{E93238D7-787E-4828-81B5-055520BFBADE}" dt="2022-06-10T13:46:08.437" v="1438" actId="1076"/>
          <ac:picMkLst>
            <pc:docMk/>
            <pc:sldMk cId="2852396934" sldId="319"/>
            <ac:picMk id="5" creationId="{47863C5A-3217-9B6E-35D6-C7A80118D6D8}"/>
          </ac:picMkLst>
        </pc:picChg>
      </pc:sldChg>
      <pc:sldChg chg="addSp modSp new mod">
        <pc:chgData name="shilpi mohanty" userId="7b885eb3dd52ee10" providerId="LiveId" clId="{E93238D7-787E-4828-81B5-055520BFBADE}" dt="2022-06-10T14:02:46.609" v="2111" actId="20577"/>
        <pc:sldMkLst>
          <pc:docMk/>
          <pc:sldMk cId="89270610" sldId="320"/>
        </pc:sldMkLst>
        <pc:spChg chg="mod">
          <ac:chgData name="shilpi mohanty" userId="7b885eb3dd52ee10" providerId="LiveId" clId="{E93238D7-787E-4828-81B5-055520BFBADE}" dt="2022-06-10T13:57:24.235" v="1937" actId="14100"/>
          <ac:spMkLst>
            <pc:docMk/>
            <pc:sldMk cId="89270610" sldId="320"/>
            <ac:spMk id="2" creationId="{8524F8A1-5656-03C6-4747-DC5FB16A90FA}"/>
          </ac:spMkLst>
        </pc:spChg>
        <pc:spChg chg="mod">
          <ac:chgData name="shilpi mohanty" userId="7b885eb3dd52ee10" providerId="LiveId" clId="{E93238D7-787E-4828-81B5-055520BFBADE}" dt="2022-06-10T14:02:46.609" v="2111" actId="20577"/>
          <ac:spMkLst>
            <pc:docMk/>
            <pc:sldMk cId="89270610" sldId="320"/>
            <ac:spMk id="3" creationId="{F1BD01FB-5802-380E-FE61-AE3ED6C8F015}"/>
          </ac:spMkLst>
        </pc:spChg>
        <pc:picChg chg="add mod">
          <ac:chgData name="shilpi mohanty" userId="7b885eb3dd52ee10" providerId="LiveId" clId="{E93238D7-787E-4828-81B5-055520BFBADE}" dt="2022-06-10T14:02:29.341" v="2079" actId="1076"/>
          <ac:picMkLst>
            <pc:docMk/>
            <pc:sldMk cId="89270610" sldId="320"/>
            <ac:picMk id="5" creationId="{139102BF-2920-3824-1572-24CDF57EC492}"/>
          </ac:picMkLst>
        </pc:picChg>
        <pc:picChg chg="add mod">
          <ac:chgData name="shilpi mohanty" userId="7b885eb3dd52ee10" providerId="LiveId" clId="{E93238D7-787E-4828-81B5-055520BFBADE}" dt="2022-06-10T14:02:34.698" v="2081" actId="14100"/>
          <ac:picMkLst>
            <pc:docMk/>
            <pc:sldMk cId="89270610" sldId="320"/>
            <ac:picMk id="7" creationId="{198D6777-4DA2-4215-8F79-6239BFB859A3}"/>
          </ac:picMkLst>
        </pc:picChg>
      </pc:sldChg>
      <pc:sldChg chg="modSp new del mod">
        <pc:chgData name="shilpi mohanty" userId="7b885eb3dd52ee10" providerId="LiveId" clId="{E93238D7-787E-4828-81B5-055520BFBADE}" dt="2022-06-10T13:57:07.642" v="1914" actId="2696"/>
        <pc:sldMkLst>
          <pc:docMk/>
          <pc:sldMk cId="4076521568" sldId="320"/>
        </pc:sldMkLst>
        <pc:spChg chg="mod">
          <ac:chgData name="shilpi mohanty" userId="7b885eb3dd52ee10" providerId="LiveId" clId="{E93238D7-787E-4828-81B5-055520BFBADE}" dt="2022-06-10T13:57:00.481" v="1913" actId="20577"/>
          <ac:spMkLst>
            <pc:docMk/>
            <pc:sldMk cId="4076521568" sldId="320"/>
            <ac:spMk id="2" creationId="{DCC7A1F3-DA7F-71A3-F2B8-C0B0E85B0565}"/>
          </ac:spMkLst>
        </pc:spChg>
      </pc:sldChg>
      <pc:sldChg chg="addSp delSp modSp new mod modClrScheme chgLayout">
        <pc:chgData name="shilpi mohanty" userId="7b885eb3dd52ee10" providerId="LiveId" clId="{E93238D7-787E-4828-81B5-055520BFBADE}" dt="2022-06-10T16:18:22.110" v="2438" actId="700"/>
        <pc:sldMkLst>
          <pc:docMk/>
          <pc:sldMk cId="2217415128" sldId="321"/>
        </pc:sldMkLst>
        <pc:spChg chg="mod ord">
          <ac:chgData name="shilpi mohanty" userId="7b885eb3dd52ee10" providerId="LiveId" clId="{E93238D7-787E-4828-81B5-055520BFBADE}" dt="2022-06-10T16:18:22.110" v="2438" actId="700"/>
          <ac:spMkLst>
            <pc:docMk/>
            <pc:sldMk cId="2217415128" sldId="321"/>
            <ac:spMk id="2" creationId="{9A7292C3-191E-F794-1607-D854D7F608F0}"/>
          </ac:spMkLst>
        </pc:spChg>
        <pc:spChg chg="del mod ord">
          <ac:chgData name="shilpi mohanty" userId="7b885eb3dd52ee10" providerId="LiveId" clId="{E93238D7-787E-4828-81B5-055520BFBADE}" dt="2022-06-10T16:15:44.519" v="2401" actId="700"/>
          <ac:spMkLst>
            <pc:docMk/>
            <pc:sldMk cId="2217415128" sldId="321"/>
            <ac:spMk id="3" creationId="{70CE8F41-64BC-66A8-2C9F-C38489B23D8B}"/>
          </ac:spMkLst>
        </pc:spChg>
        <pc:spChg chg="del mod ord">
          <ac:chgData name="shilpi mohanty" userId="7b885eb3dd52ee10" providerId="LiveId" clId="{E93238D7-787E-4828-81B5-055520BFBADE}" dt="2022-06-10T16:15:44.519" v="2401" actId="700"/>
          <ac:spMkLst>
            <pc:docMk/>
            <pc:sldMk cId="2217415128" sldId="321"/>
            <ac:spMk id="4" creationId="{2FA51783-84ED-BC9A-0D58-3D440E64F762}"/>
          </ac:spMkLst>
        </pc:spChg>
        <pc:spChg chg="del mod">
          <ac:chgData name="shilpi mohanty" userId="7b885eb3dd52ee10" providerId="LiveId" clId="{E93238D7-787E-4828-81B5-055520BFBADE}" dt="2022-06-10T16:15:44.519" v="2401" actId="700"/>
          <ac:spMkLst>
            <pc:docMk/>
            <pc:sldMk cId="2217415128" sldId="321"/>
            <ac:spMk id="5" creationId="{F6EF449F-AAF3-5602-959A-19047A9FCD46}"/>
          </ac:spMkLst>
        </pc:spChg>
        <pc:spChg chg="del">
          <ac:chgData name="shilpi mohanty" userId="7b885eb3dd52ee10" providerId="LiveId" clId="{E93238D7-787E-4828-81B5-055520BFBADE}" dt="2022-06-10T16:15:44.519" v="2401" actId="700"/>
          <ac:spMkLst>
            <pc:docMk/>
            <pc:sldMk cId="2217415128" sldId="321"/>
            <ac:spMk id="6" creationId="{FD2BBC9D-93F8-6D43-E171-C025775ABAFF}"/>
          </ac:spMkLst>
        </pc:spChg>
        <pc:spChg chg="add del mod ord">
          <ac:chgData name="shilpi mohanty" userId="7b885eb3dd52ee10" providerId="LiveId" clId="{E93238D7-787E-4828-81B5-055520BFBADE}" dt="2022-06-10T16:17:21.524" v="2424"/>
          <ac:spMkLst>
            <pc:docMk/>
            <pc:sldMk cId="2217415128" sldId="321"/>
            <ac:spMk id="7" creationId="{D9F01F72-D715-CB60-7951-2B3B029719B2}"/>
          </ac:spMkLst>
        </pc:spChg>
        <pc:spChg chg="add mod ord">
          <ac:chgData name="shilpi mohanty" userId="7b885eb3dd52ee10" providerId="LiveId" clId="{E93238D7-787E-4828-81B5-055520BFBADE}" dt="2022-06-10T16:18:22.110" v="2438" actId="700"/>
          <ac:spMkLst>
            <pc:docMk/>
            <pc:sldMk cId="2217415128" sldId="321"/>
            <ac:spMk id="8" creationId="{D2133F99-93CD-6DD2-0A79-759BDCCE2372}"/>
          </ac:spMkLst>
        </pc:spChg>
        <pc:picChg chg="add mod ord">
          <ac:chgData name="shilpi mohanty" userId="7b885eb3dd52ee10" providerId="LiveId" clId="{E93238D7-787E-4828-81B5-055520BFBADE}" dt="2022-06-10T16:18:22.110" v="2438" actId="700"/>
          <ac:picMkLst>
            <pc:docMk/>
            <pc:sldMk cId="2217415128" sldId="321"/>
            <ac:picMk id="9" creationId="{AD0C343F-30FC-DF1D-C9BD-759E5B81C08C}"/>
          </ac:picMkLst>
        </pc:picChg>
        <pc:picChg chg="add mod">
          <ac:chgData name="shilpi mohanty" userId="7b885eb3dd52ee10" providerId="LiveId" clId="{E93238D7-787E-4828-81B5-055520BFBADE}" dt="2022-06-10T16:17:46.880" v="2431" actId="14100"/>
          <ac:picMkLst>
            <pc:docMk/>
            <pc:sldMk cId="2217415128" sldId="321"/>
            <ac:picMk id="10" creationId="{2C16CC38-292D-93A2-9425-06F7E4E587D2}"/>
          </ac:picMkLst>
        </pc:picChg>
      </pc:sldChg>
      <pc:sldChg chg="new del">
        <pc:chgData name="shilpi mohanty" userId="7b885eb3dd52ee10" providerId="LiveId" clId="{E93238D7-787E-4828-81B5-055520BFBADE}" dt="2022-06-10T16:13:55.476" v="2386" actId="680"/>
        <pc:sldMkLst>
          <pc:docMk/>
          <pc:sldMk cId="2611011509" sldId="321"/>
        </pc:sldMkLst>
      </pc:sldChg>
      <pc:sldChg chg="addSp delSp modSp new mod">
        <pc:chgData name="shilpi mohanty" userId="7b885eb3dd52ee10" providerId="LiveId" clId="{E93238D7-787E-4828-81B5-055520BFBADE}" dt="2022-06-10T16:20:32.759" v="2471" actId="14100"/>
        <pc:sldMkLst>
          <pc:docMk/>
          <pc:sldMk cId="3419791413" sldId="322"/>
        </pc:sldMkLst>
        <pc:spChg chg="mod">
          <ac:chgData name="shilpi mohanty" userId="7b885eb3dd52ee10" providerId="LiveId" clId="{E93238D7-787E-4828-81B5-055520BFBADE}" dt="2022-06-10T16:18:56.495" v="2445"/>
          <ac:spMkLst>
            <pc:docMk/>
            <pc:sldMk cId="3419791413" sldId="322"/>
            <ac:spMk id="2" creationId="{C2CC567B-A2CD-44A0-9323-7638C8A4E509}"/>
          </ac:spMkLst>
        </pc:spChg>
        <pc:spChg chg="mod">
          <ac:chgData name="shilpi mohanty" userId="7b885eb3dd52ee10" providerId="LiveId" clId="{E93238D7-787E-4828-81B5-055520BFBADE}" dt="2022-06-10T16:19:45.334" v="2460" actId="255"/>
          <ac:spMkLst>
            <pc:docMk/>
            <pc:sldMk cId="3419791413" sldId="322"/>
            <ac:spMk id="3" creationId="{07F5AABF-6AEB-F89F-DA7B-02716F2EF861}"/>
          </ac:spMkLst>
        </pc:spChg>
        <pc:spChg chg="del mod">
          <ac:chgData name="shilpi mohanty" userId="7b885eb3dd52ee10" providerId="LiveId" clId="{E93238D7-787E-4828-81B5-055520BFBADE}" dt="2022-06-10T16:20:02.533" v="2461"/>
          <ac:spMkLst>
            <pc:docMk/>
            <pc:sldMk cId="3419791413" sldId="322"/>
            <ac:spMk id="4" creationId="{1C3CBA4D-8756-3BFD-6A66-D5C398C93136}"/>
          </ac:spMkLst>
        </pc:spChg>
        <pc:picChg chg="add mod">
          <ac:chgData name="shilpi mohanty" userId="7b885eb3dd52ee10" providerId="LiveId" clId="{E93238D7-787E-4828-81B5-055520BFBADE}" dt="2022-06-10T16:20:14.393" v="2466" actId="14100"/>
          <ac:picMkLst>
            <pc:docMk/>
            <pc:sldMk cId="3419791413" sldId="322"/>
            <ac:picMk id="5" creationId="{C47C81EC-0EF1-52C3-BD2A-C502417EF3F1}"/>
          </ac:picMkLst>
        </pc:picChg>
        <pc:picChg chg="add mod">
          <ac:chgData name="shilpi mohanty" userId="7b885eb3dd52ee10" providerId="LiveId" clId="{E93238D7-787E-4828-81B5-055520BFBADE}" dt="2022-06-10T16:20:32.759" v="2471" actId="14100"/>
          <ac:picMkLst>
            <pc:docMk/>
            <pc:sldMk cId="3419791413" sldId="322"/>
            <ac:picMk id="6" creationId="{0E677F5A-9AEB-1E97-AE63-E0075BFDD997}"/>
          </ac:picMkLst>
        </pc:picChg>
      </pc:sldChg>
      <pc:sldChg chg="addSp delSp modSp new mod">
        <pc:chgData name="shilpi mohanty" userId="7b885eb3dd52ee10" providerId="LiveId" clId="{E93238D7-787E-4828-81B5-055520BFBADE}" dt="2022-06-10T16:23:27.990" v="2514" actId="14100"/>
        <pc:sldMkLst>
          <pc:docMk/>
          <pc:sldMk cId="717097250" sldId="323"/>
        </pc:sldMkLst>
        <pc:spChg chg="mod">
          <ac:chgData name="shilpi mohanty" userId="7b885eb3dd52ee10" providerId="LiveId" clId="{E93238D7-787E-4828-81B5-055520BFBADE}" dt="2022-06-10T16:21:08.957" v="2479" actId="14100"/>
          <ac:spMkLst>
            <pc:docMk/>
            <pc:sldMk cId="717097250" sldId="323"/>
            <ac:spMk id="2" creationId="{32CB4A93-0E06-EFCB-0537-8F77D0C225C7}"/>
          </ac:spMkLst>
        </pc:spChg>
        <pc:spChg chg="mod">
          <ac:chgData name="shilpi mohanty" userId="7b885eb3dd52ee10" providerId="LiveId" clId="{E93238D7-787E-4828-81B5-055520BFBADE}" dt="2022-06-10T16:22:23.498" v="2498" actId="123"/>
          <ac:spMkLst>
            <pc:docMk/>
            <pc:sldMk cId="717097250" sldId="323"/>
            <ac:spMk id="3" creationId="{A9AEC0B6-FB03-06A1-6E1E-C8B94D5F4E0A}"/>
          </ac:spMkLst>
        </pc:spChg>
        <pc:spChg chg="del mod">
          <ac:chgData name="shilpi mohanty" userId="7b885eb3dd52ee10" providerId="LiveId" clId="{E93238D7-787E-4828-81B5-055520BFBADE}" dt="2022-06-10T16:22:39.760" v="2499"/>
          <ac:spMkLst>
            <pc:docMk/>
            <pc:sldMk cId="717097250" sldId="323"/>
            <ac:spMk id="4" creationId="{AD642399-F1E8-C068-C36E-001636F2973B}"/>
          </ac:spMkLst>
        </pc:spChg>
        <pc:picChg chg="add mod">
          <ac:chgData name="shilpi mohanty" userId="7b885eb3dd52ee10" providerId="LiveId" clId="{E93238D7-787E-4828-81B5-055520BFBADE}" dt="2022-06-10T16:22:45.155" v="2501" actId="14100"/>
          <ac:picMkLst>
            <pc:docMk/>
            <pc:sldMk cId="717097250" sldId="323"/>
            <ac:picMk id="5" creationId="{AE767578-5790-3D80-65FB-A2316A5A95A8}"/>
          </ac:picMkLst>
        </pc:picChg>
        <pc:picChg chg="add del mod">
          <ac:chgData name="shilpi mohanty" userId="7b885eb3dd52ee10" providerId="LiveId" clId="{E93238D7-787E-4828-81B5-055520BFBADE}" dt="2022-06-10T16:22:58.532" v="2503" actId="478"/>
          <ac:picMkLst>
            <pc:docMk/>
            <pc:sldMk cId="717097250" sldId="323"/>
            <ac:picMk id="6" creationId="{5573997F-F1B5-F826-44DA-9AFA26372261}"/>
          </ac:picMkLst>
        </pc:picChg>
        <pc:picChg chg="add mod">
          <ac:chgData name="shilpi mohanty" userId="7b885eb3dd52ee10" providerId="LiveId" clId="{E93238D7-787E-4828-81B5-055520BFBADE}" dt="2022-06-10T16:23:27.990" v="2514" actId="14100"/>
          <ac:picMkLst>
            <pc:docMk/>
            <pc:sldMk cId="717097250" sldId="323"/>
            <ac:picMk id="7" creationId="{F9A5BFEF-AC99-090B-E777-BA3DAD24E774}"/>
          </ac:picMkLst>
        </pc:picChg>
      </pc:sldChg>
      <pc:sldChg chg="addSp delSp modSp new mod">
        <pc:chgData name="shilpi mohanty" userId="7b885eb3dd52ee10" providerId="LiveId" clId="{E93238D7-787E-4828-81B5-055520BFBADE}" dt="2022-06-10T16:58:03.188" v="3802" actId="2711"/>
        <pc:sldMkLst>
          <pc:docMk/>
          <pc:sldMk cId="583733070" sldId="324"/>
        </pc:sldMkLst>
        <pc:spChg chg="mod">
          <ac:chgData name="shilpi mohanty" userId="7b885eb3dd52ee10" providerId="LiveId" clId="{E93238D7-787E-4828-81B5-055520BFBADE}" dt="2022-06-10T16:56:40.896" v="3769" actId="14100"/>
          <ac:spMkLst>
            <pc:docMk/>
            <pc:sldMk cId="583733070" sldId="324"/>
            <ac:spMk id="2" creationId="{F5CF71FE-12B7-01B0-A215-FA50ED323D78}"/>
          </ac:spMkLst>
        </pc:spChg>
        <pc:spChg chg="del">
          <ac:chgData name="shilpi mohanty" userId="7b885eb3dd52ee10" providerId="LiveId" clId="{E93238D7-787E-4828-81B5-055520BFBADE}" dt="2022-06-10T16:56:53.681" v="3771"/>
          <ac:spMkLst>
            <pc:docMk/>
            <pc:sldMk cId="583733070" sldId="324"/>
            <ac:spMk id="3" creationId="{80D67551-306A-9D2A-55A8-053A7E08C15D}"/>
          </ac:spMkLst>
        </pc:spChg>
        <pc:spChg chg="mod">
          <ac:chgData name="shilpi mohanty" userId="7b885eb3dd52ee10" providerId="LiveId" clId="{E93238D7-787E-4828-81B5-055520BFBADE}" dt="2022-06-10T16:58:03.188" v="3802" actId="2711"/>
          <ac:spMkLst>
            <pc:docMk/>
            <pc:sldMk cId="583733070" sldId="324"/>
            <ac:spMk id="4" creationId="{6BEB58FD-0D34-8828-ADB1-9BAEE6B8562A}"/>
          </ac:spMkLst>
        </pc:spChg>
        <pc:picChg chg="add mod">
          <ac:chgData name="shilpi mohanty" userId="7b885eb3dd52ee10" providerId="LiveId" clId="{E93238D7-787E-4828-81B5-055520BFBADE}" dt="2022-06-10T16:57:02.137" v="3774" actId="14100"/>
          <ac:picMkLst>
            <pc:docMk/>
            <pc:sldMk cId="583733070" sldId="324"/>
            <ac:picMk id="5" creationId="{81F58B5B-4E28-08AB-B6E2-85B6B50EC3AC}"/>
          </ac:picMkLst>
        </pc:picChg>
        <pc:picChg chg="add mod">
          <ac:chgData name="shilpi mohanty" userId="7b885eb3dd52ee10" providerId="LiveId" clId="{E93238D7-787E-4828-81B5-055520BFBADE}" dt="2022-06-10T16:57:50.047" v="3799" actId="14100"/>
          <ac:picMkLst>
            <pc:docMk/>
            <pc:sldMk cId="583733070" sldId="324"/>
            <ac:picMk id="6" creationId="{28CFAFB8-60C8-99FD-E6FB-4FD4A70DAB5D}"/>
          </ac:picMkLst>
        </pc:picChg>
      </pc:sldChg>
      <pc:sldChg chg="addSp delSp modSp new mod chgLayout">
        <pc:chgData name="shilpi mohanty" userId="7b885eb3dd52ee10" providerId="LiveId" clId="{E93238D7-787E-4828-81B5-055520BFBADE}" dt="2022-06-10T17:04:55.492" v="4082" actId="1076"/>
        <pc:sldMkLst>
          <pc:docMk/>
          <pc:sldMk cId="1677369590" sldId="325"/>
        </pc:sldMkLst>
        <pc:spChg chg="del">
          <ac:chgData name="shilpi mohanty" userId="7b885eb3dd52ee10" providerId="LiveId" clId="{E93238D7-787E-4828-81B5-055520BFBADE}" dt="2022-06-10T17:00:16.316" v="3833" actId="700"/>
          <ac:spMkLst>
            <pc:docMk/>
            <pc:sldMk cId="1677369590" sldId="325"/>
            <ac:spMk id="2" creationId="{4032B7DE-ACE8-85AB-6F9D-A2B32ED1AF98}"/>
          </ac:spMkLst>
        </pc:spChg>
        <pc:spChg chg="del">
          <ac:chgData name="shilpi mohanty" userId="7b885eb3dd52ee10" providerId="LiveId" clId="{E93238D7-787E-4828-81B5-055520BFBADE}" dt="2022-06-10T17:00:16.316" v="3833" actId="700"/>
          <ac:spMkLst>
            <pc:docMk/>
            <pc:sldMk cId="1677369590" sldId="325"/>
            <ac:spMk id="3" creationId="{3EFBF8EB-5104-EC42-5415-48D8B45F9C7A}"/>
          </ac:spMkLst>
        </pc:spChg>
        <pc:spChg chg="del">
          <ac:chgData name="shilpi mohanty" userId="7b885eb3dd52ee10" providerId="LiveId" clId="{E93238D7-787E-4828-81B5-055520BFBADE}" dt="2022-06-10T17:00:16.316" v="3833" actId="700"/>
          <ac:spMkLst>
            <pc:docMk/>
            <pc:sldMk cId="1677369590" sldId="325"/>
            <ac:spMk id="4" creationId="{55AA433E-2D99-40AE-728E-FBB3F53ABC71}"/>
          </ac:spMkLst>
        </pc:spChg>
        <pc:spChg chg="add mod ord">
          <ac:chgData name="shilpi mohanty" userId="7b885eb3dd52ee10" providerId="LiveId" clId="{E93238D7-787E-4828-81B5-055520BFBADE}" dt="2022-06-10T17:00:48.791" v="3857" actId="14100"/>
          <ac:spMkLst>
            <pc:docMk/>
            <pc:sldMk cId="1677369590" sldId="325"/>
            <ac:spMk id="5" creationId="{D6F43B88-F75B-3441-BDBC-F0AD47FBF550}"/>
          </ac:spMkLst>
        </pc:spChg>
        <pc:spChg chg="add del mod ord">
          <ac:chgData name="shilpi mohanty" userId="7b885eb3dd52ee10" providerId="LiveId" clId="{E93238D7-787E-4828-81B5-055520BFBADE}" dt="2022-06-10T17:04:00.039" v="4068"/>
          <ac:spMkLst>
            <pc:docMk/>
            <pc:sldMk cId="1677369590" sldId="325"/>
            <ac:spMk id="6" creationId="{61DF5119-6AF8-3F97-3960-CBAAFFE1EE0C}"/>
          </ac:spMkLst>
        </pc:spChg>
        <pc:spChg chg="add mod ord">
          <ac:chgData name="shilpi mohanty" userId="7b885eb3dd52ee10" providerId="LiveId" clId="{E93238D7-787E-4828-81B5-055520BFBADE}" dt="2022-06-10T17:03:20.940" v="4063" actId="14100"/>
          <ac:spMkLst>
            <pc:docMk/>
            <pc:sldMk cId="1677369590" sldId="325"/>
            <ac:spMk id="7" creationId="{6D39414A-218F-8A54-DBE6-0CDB28AF76D6}"/>
          </ac:spMkLst>
        </pc:spChg>
        <pc:picChg chg="add mod">
          <ac:chgData name="shilpi mohanty" userId="7b885eb3dd52ee10" providerId="LiveId" clId="{E93238D7-787E-4828-81B5-055520BFBADE}" dt="2022-06-10T17:04:55.492" v="4082" actId="1076"/>
          <ac:picMkLst>
            <pc:docMk/>
            <pc:sldMk cId="1677369590" sldId="325"/>
            <ac:picMk id="8" creationId="{341B55BF-3FFF-40B1-B291-8BC5BF5DE176}"/>
          </ac:picMkLst>
        </pc:picChg>
        <pc:picChg chg="add mod">
          <ac:chgData name="shilpi mohanty" userId="7b885eb3dd52ee10" providerId="LiveId" clId="{E93238D7-787E-4828-81B5-055520BFBADE}" dt="2022-06-10T17:04:10.710" v="4073" actId="1076"/>
          <ac:picMkLst>
            <pc:docMk/>
            <pc:sldMk cId="1677369590" sldId="325"/>
            <ac:picMk id="9" creationId="{B93E5071-AFA1-2EF4-D909-96F6FAA6C148}"/>
          </ac:picMkLst>
        </pc:picChg>
        <pc:picChg chg="add mod">
          <ac:chgData name="shilpi mohanty" userId="7b885eb3dd52ee10" providerId="LiveId" clId="{E93238D7-787E-4828-81B5-055520BFBADE}" dt="2022-06-10T17:04:54.396" v="4081" actId="1076"/>
          <ac:picMkLst>
            <pc:docMk/>
            <pc:sldMk cId="1677369590" sldId="325"/>
            <ac:picMk id="10" creationId="{B20ED638-F70A-F2A2-0147-EB880E55BDAC}"/>
          </ac:picMkLst>
        </pc:picChg>
      </pc:sldChg>
      <pc:sldChg chg="addSp delSp modSp new mod ord">
        <pc:chgData name="shilpi mohanty" userId="7b885eb3dd52ee10" providerId="LiveId" clId="{E93238D7-787E-4828-81B5-055520BFBADE}" dt="2022-06-10T17:12:06.415" v="4250" actId="20577"/>
        <pc:sldMkLst>
          <pc:docMk/>
          <pc:sldMk cId="3975196112" sldId="326"/>
        </pc:sldMkLst>
        <pc:spChg chg="mod">
          <ac:chgData name="shilpi mohanty" userId="7b885eb3dd52ee10" providerId="LiveId" clId="{E93238D7-787E-4828-81B5-055520BFBADE}" dt="2022-06-10T17:12:06.415" v="4250" actId="20577"/>
          <ac:spMkLst>
            <pc:docMk/>
            <pc:sldMk cId="3975196112" sldId="326"/>
            <ac:spMk id="2" creationId="{EDC53338-7E6D-9A26-4CF3-7AD85DA6DFC3}"/>
          </ac:spMkLst>
        </pc:spChg>
        <pc:spChg chg="del">
          <ac:chgData name="shilpi mohanty" userId="7b885eb3dd52ee10" providerId="LiveId" clId="{E93238D7-787E-4828-81B5-055520BFBADE}" dt="2022-06-10T17:11:07.610" v="4234"/>
          <ac:spMkLst>
            <pc:docMk/>
            <pc:sldMk cId="3975196112" sldId="326"/>
            <ac:spMk id="3" creationId="{A97B11D0-D29B-3CFA-4EC0-1EDB99CD043D}"/>
          </ac:spMkLst>
        </pc:spChg>
        <pc:spChg chg="mod">
          <ac:chgData name="shilpi mohanty" userId="7b885eb3dd52ee10" providerId="LiveId" clId="{E93238D7-787E-4828-81B5-055520BFBADE}" dt="2022-06-10T17:11:45.359" v="4239" actId="20577"/>
          <ac:spMkLst>
            <pc:docMk/>
            <pc:sldMk cId="3975196112" sldId="326"/>
            <ac:spMk id="4" creationId="{5E31F8AB-DAEF-AF1D-4516-8C520F65A22C}"/>
          </ac:spMkLst>
        </pc:spChg>
        <pc:picChg chg="add mod">
          <ac:chgData name="shilpi mohanty" userId="7b885eb3dd52ee10" providerId="LiveId" clId="{E93238D7-787E-4828-81B5-055520BFBADE}" dt="2022-06-10T17:11:07.610" v="4234"/>
          <ac:picMkLst>
            <pc:docMk/>
            <pc:sldMk cId="3975196112" sldId="326"/>
            <ac:picMk id="5" creationId="{4E5A4258-6F79-FF39-6273-94F4D421C7BC}"/>
          </ac:picMkLst>
        </pc:picChg>
      </pc:sldChg>
      <pc:sldChg chg="addSp delSp modSp new mod">
        <pc:chgData name="shilpi mohanty" userId="7b885eb3dd52ee10" providerId="LiveId" clId="{E93238D7-787E-4828-81B5-055520BFBADE}" dt="2022-06-10T17:13:43.309" v="4297" actId="20577"/>
        <pc:sldMkLst>
          <pc:docMk/>
          <pc:sldMk cId="394431293" sldId="327"/>
        </pc:sldMkLst>
        <pc:spChg chg="mod">
          <ac:chgData name="shilpi mohanty" userId="7b885eb3dd52ee10" providerId="LiveId" clId="{E93238D7-787E-4828-81B5-055520BFBADE}" dt="2022-06-10T17:13:05.467" v="4281" actId="14100"/>
          <ac:spMkLst>
            <pc:docMk/>
            <pc:sldMk cId="394431293" sldId="327"/>
            <ac:spMk id="2" creationId="{275B627C-EE71-4EB0-D536-E3CA04B62FA4}"/>
          </ac:spMkLst>
        </pc:spChg>
        <pc:spChg chg="del">
          <ac:chgData name="shilpi mohanty" userId="7b885eb3dd52ee10" providerId="LiveId" clId="{E93238D7-787E-4828-81B5-055520BFBADE}" dt="2022-06-10T17:12:46.415" v="4273"/>
          <ac:spMkLst>
            <pc:docMk/>
            <pc:sldMk cId="394431293" sldId="327"/>
            <ac:spMk id="3" creationId="{E19A94D5-F887-7391-B6AA-C4111542BAC3}"/>
          </ac:spMkLst>
        </pc:spChg>
        <pc:spChg chg="mod">
          <ac:chgData name="shilpi mohanty" userId="7b885eb3dd52ee10" providerId="LiveId" clId="{E93238D7-787E-4828-81B5-055520BFBADE}" dt="2022-06-10T17:13:43.309" v="4297" actId="20577"/>
          <ac:spMkLst>
            <pc:docMk/>
            <pc:sldMk cId="394431293" sldId="327"/>
            <ac:spMk id="4" creationId="{2DF04CE5-5937-C47B-98F0-5B0D1D885B71}"/>
          </ac:spMkLst>
        </pc:spChg>
        <pc:picChg chg="add mod">
          <ac:chgData name="shilpi mohanty" userId="7b885eb3dd52ee10" providerId="LiveId" clId="{E93238D7-787E-4828-81B5-055520BFBADE}" dt="2022-06-10T17:12:50.589" v="4275" actId="14100"/>
          <ac:picMkLst>
            <pc:docMk/>
            <pc:sldMk cId="394431293" sldId="327"/>
            <ac:picMk id="5" creationId="{DA90FF7B-AA54-E344-F4D6-27AE28EE1A75}"/>
          </ac:picMkLst>
        </pc:picChg>
      </pc:sldChg>
      <pc:sldChg chg="addSp delSp modSp new mod">
        <pc:chgData name="shilpi mohanty" userId="7b885eb3dd52ee10" providerId="LiveId" clId="{E93238D7-787E-4828-81B5-055520BFBADE}" dt="2022-06-10T17:17:20.325" v="4374" actId="255"/>
        <pc:sldMkLst>
          <pc:docMk/>
          <pc:sldMk cId="3100367524" sldId="328"/>
        </pc:sldMkLst>
        <pc:spChg chg="mod">
          <ac:chgData name="shilpi mohanty" userId="7b885eb3dd52ee10" providerId="LiveId" clId="{E93238D7-787E-4828-81B5-055520BFBADE}" dt="2022-06-10T17:16:29.121" v="4363" actId="1076"/>
          <ac:spMkLst>
            <pc:docMk/>
            <pc:sldMk cId="3100367524" sldId="328"/>
            <ac:spMk id="2" creationId="{7CBD492A-9178-E53B-DBD6-1865A4E3E60C}"/>
          </ac:spMkLst>
        </pc:spChg>
        <pc:spChg chg="del">
          <ac:chgData name="shilpi mohanty" userId="7b885eb3dd52ee10" providerId="LiveId" clId="{E93238D7-787E-4828-81B5-055520BFBADE}" dt="2022-06-10T17:14:42.618" v="4306"/>
          <ac:spMkLst>
            <pc:docMk/>
            <pc:sldMk cId="3100367524" sldId="328"/>
            <ac:spMk id="3" creationId="{77DDFA37-356C-A73D-AA72-0597AB8D203D}"/>
          </ac:spMkLst>
        </pc:spChg>
        <pc:spChg chg="mod">
          <ac:chgData name="shilpi mohanty" userId="7b885eb3dd52ee10" providerId="LiveId" clId="{E93238D7-787E-4828-81B5-055520BFBADE}" dt="2022-06-10T17:17:20.325" v="4374" actId="255"/>
          <ac:spMkLst>
            <pc:docMk/>
            <pc:sldMk cId="3100367524" sldId="328"/>
            <ac:spMk id="4" creationId="{D002C52F-7535-82B3-1A45-5CE37C0ED504}"/>
          </ac:spMkLst>
        </pc:spChg>
        <pc:picChg chg="add mod">
          <ac:chgData name="shilpi mohanty" userId="7b885eb3dd52ee10" providerId="LiveId" clId="{E93238D7-787E-4828-81B5-055520BFBADE}" dt="2022-06-10T17:14:48.550" v="4309" actId="14100"/>
          <ac:picMkLst>
            <pc:docMk/>
            <pc:sldMk cId="3100367524" sldId="328"/>
            <ac:picMk id="5" creationId="{1D73CF1A-80ED-4BB3-62E5-F945F1668238}"/>
          </ac:picMkLst>
        </pc:picChg>
        <pc:picChg chg="add mod">
          <ac:chgData name="shilpi mohanty" userId="7b885eb3dd52ee10" providerId="LiveId" clId="{E93238D7-787E-4828-81B5-055520BFBADE}" dt="2022-06-10T17:15:07.342" v="4315" actId="1076"/>
          <ac:picMkLst>
            <pc:docMk/>
            <pc:sldMk cId="3100367524" sldId="328"/>
            <ac:picMk id="6" creationId="{D3CB01F7-DBD9-F178-BAB5-D2ED44111F1A}"/>
          </ac:picMkLst>
        </pc:picChg>
      </pc:sldChg>
    </pc:docChg>
  </pc:docChgLst>
  <pc:docChgLst>
    <pc:chgData name="shilpi mohanty" userId="7b885eb3dd52ee10" providerId="LiveId" clId="{C00DC468-A2B6-45C3-BBFC-C328FFFC06EB}"/>
    <pc:docChg chg="undo redo custSel addSld delSld modSld">
      <pc:chgData name="shilpi mohanty" userId="7b885eb3dd52ee10" providerId="LiveId" clId="{C00DC468-A2B6-45C3-BBFC-C328FFFC06EB}" dt="2022-05-19T16:23:17.505" v="3394" actId="2696"/>
      <pc:docMkLst>
        <pc:docMk/>
      </pc:docMkLst>
      <pc:sldChg chg="addSp delSp modSp mod">
        <pc:chgData name="shilpi mohanty" userId="7b885eb3dd52ee10" providerId="LiveId" clId="{C00DC468-A2B6-45C3-BBFC-C328FFFC06EB}" dt="2022-05-19T13:16:05.930" v="118" actId="20577"/>
        <pc:sldMkLst>
          <pc:docMk/>
          <pc:sldMk cId="3999555312" sldId="256"/>
        </pc:sldMkLst>
        <pc:spChg chg="mod">
          <ac:chgData name="shilpi mohanty" userId="7b885eb3dd52ee10" providerId="LiveId" clId="{C00DC468-A2B6-45C3-BBFC-C328FFFC06EB}" dt="2022-05-19T13:16:05.930" v="118" actId="20577"/>
          <ac:spMkLst>
            <pc:docMk/>
            <pc:sldMk cId="3999555312" sldId="256"/>
            <ac:spMk id="2" creationId="{3B6E235E-8470-4062-AD7B-8D618DED6315}"/>
          </ac:spMkLst>
        </pc:spChg>
        <pc:spChg chg="mod">
          <ac:chgData name="shilpi mohanty" userId="7b885eb3dd52ee10" providerId="LiveId" clId="{C00DC468-A2B6-45C3-BBFC-C328FFFC06EB}" dt="2022-05-19T13:15:09.052" v="79" actId="27636"/>
          <ac:spMkLst>
            <pc:docMk/>
            <pc:sldMk cId="3999555312" sldId="256"/>
            <ac:spMk id="3" creationId="{607F5096-19F8-43D8-884D-0BC3D05E815E}"/>
          </ac:spMkLst>
        </pc:spChg>
        <pc:graphicFrameChg chg="add del mod">
          <ac:chgData name="shilpi mohanty" userId="7b885eb3dd52ee10" providerId="LiveId" clId="{C00DC468-A2B6-45C3-BBFC-C328FFFC06EB}" dt="2022-05-19T13:14:21.924" v="34"/>
          <ac:graphicFrameMkLst>
            <pc:docMk/>
            <pc:sldMk cId="3999555312" sldId="256"/>
            <ac:graphicFrameMk id="4" creationId="{9E195E31-7A17-1FF7-A8C0-2766F8F40D00}"/>
          </ac:graphicFrameMkLst>
        </pc:graphicFrameChg>
      </pc:sldChg>
      <pc:sldChg chg="modSp del mod">
        <pc:chgData name="shilpi mohanty" userId="7b885eb3dd52ee10" providerId="LiveId" clId="{C00DC468-A2B6-45C3-BBFC-C328FFFC06EB}" dt="2022-05-19T16:23:17.505" v="3394" actId="2696"/>
        <pc:sldMkLst>
          <pc:docMk/>
          <pc:sldMk cId="869941131" sldId="257"/>
        </pc:sldMkLst>
        <pc:spChg chg="mod">
          <ac:chgData name="shilpi mohanty" userId="7b885eb3dd52ee10" providerId="LiveId" clId="{C00DC468-A2B6-45C3-BBFC-C328FFFC06EB}" dt="2022-05-19T16:23:14.807" v="3393" actId="6549"/>
          <ac:spMkLst>
            <pc:docMk/>
            <pc:sldMk cId="869941131" sldId="257"/>
            <ac:spMk id="2" creationId="{5F7C0A91-0218-4F61-B93D-5CC046697A4D}"/>
          </ac:spMkLst>
        </pc:spChg>
        <pc:spChg chg="mod">
          <ac:chgData name="shilpi mohanty" userId="7b885eb3dd52ee10" providerId="LiveId" clId="{C00DC468-A2B6-45C3-BBFC-C328FFFC06EB}" dt="2022-05-19T13:15:08.991" v="78"/>
          <ac:spMkLst>
            <pc:docMk/>
            <pc:sldMk cId="869941131" sldId="257"/>
            <ac:spMk id="3" creationId="{AC2A3A07-6E12-47C1-9B93-3AC96EDD5287}"/>
          </ac:spMkLst>
        </pc:spChg>
      </pc:sldChg>
      <pc:sldChg chg="modSp mod">
        <pc:chgData name="shilpi mohanty" userId="7b885eb3dd52ee10" providerId="LiveId" clId="{C00DC468-A2B6-45C3-BBFC-C328FFFC06EB}" dt="2022-05-19T16:23:08.795" v="3392" actId="123"/>
        <pc:sldMkLst>
          <pc:docMk/>
          <pc:sldMk cId="566867615" sldId="259"/>
        </pc:sldMkLst>
        <pc:spChg chg="mod">
          <ac:chgData name="shilpi mohanty" userId="7b885eb3dd52ee10" providerId="LiveId" clId="{C00DC468-A2B6-45C3-BBFC-C328FFFC06EB}" dt="2022-05-19T13:21:07.797" v="153" actId="14100"/>
          <ac:spMkLst>
            <pc:docMk/>
            <pc:sldMk cId="566867615" sldId="259"/>
            <ac:spMk id="2" creationId="{A3ED3DCD-CD24-4BA8-806E-75A5FC502983}"/>
          </ac:spMkLst>
        </pc:spChg>
        <pc:spChg chg="mod">
          <ac:chgData name="shilpi mohanty" userId="7b885eb3dd52ee10" providerId="LiveId" clId="{C00DC468-A2B6-45C3-BBFC-C328FFFC06EB}" dt="2022-05-19T16:23:08.795" v="3392" actId="123"/>
          <ac:spMkLst>
            <pc:docMk/>
            <pc:sldMk cId="566867615" sldId="259"/>
            <ac:spMk id="3" creationId="{3C87009D-FD2E-4E0A-A79C-E3EE0866EE42}"/>
          </ac:spMkLst>
        </pc:spChg>
      </pc:sldChg>
      <pc:sldChg chg="modSp mod">
        <pc:chgData name="shilpi mohanty" userId="7b885eb3dd52ee10" providerId="LiveId" clId="{C00DC468-A2B6-45C3-BBFC-C328FFFC06EB}" dt="2022-05-19T13:22:49.354" v="177" actId="6549"/>
        <pc:sldMkLst>
          <pc:docMk/>
          <pc:sldMk cId="3941634025" sldId="260"/>
        </pc:sldMkLst>
        <pc:spChg chg="mod">
          <ac:chgData name="shilpi mohanty" userId="7b885eb3dd52ee10" providerId="LiveId" clId="{C00DC468-A2B6-45C3-BBFC-C328FFFC06EB}" dt="2022-05-19T13:21:59.600" v="164" actId="14100"/>
          <ac:spMkLst>
            <pc:docMk/>
            <pc:sldMk cId="3941634025" sldId="260"/>
            <ac:spMk id="2" creationId="{09B058BE-D7A5-42B8-9C65-98EEAA0AA0D1}"/>
          </ac:spMkLst>
        </pc:spChg>
        <pc:spChg chg="mod">
          <ac:chgData name="shilpi mohanty" userId="7b885eb3dd52ee10" providerId="LiveId" clId="{C00DC468-A2B6-45C3-BBFC-C328FFFC06EB}" dt="2022-05-19T13:22:49.354" v="177" actId="6549"/>
          <ac:spMkLst>
            <pc:docMk/>
            <pc:sldMk cId="3941634025" sldId="260"/>
            <ac:spMk id="6" creationId="{B336D3BC-763C-41B3-B107-8F78C0726444}"/>
          </ac:spMkLst>
        </pc:spChg>
      </pc:sldChg>
      <pc:sldChg chg="modSp mod">
        <pc:chgData name="shilpi mohanty" userId="7b885eb3dd52ee10" providerId="LiveId" clId="{C00DC468-A2B6-45C3-BBFC-C328FFFC06EB}" dt="2022-05-19T13:27:46.708" v="233" actId="108"/>
        <pc:sldMkLst>
          <pc:docMk/>
          <pc:sldMk cId="2944995437" sldId="261"/>
        </pc:sldMkLst>
        <pc:spChg chg="mod">
          <ac:chgData name="shilpi mohanty" userId="7b885eb3dd52ee10" providerId="LiveId" clId="{C00DC468-A2B6-45C3-BBFC-C328FFFC06EB}" dt="2022-05-19T13:27:46.708" v="233" actId="108"/>
          <ac:spMkLst>
            <pc:docMk/>
            <pc:sldMk cId="2944995437" sldId="261"/>
            <ac:spMk id="2" creationId="{8A5513AE-7312-4B6A-8D5E-0EB10B2C5FBE}"/>
          </ac:spMkLst>
        </pc:spChg>
        <pc:spChg chg="mod">
          <ac:chgData name="shilpi mohanty" userId="7b885eb3dd52ee10" providerId="LiveId" clId="{C00DC468-A2B6-45C3-BBFC-C328FFFC06EB}" dt="2022-05-19T13:25:32.804" v="195" actId="14100"/>
          <ac:spMkLst>
            <pc:docMk/>
            <pc:sldMk cId="2944995437" sldId="261"/>
            <ac:spMk id="3" creationId="{142C87AD-7072-4B2F-B706-77D31CD40812}"/>
          </ac:spMkLst>
        </pc:spChg>
      </pc:sldChg>
      <pc:sldChg chg="modSp mod">
        <pc:chgData name="shilpi mohanty" userId="7b885eb3dd52ee10" providerId="LiveId" clId="{C00DC468-A2B6-45C3-BBFC-C328FFFC06EB}" dt="2022-05-19T13:32:21.082" v="316" actId="27636"/>
        <pc:sldMkLst>
          <pc:docMk/>
          <pc:sldMk cId="1427831" sldId="263"/>
        </pc:sldMkLst>
        <pc:spChg chg="mod">
          <ac:chgData name="shilpi mohanty" userId="7b885eb3dd52ee10" providerId="LiveId" clId="{C00DC468-A2B6-45C3-BBFC-C328FFFC06EB}" dt="2022-05-19T13:31:24.576" v="301" actId="14100"/>
          <ac:spMkLst>
            <pc:docMk/>
            <pc:sldMk cId="1427831" sldId="263"/>
            <ac:spMk id="2" creationId="{9B8B4477-0525-40E4-B8FB-2448EC9EA2F2}"/>
          </ac:spMkLst>
        </pc:spChg>
        <pc:spChg chg="mod">
          <ac:chgData name="shilpi mohanty" userId="7b885eb3dd52ee10" providerId="LiveId" clId="{C00DC468-A2B6-45C3-BBFC-C328FFFC06EB}" dt="2022-05-19T13:32:21.082" v="316" actId="27636"/>
          <ac:spMkLst>
            <pc:docMk/>
            <pc:sldMk cId="1427831" sldId="263"/>
            <ac:spMk id="3" creationId="{335C5163-2AB3-44A1-A35F-3667ED076F67}"/>
          </ac:spMkLst>
        </pc:spChg>
      </pc:sldChg>
      <pc:sldChg chg="addSp delSp modSp mod">
        <pc:chgData name="shilpi mohanty" userId="7b885eb3dd52ee10" providerId="LiveId" clId="{C00DC468-A2B6-45C3-BBFC-C328FFFC06EB}" dt="2022-05-19T13:30:26.950" v="271" actId="14100"/>
        <pc:sldMkLst>
          <pc:docMk/>
          <pc:sldMk cId="524639852" sldId="265"/>
        </pc:sldMkLst>
        <pc:spChg chg="mod">
          <ac:chgData name="shilpi mohanty" userId="7b885eb3dd52ee10" providerId="LiveId" clId="{C00DC468-A2B6-45C3-BBFC-C328FFFC06EB}" dt="2022-05-19T13:28:07.540" v="257" actId="14100"/>
          <ac:spMkLst>
            <pc:docMk/>
            <pc:sldMk cId="524639852" sldId="265"/>
            <ac:spMk id="2" creationId="{D63EA00A-3350-499A-A08F-B5001A5457DA}"/>
          </ac:spMkLst>
        </pc:spChg>
        <pc:spChg chg="mod">
          <ac:chgData name="shilpi mohanty" userId="7b885eb3dd52ee10" providerId="LiveId" clId="{C00DC468-A2B6-45C3-BBFC-C328FFFC06EB}" dt="2022-05-19T13:30:26.950" v="271" actId="14100"/>
          <ac:spMkLst>
            <pc:docMk/>
            <pc:sldMk cId="524639852" sldId="265"/>
            <ac:spMk id="3" creationId="{76B4AC2B-4834-4AE4-BD61-2241C3E12A2B}"/>
          </ac:spMkLst>
        </pc:spChg>
        <pc:spChg chg="add del mod">
          <ac:chgData name="shilpi mohanty" userId="7b885eb3dd52ee10" providerId="LiveId" clId="{C00DC468-A2B6-45C3-BBFC-C328FFFC06EB}" dt="2022-05-19T13:27:04.038" v="206" actId="21"/>
          <ac:spMkLst>
            <pc:docMk/>
            <pc:sldMk cId="524639852" sldId="265"/>
            <ac:spMk id="6" creationId="{50481035-8F0E-D4F3-BB94-71078B07AE4D}"/>
          </ac:spMkLst>
        </pc:spChg>
        <pc:picChg chg="del">
          <ac:chgData name="shilpi mohanty" userId="7b885eb3dd52ee10" providerId="LiveId" clId="{C00DC468-A2B6-45C3-BBFC-C328FFFC06EB}" dt="2022-05-19T13:26:51.008" v="204" actId="478"/>
          <ac:picMkLst>
            <pc:docMk/>
            <pc:sldMk cId="524639852" sldId="265"/>
            <ac:picMk id="5" creationId="{63BA8C97-DDF4-434D-8AE3-6B98CEB08F46}"/>
          </ac:picMkLst>
        </pc:picChg>
      </pc:sldChg>
      <pc:sldChg chg="addSp modSp mod">
        <pc:chgData name="shilpi mohanty" userId="7b885eb3dd52ee10" providerId="LiveId" clId="{C00DC468-A2B6-45C3-BBFC-C328FFFC06EB}" dt="2022-05-19T16:23:02.549" v="3391" actId="123"/>
        <pc:sldMkLst>
          <pc:docMk/>
          <pc:sldMk cId="2390107356" sldId="266"/>
        </pc:sldMkLst>
        <pc:spChg chg="mod">
          <ac:chgData name="shilpi mohanty" userId="7b885eb3dd52ee10" providerId="LiveId" clId="{C00DC468-A2B6-45C3-BBFC-C328FFFC06EB}" dt="2022-05-19T13:34:04.103" v="323" actId="6549"/>
          <ac:spMkLst>
            <pc:docMk/>
            <pc:sldMk cId="2390107356" sldId="266"/>
            <ac:spMk id="2" creationId="{06878BEF-C423-48A4-9A8B-0D946D6F1DBD}"/>
          </ac:spMkLst>
        </pc:spChg>
        <pc:spChg chg="mod">
          <ac:chgData name="shilpi mohanty" userId="7b885eb3dd52ee10" providerId="LiveId" clId="{C00DC468-A2B6-45C3-BBFC-C328FFFC06EB}" dt="2022-05-19T16:23:02.549" v="3391" actId="123"/>
          <ac:spMkLst>
            <pc:docMk/>
            <pc:sldMk cId="2390107356" sldId="266"/>
            <ac:spMk id="3" creationId="{C8D59081-E81E-4CB1-89E1-B438FFBF8727}"/>
          </ac:spMkLst>
        </pc:spChg>
        <pc:picChg chg="add mod">
          <ac:chgData name="shilpi mohanty" userId="7b885eb3dd52ee10" providerId="LiveId" clId="{C00DC468-A2B6-45C3-BBFC-C328FFFC06EB}" dt="2022-05-19T13:36:58.866" v="508" actId="1076"/>
          <ac:picMkLst>
            <pc:docMk/>
            <pc:sldMk cId="2390107356" sldId="266"/>
            <ac:picMk id="4" creationId="{99574235-F867-7ED9-A14D-C97BBC10438D}"/>
          </ac:picMkLst>
        </pc:picChg>
        <pc:picChg chg="add mod">
          <ac:chgData name="shilpi mohanty" userId="7b885eb3dd52ee10" providerId="LiveId" clId="{C00DC468-A2B6-45C3-BBFC-C328FFFC06EB}" dt="2022-05-19T13:37:02.789" v="509" actId="1076"/>
          <ac:picMkLst>
            <pc:docMk/>
            <pc:sldMk cId="2390107356" sldId="266"/>
            <ac:picMk id="5" creationId="{E8537040-E38E-4A14-F05A-66C1A63AE0F4}"/>
          </ac:picMkLst>
        </pc:picChg>
      </pc:sldChg>
      <pc:sldChg chg="addSp modSp mod">
        <pc:chgData name="shilpi mohanty" userId="7b885eb3dd52ee10" providerId="LiveId" clId="{C00DC468-A2B6-45C3-BBFC-C328FFFC06EB}" dt="2022-05-19T13:40:12.243" v="742" actId="1076"/>
        <pc:sldMkLst>
          <pc:docMk/>
          <pc:sldMk cId="2163969467" sldId="267"/>
        </pc:sldMkLst>
        <pc:spChg chg="mod">
          <ac:chgData name="shilpi mohanty" userId="7b885eb3dd52ee10" providerId="LiveId" clId="{C00DC468-A2B6-45C3-BBFC-C328FFFC06EB}" dt="2022-05-19T13:39:17.354" v="586" actId="20577"/>
          <ac:spMkLst>
            <pc:docMk/>
            <pc:sldMk cId="2163969467" sldId="267"/>
            <ac:spMk id="2" creationId="{B588BEEC-B9FC-4DBA-97F6-987A62F02451}"/>
          </ac:spMkLst>
        </pc:spChg>
        <pc:spChg chg="mod">
          <ac:chgData name="shilpi mohanty" userId="7b885eb3dd52ee10" providerId="LiveId" clId="{C00DC468-A2B6-45C3-BBFC-C328FFFC06EB}" dt="2022-05-19T13:39:27.675" v="738" actId="6549"/>
          <ac:spMkLst>
            <pc:docMk/>
            <pc:sldMk cId="2163969467" sldId="267"/>
            <ac:spMk id="3" creationId="{646782A2-AB87-4C83-9469-E033CC8F4BA0}"/>
          </ac:spMkLst>
        </pc:spChg>
        <pc:picChg chg="add mod">
          <ac:chgData name="shilpi mohanty" userId="7b885eb3dd52ee10" providerId="LiveId" clId="{C00DC468-A2B6-45C3-BBFC-C328FFFC06EB}" dt="2022-05-19T13:39:31.281" v="739" actId="1076"/>
          <ac:picMkLst>
            <pc:docMk/>
            <pc:sldMk cId="2163969467" sldId="267"/>
            <ac:picMk id="4" creationId="{B49FF27C-E8F7-A949-849E-2B530EE90EE1}"/>
          </ac:picMkLst>
        </pc:picChg>
        <pc:picChg chg="add mod">
          <ac:chgData name="shilpi mohanty" userId="7b885eb3dd52ee10" providerId="LiveId" clId="{C00DC468-A2B6-45C3-BBFC-C328FFFC06EB}" dt="2022-05-19T13:40:12.243" v="742" actId="1076"/>
          <ac:picMkLst>
            <pc:docMk/>
            <pc:sldMk cId="2163969467" sldId="267"/>
            <ac:picMk id="5" creationId="{2EDF7B28-EF2D-8D1F-8331-3D6C14BC0F64}"/>
          </ac:picMkLst>
        </pc:picChg>
      </pc:sldChg>
      <pc:sldChg chg="addSp delSp modSp mod">
        <pc:chgData name="shilpi mohanty" userId="7b885eb3dd52ee10" providerId="LiveId" clId="{C00DC468-A2B6-45C3-BBFC-C328FFFC06EB}" dt="2022-05-19T14:54:23.885" v="862" actId="1076"/>
        <pc:sldMkLst>
          <pc:docMk/>
          <pc:sldMk cId="2915741627" sldId="268"/>
        </pc:sldMkLst>
        <pc:spChg chg="mod">
          <ac:chgData name="shilpi mohanty" userId="7b885eb3dd52ee10" providerId="LiveId" clId="{C00DC468-A2B6-45C3-BBFC-C328FFFC06EB}" dt="2022-05-19T14:53:15.475" v="835" actId="6549"/>
          <ac:spMkLst>
            <pc:docMk/>
            <pc:sldMk cId="2915741627" sldId="268"/>
            <ac:spMk id="2" creationId="{B70200F3-CADD-42DE-B5C5-DFDA6CADD942}"/>
          </ac:spMkLst>
        </pc:spChg>
        <pc:spChg chg="del mod">
          <ac:chgData name="shilpi mohanty" userId="7b885eb3dd52ee10" providerId="LiveId" clId="{C00DC468-A2B6-45C3-BBFC-C328FFFC06EB}" dt="2022-05-19T14:53:54.361" v="858"/>
          <ac:spMkLst>
            <pc:docMk/>
            <pc:sldMk cId="2915741627" sldId="268"/>
            <ac:spMk id="3" creationId="{55B1B5D8-9619-4FFE-A471-3F3A61115C55}"/>
          </ac:spMkLst>
        </pc:spChg>
        <pc:picChg chg="add mod">
          <ac:chgData name="shilpi mohanty" userId="7b885eb3dd52ee10" providerId="LiveId" clId="{C00DC468-A2B6-45C3-BBFC-C328FFFC06EB}" dt="2022-05-19T14:53:56.691" v="859" actId="1076"/>
          <ac:picMkLst>
            <pc:docMk/>
            <pc:sldMk cId="2915741627" sldId="268"/>
            <ac:picMk id="4" creationId="{E8314BB7-247C-F6EC-3E7D-C58A33317ED8}"/>
          </ac:picMkLst>
        </pc:picChg>
        <pc:picChg chg="add mod">
          <ac:chgData name="shilpi mohanty" userId="7b885eb3dd52ee10" providerId="LiveId" clId="{C00DC468-A2B6-45C3-BBFC-C328FFFC06EB}" dt="2022-05-19T14:54:23.885" v="862" actId="1076"/>
          <ac:picMkLst>
            <pc:docMk/>
            <pc:sldMk cId="2915741627" sldId="268"/>
            <ac:picMk id="5" creationId="{5AB9C9E6-C3C6-F129-455E-B4BF452108FF}"/>
          </ac:picMkLst>
        </pc:picChg>
      </pc:sldChg>
      <pc:sldChg chg="addSp delSp modSp mod">
        <pc:chgData name="shilpi mohanty" userId="7b885eb3dd52ee10" providerId="LiveId" clId="{C00DC468-A2B6-45C3-BBFC-C328FFFC06EB}" dt="2022-05-19T14:56:47.869" v="913" actId="14100"/>
        <pc:sldMkLst>
          <pc:docMk/>
          <pc:sldMk cId="329056424" sldId="269"/>
        </pc:sldMkLst>
        <pc:spChg chg="mod">
          <ac:chgData name="shilpi mohanty" userId="7b885eb3dd52ee10" providerId="LiveId" clId="{C00DC468-A2B6-45C3-BBFC-C328FFFC06EB}" dt="2022-05-19T14:55:08.235" v="891" actId="20577"/>
          <ac:spMkLst>
            <pc:docMk/>
            <pc:sldMk cId="329056424" sldId="269"/>
            <ac:spMk id="2" creationId="{DDE13301-B6C2-4DDC-A430-8C6C5D11F423}"/>
          </ac:spMkLst>
        </pc:spChg>
        <pc:spChg chg="mod">
          <ac:chgData name="shilpi mohanty" userId="7b885eb3dd52ee10" providerId="LiveId" clId="{C00DC468-A2B6-45C3-BBFC-C328FFFC06EB}" dt="2022-05-19T14:55:40.002" v="902" actId="14100"/>
          <ac:spMkLst>
            <pc:docMk/>
            <pc:sldMk cId="329056424" sldId="269"/>
            <ac:spMk id="3" creationId="{F573D017-A3BF-4FCE-8E45-73C2B83F0EAF}"/>
          </ac:spMkLst>
        </pc:spChg>
        <pc:spChg chg="add del mod">
          <ac:chgData name="shilpi mohanty" userId="7b885eb3dd52ee10" providerId="LiveId" clId="{C00DC468-A2B6-45C3-BBFC-C328FFFC06EB}" dt="2022-05-19T14:55:03.251" v="871" actId="21"/>
          <ac:spMkLst>
            <pc:docMk/>
            <pc:sldMk cId="329056424" sldId="269"/>
            <ac:spMk id="7" creationId="{F8F05B65-5151-F05E-9A4C-D8999EA10153}"/>
          </ac:spMkLst>
        </pc:spChg>
        <pc:picChg chg="del">
          <ac:chgData name="shilpi mohanty" userId="7b885eb3dd52ee10" providerId="LiveId" clId="{C00DC468-A2B6-45C3-BBFC-C328FFFC06EB}" dt="2022-05-19T14:54:52.560" v="869" actId="21"/>
          <ac:picMkLst>
            <pc:docMk/>
            <pc:sldMk cId="329056424" sldId="269"/>
            <ac:picMk id="5" creationId="{1089453D-C834-42AD-9B99-0D89D42C7A83}"/>
          </ac:picMkLst>
        </pc:picChg>
        <pc:picChg chg="del">
          <ac:chgData name="shilpi mohanty" userId="7b885eb3dd52ee10" providerId="LiveId" clId="{C00DC468-A2B6-45C3-BBFC-C328FFFC06EB}" dt="2022-05-19T14:54:55.536" v="870" actId="21"/>
          <ac:picMkLst>
            <pc:docMk/>
            <pc:sldMk cId="329056424" sldId="269"/>
            <ac:picMk id="6" creationId="{85F99C28-1CED-4ACB-94EC-9DB023B3BF43}"/>
          </ac:picMkLst>
        </pc:picChg>
        <pc:picChg chg="add mod">
          <ac:chgData name="shilpi mohanty" userId="7b885eb3dd52ee10" providerId="LiveId" clId="{C00DC468-A2B6-45C3-BBFC-C328FFFC06EB}" dt="2022-05-19T14:56:22.840" v="909" actId="14100"/>
          <ac:picMkLst>
            <pc:docMk/>
            <pc:sldMk cId="329056424" sldId="269"/>
            <ac:picMk id="8" creationId="{44972F5D-0F61-5829-BC5D-C942F38568FC}"/>
          </ac:picMkLst>
        </pc:picChg>
        <pc:picChg chg="add mod">
          <ac:chgData name="shilpi mohanty" userId="7b885eb3dd52ee10" providerId="LiveId" clId="{C00DC468-A2B6-45C3-BBFC-C328FFFC06EB}" dt="2022-05-19T14:56:47.869" v="913" actId="14100"/>
          <ac:picMkLst>
            <pc:docMk/>
            <pc:sldMk cId="329056424" sldId="269"/>
            <ac:picMk id="9" creationId="{6D72CC99-7D2B-834B-8D5B-B5C92240463A}"/>
          </ac:picMkLst>
        </pc:picChg>
      </pc:sldChg>
      <pc:sldChg chg="addSp delSp modSp mod">
        <pc:chgData name="shilpi mohanty" userId="7b885eb3dd52ee10" providerId="LiveId" clId="{C00DC468-A2B6-45C3-BBFC-C328FFFC06EB}" dt="2022-05-19T16:22:53.148" v="3390" actId="123"/>
        <pc:sldMkLst>
          <pc:docMk/>
          <pc:sldMk cId="207618920" sldId="270"/>
        </pc:sldMkLst>
        <pc:spChg chg="mod">
          <ac:chgData name="shilpi mohanty" userId="7b885eb3dd52ee10" providerId="LiveId" clId="{C00DC468-A2B6-45C3-BBFC-C328FFFC06EB}" dt="2022-05-19T14:57:42.660" v="925" actId="14100"/>
          <ac:spMkLst>
            <pc:docMk/>
            <pc:sldMk cId="207618920" sldId="270"/>
            <ac:spMk id="2" creationId="{A2B94965-5AA7-4453-B873-F2008599F9D8}"/>
          </ac:spMkLst>
        </pc:spChg>
        <pc:spChg chg="mod">
          <ac:chgData name="shilpi mohanty" userId="7b885eb3dd52ee10" providerId="LiveId" clId="{C00DC468-A2B6-45C3-BBFC-C328FFFC06EB}" dt="2022-05-19T16:22:53.148" v="3390" actId="123"/>
          <ac:spMkLst>
            <pc:docMk/>
            <pc:sldMk cId="207618920" sldId="270"/>
            <ac:spMk id="3" creationId="{9807BAD3-0640-46B9-B558-E421459C2EAD}"/>
          </ac:spMkLst>
        </pc:spChg>
        <pc:spChg chg="add del mod">
          <ac:chgData name="shilpi mohanty" userId="7b885eb3dd52ee10" providerId="LiveId" clId="{C00DC468-A2B6-45C3-BBFC-C328FFFC06EB}" dt="2022-05-19T14:57:33.060" v="922" actId="21"/>
          <ac:spMkLst>
            <pc:docMk/>
            <pc:sldMk cId="207618920" sldId="270"/>
            <ac:spMk id="7" creationId="{F348DFA3-F2DB-B6B4-5B15-45058AE7493C}"/>
          </ac:spMkLst>
        </pc:spChg>
        <pc:picChg chg="del">
          <ac:chgData name="shilpi mohanty" userId="7b885eb3dd52ee10" providerId="LiveId" clId="{C00DC468-A2B6-45C3-BBFC-C328FFFC06EB}" dt="2022-05-19T14:57:26.183" v="920" actId="21"/>
          <ac:picMkLst>
            <pc:docMk/>
            <pc:sldMk cId="207618920" sldId="270"/>
            <ac:picMk id="5" creationId="{50B5DA51-29C6-4A03-876F-D619B1079E5D}"/>
          </ac:picMkLst>
        </pc:picChg>
        <pc:picChg chg="del">
          <ac:chgData name="shilpi mohanty" userId="7b885eb3dd52ee10" providerId="LiveId" clId="{C00DC468-A2B6-45C3-BBFC-C328FFFC06EB}" dt="2022-05-19T14:57:29.411" v="921" actId="21"/>
          <ac:picMkLst>
            <pc:docMk/>
            <pc:sldMk cId="207618920" sldId="270"/>
            <ac:picMk id="6" creationId="{6B01278B-53AB-428D-A116-48EF706DC59D}"/>
          </ac:picMkLst>
        </pc:picChg>
        <pc:picChg chg="add mod">
          <ac:chgData name="shilpi mohanty" userId="7b885eb3dd52ee10" providerId="LiveId" clId="{C00DC468-A2B6-45C3-BBFC-C328FFFC06EB}" dt="2022-05-19T14:58:39.459" v="934" actId="1076"/>
          <ac:picMkLst>
            <pc:docMk/>
            <pc:sldMk cId="207618920" sldId="270"/>
            <ac:picMk id="8" creationId="{D4DD9D70-5169-DDF6-07A3-F95EE89F0F12}"/>
          </ac:picMkLst>
        </pc:picChg>
      </pc:sldChg>
      <pc:sldChg chg="addSp modSp mod">
        <pc:chgData name="shilpi mohanty" userId="7b885eb3dd52ee10" providerId="LiveId" clId="{C00DC468-A2B6-45C3-BBFC-C328FFFC06EB}" dt="2022-05-19T15:01:50.316" v="1023" actId="14100"/>
        <pc:sldMkLst>
          <pc:docMk/>
          <pc:sldMk cId="4102507391" sldId="271"/>
        </pc:sldMkLst>
        <pc:spChg chg="mod">
          <ac:chgData name="shilpi mohanty" userId="7b885eb3dd52ee10" providerId="LiveId" clId="{C00DC468-A2B6-45C3-BBFC-C328FFFC06EB}" dt="2022-05-19T15:01:40.398" v="1022" actId="14100"/>
          <ac:spMkLst>
            <pc:docMk/>
            <pc:sldMk cId="4102507391" sldId="271"/>
            <ac:spMk id="2" creationId="{CDC3F2DA-F634-4721-B21A-E407F359C8A4}"/>
          </ac:spMkLst>
        </pc:spChg>
        <pc:spChg chg="mod">
          <ac:chgData name="shilpi mohanty" userId="7b885eb3dd52ee10" providerId="LiveId" clId="{C00DC468-A2B6-45C3-BBFC-C328FFFC06EB}" dt="2022-05-19T15:01:29.501" v="1020" actId="6549"/>
          <ac:spMkLst>
            <pc:docMk/>
            <pc:sldMk cId="4102507391" sldId="271"/>
            <ac:spMk id="3" creationId="{ABEECD18-1612-409A-8A7F-F3AFC06A14E1}"/>
          </ac:spMkLst>
        </pc:spChg>
        <pc:picChg chg="add mod">
          <ac:chgData name="shilpi mohanty" userId="7b885eb3dd52ee10" providerId="LiveId" clId="{C00DC468-A2B6-45C3-BBFC-C328FFFC06EB}" dt="2022-05-19T15:01:50.316" v="1023" actId="14100"/>
          <ac:picMkLst>
            <pc:docMk/>
            <pc:sldMk cId="4102507391" sldId="271"/>
            <ac:picMk id="4" creationId="{FC156F4F-EC60-0B2C-F598-ECA00FD13F2D}"/>
          </ac:picMkLst>
        </pc:picChg>
      </pc:sldChg>
      <pc:sldChg chg="addSp delSp modSp mod">
        <pc:chgData name="shilpi mohanty" userId="7b885eb3dd52ee10" providerId="LiveId" clId="{C00DC468-A2B6-45C3-BBFC-C328FFFC06EB}" dt="2022-05-19T15:03:47.384" v="1051" actId="14100"/>
        <pc:sldMkLst>
          <pc:docMk/>
          <pc:sldMk cId="1341920752" sldId="272"/>
        </pc:sldMkLst>
        <pc:spChg chg="mod">
          <ac:chgData name="shilpi mohanty" userId="7b885eb3dd52ee10" providerId="LiveId" clId="{C00DC468-A2B6-45C3-BBFC-C328FFFC06EB}" dt="2022-05-19T15:02:20.991" v="1030" actId="27636"/>
          <ac:spMkLst>
            <pc:docMk/>
            <pc:sldMk cId="1341920752" sldId="272"/>
            <ac:spMk id="2" creationId="{6C5CBDEA-4964-41AF-AD94-1A0222378675}"/>
          </ac:spMkLst>
        </pc:spChg>
        <pc:spChg chg="mod">
          <ac:chgData name="shilpi mohanty" userId="7b885eb3dd52ee10" providerId="LiveId" clId="{C00DC468-A2B6-45C3-BBFC-C328FFFC06EB}" dt="2022-05-19T15:03:21.900" v="1045" actId="20577"/>
          <ac:spMkLst>
            <pc:docMk/>
            <pc:sldMk cId="1341920752" sldId="272"/>
            <ac:spMk id="3" creationId="{2C972998-5CB1-4C0D-9334-2398A4B1EAEA}"/>
          </ac:spMkLst>
        </pc:spChg>
        <pc:spChg chg="add del mod">
          <ac:chgData name="shilpi mohanty" userId="7b885eb3dd52ee10" providerId="LiveId" clId="{C00DC468-A2B6-45C3-BBFC-C328FFFC06EB}" dt="2022-05-19T15:00:15.865" v="986" actId="21"/>
          <ac:spMkLst>
            <pc:docMk/>
            <pc:sldMk cId="1341920752" sldId="272"/>
            <ac:spMk id="7" creationId="{69828595-A4F0-0175-87B9-3C1FF7F34149}"/>
          </ac:spMkLst>
        </pc:spChg>
        <pc:picChg chg="del">
          <ac:chgData name="shilpi mohanty" userId="7b885eb3dd52ee10" providerId="LiveId" clId="{C00DC468-A2B6-45C3-BBFC-C328FFFC06EB}" dt="2022-05-19T15:00:08.611" v="984" actId="21"/>
          <ac:picMkLst>
            <pc:docMk/>
            <pc:sldMk cId="1341920752" sldId="272"/>
            <ac:picMk id="5" creationId="{7B1B3720-4A06-4906-8DE8-3A9B214CB192}"/>
          </ac:picMkLst>
        </pc:picChg>
        <pc:picChg chg="del">
          <ac:chgData name="shilpi mohanty" userId="7b885eb3dd52ee10" providerId="LiveId" clId="{C00DC468-A2B6-45C3-BBFC-C328FFFC06EB}" dt="2022-05-19T15:00:12.597" v="985" actId="21"/>
          <ac:picMkLst>
            <pc:docMk/>
            <pc:sldMk cId="1341920752" sldId="272"/>
            <ac:picMk id="6" creationId="{F7FD4055-6E31-4BE0-8779-57C9DEE484A9}"/>
          </ac:picMkLst>
        </pc:picChg>
        <pc:picChg chg="add mod">
          <ac:chgData name="shilpi mohanty" userId="7b885eb3dd52ee10" providerId="LiveId" clId="{C00DC468-A2B6-45C3-BBFC-C328FFFC06EB}" dt="2022-05-19T15:03:47.384" v="1051" actId="14100"/>
          <ac:picMkLst>
            <pc:docMk/>
            <pc:sldMk cId="1341920752" sldId="272"/>
            <ac:picMk id="8" creationId="{FED40D4E-FE7A-98E6-E589-EB2C9BF171E6}"/>
          </ac:picMkLst>
        </pc:picChg>
      </pc:sldChg>
      <pc:sldChg chg="addSp delSp modSp mod">
        <pc:chgData name="shilpi mohanty" userId="7b885eb3dd52ee10" providerId="LiveId" clId="{C00DC468-A2B6-45C3-BBFC-C328FFFC06EB}" dt="2022-05-19T15:05:09.425" v="1072" actId="1076"/>
        <pc:sldMkLst>
          <pc:docMk/>
          <pc:sldMk cId="580314344" sldId="273"/>
        </pc:sldMkLst>
        <pc:spChg chg="mod">
          <ac:chgData name="shilpi mohanty" userId="7b885eb3dd52ee10" providerId="LiveId" clId="{C00DC468-A2B6-45C3-BBFC-C328FFFC06EB}" dt="2022-05-19T15:04:48.686" v="1069" actId="14100"/>
          <ac:spMkLst>
            <pc:docMk/>
            <pc:sldMk cId="580314344" sldId="273"/>
            <ac:spMk id="2" creationId="{C71EE096-E8B7-4DF6-B1A7-CB95EFFD1C4E}"/>
          </ac:spMkLst>
        </pc:spChg>
        <pc:spChg chg="mod">
          <ac:chgData name="shilpi mohanty" userId="7b885eb3dd52ee10" providerId="LiveId" clId="{C00DC468-A2B6-45C3-BBFC-C328FFFC06EB}" dt="2022-05-19T15:04:53.835" v="1070" actId="14100"/>
          <ac:spMkLst>
            <pc:docMk/>
            <pc:sldMk cId="580314344" sldId="273"/>
            <ac:spMk id="3" creationId="{8B971EE1-E217-48BA-B7B9-86B69F3F4CAD}"/>
          </ac:spMkLst>
        </pc:spChg>
        <pc:spChg chg="add del mod">
          <ac:chgData name="shilpi mohanty" userId="7b885eb3dd52ee10" providerId="LiveId" clId="{C00DC468-A2B6-45C3-BBFC-C328FFFC06EB}" dt="2022-05-19T15:04:39.471" v="1066" actId="21"/>
          <ac:spMkLst>
            <pc:docMk/>
            <pc:sldMk cId="580314344" sldId="273"/>
            <ac:spMk id="7" creationId="{F0D8C1F0-08EF-D1F9-7F12-59EB448D93FF}"/>
          </ac:spMkLst>
        </pc:spChg>
        <pc:picChg chg="del">
          <ac:chgData name="shilpi mohanty" userId="7b885eb3dd52ee10" providerId="LiveId" clId="{C00DC468-A2B6-45C3-BBFC-C328FFFC06EB}" dt="2022-05-19T15:04:31.102" v="1064" actId="21"/>
          <ac:picMkLst>
            <pc:docMk/>
            <pc:sldMk cId="580314344" sldId="273"/>
            <ac:picMk id="5" creationId="{300C1321-C284-4E32-AB02-660461A52F94}"/>
          </ac:picMkLst>
        </pc:picChg>
        <pc:picChg chg="del">
          <ac:chgData name="shilpi mohanty" userId="7b885eb3dd52ee10" providerId="LiveId" clId="{C00DC468-A2B6-45C3-BBFC-C328FFFC06EB}" dt="2022-05-19T15:04:34.123" v="1065" actId="21"/>
          <ac:picMkLst>
            <pc:docMk/>
            <pc:sldMk cId="580314344" sldId="273"/>
            <ac:picMk id="6" creationId="{66E6373E-C0C3-4E7D-85E2-6DA03EB5BBD0}"/>
          </ac:picMkLst>
        </pc:picChg>
        <pc:picChg chg="add mod">
          <ac:chgData name="shilpi mohanty" userId="7b885eb3dd52ee10" providerId="LiveId" clId="{C00DC468-A2B6-45C3-BBFC-C328FFFC06EB}" dt="2022-05-19T15:05:09.425" v="1072" actId="1076"/>
          <ac:picMkLst>
            <pc:docMk/>
            <pc:sldMk cId="580314344" sldId="273"/>
            <ac:picMk id="8" creationId="{479054AF-D12E-E6DE-E8AE-8CF19F7FC4E3}"/>
          </ac:picMkLst>
        </pc:picChg>
      </pc:sldChg>
      <pc:sldChg chg="addSp delSp modSp mod">
        <pc:chgData name="shilpi mohanty" userId="7b885eb3dd52ee10" providerId="LiveId" clId="{C00DC468-A2B6-45C3-BBFC-C328FFFC06EB}" dt="2022-05-19T15:06:33.270" v="1093" actId="14100"/>
        <pc:sldMkLst>
          <pc:docMk/>
          <pc:sldMk cId="3341508144" sldId="274"/>
        </pc:sldMkLst>
        <pc:spChg chg="mod">
          <ac:chgData name="shilpi mohanty" userId="7b885eb3dd52ee10" providerId="LiveId" clId="{C00DC468-A2B6-45C3-BBFC-C328FFFC06EB}" dt="2022-05-19T15:05:40.728" v="1079" actId="255"/>
          <ac:spMkLst>
            <pc:docMk/>
            <pc:sldMk cId="3341508144" sldId="274"/>
            <ac:spMk id="2" creationId="{82A621AE-907D-4100-A19C-1424806D32E5}"/>
          </ac:spMkLst>
        </pc:spChg>
        <pc:spChg chg="mod">
          <ac:chgData name="shilpi mohanty" userId="7b885eb3dd52ee10" providerId="LiveId" clId="{C00DC468-A2B6-45C3-BBFC-C328FFFC06EB}" dt="2022-05-19T15:06:11.216" v="1089" actId="20577"/>
          <ac:spMkLst>
            <pc:docMk/>
            <pc:sldMk cId="3341508144" sldId="274"/>
            <ac:spMk id="3" creationId="{8B8DDD75-40AD-4AD7-BFCC-F76CCF483286}"/>
          </ac:spMkLst>
        </pc:spChg>
        <pc:spChg chg="add del mod">
          <ac:chgData name="shilpi mohanty" userId="7b885eb3dd52ee10" providerId="LiveId" clId="{C00DC468-A2B6-45C3-BBFC-C328FFFC06EB}" dt="2022-05-19T15:05:50.453" v="1082" actId="21"/>
          <ac:spMkLst>
            <pc:docMk/>
            <pc:sldMk cId="3341508144" sldId="274"/>
            <ac:spMk id="7" creationId="{1C34FA59-8C23-119B-32F1-3C35262C3EDD}"/>
          </ac:spMkLst>
        </pc:spChg>
        <pc:picChg chg="del">
          <ac:chgData name="shilpi mohanty" userId="7b885eb3dd52ee10" providerId="LiveId" clId="{C00DC468-A2B6-45C3-BBFC-C328FFFC06EB}" dt="2022-05-19T15:05:43.504" v="1080" actId="21"/>
          <ac:picMkLst>
            <pc:docMk/>
            <pc:sldMk cId="3341508144" sldId="274"/>
            <ac:picMk id="5" creationId="{585B0C13-6FAA-474C-9F7E-632CB2EFDA73}"/>
          </ac:picMkLst>
        </pc:picChg>
        <pc:picChg chg="del">
          <ac:chgData name="shilpi mohanty" userId="7b885eb3dd52ee10" providerId="LiveId" clId="{C00DC468-A2B6-45C3-BBFC-C328FFFC06EB}" dt="2022-05-19T15:05:46.528" v="1081" actId="21"/>
          <ac:picMkLst>
            <pc:docMk/>
            <pc:sldMk cId="3341508144" sldId="274"/>
            <ac:picMk id="6" creationId="{7988BD1E-CCA4-45EC-B411-72D3F6CE8471}"/>
          </ac:picMkLst>
        </pc:picChg>
        <pc:picChg chg="add mod">
          <ac:chgData name="shilpi mohanty" userId="7b885eb3dd52ee10" providerId="LiveId" clId="{C00DC468-A2B6-45C3-BBFC-C328FFFC06EB}" dt="2022-05-19T15:06:33.270" v="1093" actId="14100"/>
          <ac:picMkLst>
            <pc:docMk/>
            <pc:sldMk cId="3341508144" sldId="274"/>
            <ac:picMk id="8" creationId="{FF9AAFE8-D058-8A66-B272-AB2A33821930}"/>
          </ac:picMkLst>
        </pc:picChg>
      </pc:sldChg>
      <pc:sldChg chg="addSp modSp mod">
        <pc:chgData name="shilpi mohanty" userId="7b885eb3dd52ee10" providerId="LiveId" clId="{C00DC468-A2B6-45C3-BBFC-C328FFFC06EB}" dt="2022-05-19T15:09:41.052" v="1144" actId="1076"/>
        <pc:sldMkLst>
          <pc:docMk/>
          <pc:sldMk cId="2696770281" sldId="275"/>
        </pc:sldMkLst>
        <pc:spChg chg="mod">
          <ac:chgData name="shilpi mohanty" userId="7b885eb3dd52ee10" providerId="LiveId" clId="{C00DC468-A2B6-45C3-BBFC-C328FFFC06EB}" dt="2022-05-19T15:08:48.821" v="1133" actId="27636"/>
          <ac:spMkLst>
            <pc:docMk/>
            <pc:sldMk cId="2696770281" sldId="275"/>
            <ac:spMk id="2" creationId="{0B3384D5-1F09-4A7C-B5A3-36BF77EC11E9}"/>
          </ac:spMkLst>
        </pc:spChg>
        <pc:spChg chg="mod">
          <ac:chgData name="shilpi mohanty" userId="7b885eb3dd52ee10" providerId="LiveId" clId="{C00DC468-A2B6-45C3-BBFC-C328FFFC06EB}" dt="2022-05-19T15:08:53.863" v="1134" actId="14100"/>
          <ac:spMkLst>
            <pc:docMk/>
            <pc:sldMk cId="2696770281" sldId="275"/>
            <ac:spMk id="3" creationId="{932B552D-C0C6-4730-B9C8-B10D434C2C1C}"/>
          </ac:spMkLst>
        </pc:spChg>
        <pc:picChg chg="add mod">
          <ac:chgData name="shilpi mohanty" userId="7b885eb3dd52ee10" providerId="LiveId" clId="{C00DC468-A2B6-45C3-BBFC-C328FFFC06EB}" dt="2022-05-19T15:08:00.271" v="1123" actId="14100"/>
          <ac:picMkLst>
            <pc:docMk/>
            <pc:sldMk cId="2696770281" sldId="275"/>
            <ac:picMk id="4" creationId="{55889049-B89E-EF4D-7209-31F1212101B5}"/>
          </ac:picMkLst>
        </pc:picChg>
        <pc:picChg chg="add mod">
          <ac:chgData name="shilpi mohanty" userId="7b885eb3dd52ee10" providerId="LiveId" clId="{C00DC468-A2B6-45C3-BBFC-C328FFFC06EB}" dt="2022-05-19T15:08:59.294" v="1136" actId="1076"/>
          <ac:picMkLst>
            <pc:docMk/>
            <pc:sldMk cId="2696770281" sldId="275"/>
            <ac:picMk id="5" creationId="{B3803C00-834B-3EEC-9ECA-FC017958B82E}"/>
          </ac:picMkLst>
        </pc:picChg>
        <pc:picChg chg="add mod">
          <ac:chgData name="shilpi mohanty" userId="7b885eb3dd52ee10" providerId="LiveId" clId="{C00DC468-A2B6-45C3-BBFC-C328FFFC06EB}" dt="2022-05-19T15:08:56.312" v="1135" actId="1076"/>
          <ac:picMkLst>
            <pc:docMk/>
            <pc:sldMk cId="2696770281" sldId="275"/>
            <ac:picMk id="6" creationId="{CC5FF2E6-D736-0BFC-4441-9A3785B4970D}"/>
          </ac:picMkLst>
        </pc:picChg>
        <pc:picChg chg="add mod">
          <ac:chgData name="shilpi mohanty" userId="7b885eb3dd52ee10" providerId="LiveId" clId="{C00DC468-A2B6-45C3-BBFC-C328FFFC06EB}" dt="2022-05-19T15:09:13.456" v="1138" actId="1076"/>
          <ac:picMkLst>
            <pc:docMk/>
            <pc:sldMk cId="2696770281" sldId="275"/>
            <ac:picMk id="7" creationId="{31639941-1EF2-ED11-4AD0-9B59E0E09AE0}"/>
          </ac:picMkLst>
        </pc:picChg>
        <pc:picChg chg="add mod">
          <ac:chgData name="shilpi mohanty" userId="7b885eb3dd52ee10" providerId="LiveId" clId="{C00DC468-A2B6-45C3-BBFC-C328FFFC06EB}" dt="2022-05-19T15:09:17.806" v="1140" actId="1076"/>
          <ac:picMkLst>
            <pc:docMk/>
            <pc:sldMk cId="2696770281" sldId="275"/>
            <ac:picMk id="8" creationId="{F7A0EDF6-AB62-740D-E71E-A7B11008B101}"/>
          </ac:picMkLst>
        </pc:picChg>
        <pc:picChg chg="add mod">
          <ac:chgData name="shilpi mohanty" userId="7b885eb3dd52ee10" providerId="LiveId" clId="{C00DC468-A2B6-45C3-BBFC-C328FFFC06EB}" dt="2022-05-19T15:09:41.052" v="1144" actId="1076"/>
          <ac:picMkLst>
            <pc:docMk/>
            <pc:sldMk cId="2696770281" sldId="275"/>
            <ac:picMk id="9" creationId="{E4518611-D435-EC24-891F-6D0B1079EDC5}"/>
          </ac:picMkLst>
        </pc:picChg>
      </pc:sldChg>
      <pc:sldChg chg="addSp delSp modSp mod">
        <pc:chgData name="shilpi mohanty" userId="7b885eb3dd52ee10" providerId="LiveId" clId="{C00DC468-A2B6-45C3-BBFC-C328FFFC06EB}" dt="2022-05-19T15:12:57.357" v="1248" actId="1076"/>
        <pc:sldMkLst>
          <pc:docMk/>
          <pc:sldMk cId="529856808" sldId="279"/>
        </pc:sldMkLst>
        <pc:spChg chg="mod">
          <ac:chgData name="shilpi mohanty" userId="7b885eb3dd52ee10" providerId="LiveId" clId="{C00DC468-A2B6-45C3-BBFC-C328FFFC06EB}" dt="2022-05-19T15:10:26.808" v="1154" actId="27636"/>
          <ac:spMkLst>
            <pc:docMk/>
            <pc:sldMk cId="529856808" sldId="279"/>
            <ac:spMk id="2" creationId="{AF8EC659-6E41-4B85-A02F-4BB6E206E66F}"/>
          </ac:spMkLst>
        </pc:spChg>
        <pc:spChg chg="del mod">
          <ac:chgData name="shilpi mohanty" userId="7b885eb3dd52ee10" providerId="LiveId" clId="{C00DC468-A2B6-45C3-BBFC-C328FFFC06EB}" dt="2022-05-19T15:11:05.884" v="1186" actId="21"/>
          <ac:spMkLst>
            <pc:docMk/>
            <pc:sldMk cId="529856808" sldId="279"/>
            <ac:spMk id="3" creationId="{77C44406-E58D-4D44-8527-94638891615C}"/>
          </ac:spMkLst>
        </pc:spChg>
        <pc:spChg chg="mod">
          <ac:chgData name="shilpi mohanty" userId="7b885eb3dd52ee10" providerId="LiveId" clId="{C00DC468-A2B6-45C3-BBFC-C328FFFC06EB}" dt="2022-05-19T15:12:47.345" v="1244"/>
          <ac:spMkLst>
            <pc:docMk/>
            <pc:sldMk cId="529856808" sldId="279"/>
            <ac:spMk id="4" creationId="{86CFA272-CE4D-42FE-AEBF-70AB34D6E5E0}"/>
          </ac:spMkLst>
        </pc:spChg>
        <pc:spChg chg="del mod">
          <ac:chgData name="shilpi mohanty" userId="7b885eb3dd52ee10" providerId="LiveId" clId="{C00DC468-A2B6-45C3-BBFC-C328FFFC06EB}" dt="2022-05-19T15:11:02.705" v="1185" actId="21"/>
          <ac:spMkLst>
            <pc:docMk/>
            <pc:sldMk cId="529856808" sldId="279"/>
            <ac:spMk id="5" creationId="{7D45E603-1430-4CB4-A203-AB44C5DA56DF}"/>
          </ac:spMkLst>
        </pc:spChg>
        <pc:spChg chg="del mod">
          <ac:chgData name="shilpi mohanty" userId="7b885eb3dd52ee10" providerId="LiveId" clId="{C00DC468-A2B6-45C3-BBFC-C328FFFC06EB}" dt="2022-05-19T15:10:53.074" v="1183" actId="21"/>
          <ac:spMkLst>
            <pc:docMk/>
            <pc:sldMk cId="529856808" sldId="279"/>
            <ac:spMk id="6" creationId="{D33EA424-84F9-407C-8B60-6D7675819937}"/>
          </ac:spMkLst>
        </pc:spChg>
        <pc:spChg chg="add del mod">
          <ac:chgData name="shilpi mohanty" userId="7b885eb3dd52ee10" providerId="LiveId" clId="{C00DC468-A2B6-45C3-BBFC-C328FFFC06EB}" dt="2022-05-19T15:11:00.080" v="1184" actId="21"/>
          <ac:spMkLst>
            <pc:docMk/>
            <pc:sldMk cId="529856808" sldId="279"/>
            <ac:spMk id="8" creationId="{D4FD5C33-6D44-FFAE-CE12-83E07DE4632B}"/>
          </ac:spMkLst>
        </pc:spChg>
        <pc:picChg chg="add mod">
          <ac:chgData name="shilpi mohanty" userId="7b885eb3dd52ee10" providerId="LiveId" clId="{C00DC468-A2B6-45C3-BBFC-C328FFFC06EB}" dt="2022-05-19T15:12:57.357" v="1248" actId="1076"/>
          <ac:picMkLst>
            <pc:docMk/>
            <pc:sldMk cId="529856808" sldId="279"/>
            <ac:picMk id="9" creationId="{BF9D4D74-2E9E-4EF2-F77A-E29197DE4B3D}"/>
          </ac:picMkLst>
        </pc:picChg>
      </pc:sldChg>
      <pc:sldChg chg="addSp delSp modSp mod">
        <pc:chgData name="shilpi mohanty" userId="7b885eb3dd52ee10" providerId="LiveId" clId="{C00DC468-A2B6-45C3-BBFC-C328FFFC06EB}" dt="2022-05-19T15:16:03.632" v="1370" actId="14100"/>
        <pc:sldMkLst>
          <pc:docMk/>
          <pc:sldMk cId="4001925946" sldId="280"/>
        </pc:sldMkLst>
        <pc:spChg chg="mod">
          <ac:chgData name="shilpi mohanty" userId="7b885eb3dd52ee10" providerId="LiveId" clId="{C00DC468-A2B6-45C3-BBFC-C328FFFC06EB}" dt="2022-05-19T15:13:53.491" v="1270" actId="14100"/>
          <ac:spMkLst>
            <pc:docMk/>
            <pc:sldMk cId="4001925946" sldId="280"/>
            <ac:spMk id="2" creationId="{14AD2E62-AF3F-48F1-AC11-320420DF406B}"/>
          </ac:spMkLst>
        </pc:spChg>
        <pc:spChg chg="del mod">
          <ac:chgData name="shilpi mohanty" userId="7b885eb3dd52ee10" providerId="LiveId" clId="{C00DC468-A2B6-45C3-BBFC-C328FFFC06EB}" dt="2022-05-19T15:14:38.128" v="1277" actId="21"/>
          <ac:spMkLst>
            <pc:docMk/>
            <pc:sldMk cId="4001925946" sldId="280"/>
            <ac:spMk id="3" creationId="{BA2E6994-95B8-4339-AA4B-A027EAE72121}"/>
          </ac:spMkLst>
        </pc:spChg>
        <pc:spChg chg="del mod">
          <ac:chgData name="shilpi mohanty" userId="7b885eb3dd52ee10" providerId="LiveId" clId="{C00DC468-A2B6-45C3-BBFC-C328FFFC06EB}" dt="2022-05-19T15:14:03.714" v="1272" actId="21"/>
          <ac:spMkLst>
            <pc:docMk/>
            <pc:sldMk cId="4001925946" sldId="280"/>
            <ac:spMk id="4" creationId="{82975758-3A15-4F9A-8BB3-C802B2DCAC8B}"/>
          </ac:spMkLst>
        </pc:spChg>
        <pc:spChg chg="del mod">
          <ac:chgData name="shilpi mohanty" userId="7b885eb3dd52ee10" providerId="LiveId" clId="{C00DC468-A2B6-45C3-BBFC-C328FFFC06EB}" dt="2022-05-19T15:14:22.469" v="1274" actId="21"/>
          <ac:spMkLst>
            <pc:docMk/>
            <pc:sldMk cId="4001925946" sldId="280"/>
            <ac:spMk id="5" creationId="{F2E4CE10-5DD5-422B-987B-9D2FFE86BB2E}"/>
          </ac:spMkLst>
        </pc:spChg>
        <pc:spChg chg="del mod">
          <ac:chgData name="shilpi mohanty" userId="7b885eb3dd52ee10" providerId="LiveId" clId="{C00DC468-A2B6-45C3-BBFC-C328FFFC06EB}" dt="2022-05-19T15:14:17.626" v="1273" actId="21"/>
          <ac:spMkLst>
            <pc:docMk/>
            <pc:sldMk cId="4001925946" sldId="280"/>
            <ac:spMk id="6" creationId="{0F1C7938-9217-4FBF-9C87-E01BA89F3D45}"/>
          </ac:spMkLst>
        </pc:spChg>
        <pc:spChg chg="add mod">
          <ac:chgData name="shilpi mohanty" userId="7b885eb3dd52ee10" providerId="LiveId" clId="{C00DC468-A2B6-45C3-BBFC-C328FFFC06EB}" dt="2022-05-19T15:15:48.596" v="1366" actId="20577"/>
          <ac:spMkLst>
            <pc:docMk/>
            <pc:sldMk cId="4001925946" sldId="280"/>
            <ac:spMk id="8" creationId="{2112206B-6BB4-1F73-F32D-827CD09C655F}"/>
          </ac:spMkLst>
        </pc:spChg>
        <pc:spChg chg="add del mod">
          <ac:chgData name="shilpi mohanty" userId="7b885eb3dd52ee10" providerId="LiveId" clId="{C00DC468-A2B6-45C3-BBFC-C328FFFC06EB}" dt="2022-05-19T15:14:29.615" v="1276" actId="21"/>
          <ac:spMkLst>
            <pc:docMk/>
            <pc:sldMk cId="4001925946" sldId="280"/>
            <ac:spMk id="10" creationId="{751E7956-C006-ABC8-9BA3-B23370469921}"/>
          </ac:spMkLst>
        </pc:spChg>
        <pc:spChg chg="add del mod">
          <ac:chgData name="shilpi mohanty" userId="7b885eb3dd52ee10" providerId="LiveId" clId="{C00DC468-A2B6-45C3-BBFC-C328FFFC06EB}" dt="2022-05-19T15:14:26.672" v="1275" actId="21"/>
          <ac:spMkLst>
            <pc:docMk/>
            <pc:sldMk cId="4001925946" sldId="280"/>
            <ac:spMk id="12" creationId="{E433B4D4-EE3D-60C4-A43F-0264D00CFDA1}"/>
          </ac:spMkLst>
        </pc:spChg>
        <pc:picChg chg="add mod">
          <ac:chgData name="shilpi mohanty" userId="7b885eb3dd52ee10" providerId="LiveId" clId="{C00DC468-A2B6-45C3-BBFC-C328FFFC06EB}" dt="2022-05-19T15:16:03.632" v="1370" actId="14100"/>
          <ac:picMkLst>
            <pc:docMk/>
            <pc:sldMk cId="4001925946" sldId="280"/>
            <ac:picMk id="13" creationId="{7DF9162C-E3D6-E812-DD5D-482A926E24E8}"/>
          </ac:picMkLst>
        </pc:picChg>
      </pc:sldChg>
      <pc:sldChg chg="addSp delSp modSp mod">
        <pc:chgData name="shilpi mohanty" userId="7b885eb3dd52ee10" providerId="LiveId" clId="{C00DC468-A2B6-45C3-BBFC-C328FFFC06EB}" dt="2022-05-19T16:22:45.173" v="3388" actId="123"/>
        <pc:sldMkLst>
          <pc:docMk/>
          <pc:sldMk cId="881208485" sldId="281"/>
        </pc:sldMkLst>
        <pc:spChg chg="mod">
          <ac:chgData name="shilpi mohanty" userId="7b885eb3dd52ee10" providerId="LiveId" clId="{C00DC468-A2B6-45C3-BBFC-C328FFFC06EB}" dt="2022-05-19T15:16:33.863" v="1389"/>
          <ac:spMkLst>
            <pc:docMk/>
            <pc:sldMk cId="881208485" sldId="281"/>
            <ac:spMk id="2" creationId="{82680410-3267-4B46-ABEF-810E5B6F9797}"/>
          </ac:spMkLst>
        </pc:spChg>
        <pc:spChg chg="del mod">
          <ac:chgData name="shilpi mohanty" userId="7b885eb3dd52ee10" providerId="LiveId" clId="{C00DC468-A2B6-45C3-BBFC-C328FFFC06EB}" dt="2022-05-19T15:16:58.788" v="1395" actId="21"/>
          <ac:spMkLst>
            <pc:docMk/>
            <pc:sldMk cId="881208485" sldId="281"/>
            <ac:spMk id="3" creationId="{6211D0E1-9464-4987-B74A-69F223E14D23}"/>
          </ac:spMkLst>
        </pc:spChg>
        <pc:spChg chg="del mod">
          <ac:chgData name="shilpi mohanty" userId="7b885eb3dd52ee10" providerId="LiveId" clId="{C00DC468-A2B6-45C3-BBFC-C328FFFC06EB}" dt="2022-05-19T15:16:55.422" v="1394" actId="21"/>
          <ac:spMkLst>
            <pc:docMk/>
            <pc:sldMk cId="881208485" sldId="281"/>
            <ac:spMk id="4" creationId="{1104438D-D934-47A0-8104-9A5EA4E689FA}"/>
          </ac:spMkLst>
        </pc:spChg>
        <pc:spChg chg="del mod">
          <ac:chgData name="shilpi mohanty" userId="7b885eb3dd52ee10" providerId="LiveId" clId="{C00DC468-A2B6-45C3-BBFC-C328FFFC06EB}" dt="2022-05-19T15:16:44.862" v="1391" actId="21"/>
          <ac:spMkLst>
            <pc:docMk/>
            <pc:sldMk cId="881208485" sldId="281"/>
            <ac:spMk id="5" creationId="{2B8CFA95-32C4-4872-9518-E92997B41C43}"/>
          </ac:spMkLst>
        </pc:spChg>
        <pc:spChg chg="del mod">
          <ac:chgData name="shilpi mohanty" userId="7b885eb3dd52ee10" providerId="LiveId" clId="{C00DC468-A2B6-45C3-BBFC-C328FFFC06EB}" dt="2022-05-19T15:16:40.461" v="1390" actId="21"/>
          <ac:spMkLst>
            <pc:docMk/>
            <pc:sldMk cId="881208485" sldId="281"/>
            <ac:spMk id="6" creationId="{9B47A37C-3C24-45AF-B0FC-952A751FDA89}"/>
          </ac:spMkLst>
        </pc:spChg>
        <pc:spChg chg="add del mod">
          <ac:chgData name="shilpi mohanty" userId="7b885eb3dd52ee10" providerId="LiveId" clId="{C00DC468-A2B6-45C3-BBFC-C328FFFC06EB}" dt="2022-05-19T15:16:51.199" v="1393" actId="21"/>
          <ac:spMkLst>
            <pc:docMk/>
            <pc:sldMk cId="881208485" sldId="281"/>
            <ac:spMk id="8" creationId="{996951A7-E114-BCA0-2D38-F6B9180BD1DA}"/>
          </ac:spMkLst>
        </pc:spChg>
        <pc:spChg chg="add del mod">
          <ac:chgData name="shilpi mohanty" userId="7b885eb3dd52ee10" providerId="LiveId" clId="{C00DC468-A2B6-45C3-BBFC-C328FFFC06EB}" dt="2022-05-19T15:16:48.740" v="1392" actId="21"/>
          <ac:spMkLst>
            <pc:docMk/>
            <pc:sldMk cId="881208485" sldId="281"/>
            <ac:spMk id="10" creationId="{4DF4E6F9-2BBD-7309-1C36-199F228C1D8C}"/>
          </ac:spMkLst>
        </pc:spChg>
        <pc:spChg chg="add mod">
          <ac:chgData name="shilpi mohanty" userId="7b885eb3dd52ee10" providerId="LiveId" clId="{C00DC468-A2B6-45C3-BBFC-C328FFFC06EB}" dt="2022-05-19T16:22:45.173" v="3388" actId="123"/>
          <ac:spMkLst>
            <pc:docMk/>
            <pc:sldMk cId="881208485" sldId="281"/>
            <ac:spMk id="12" creationId="{19C96351-F01E-2810-B38F-2B3F2ED3366C}"/>
          </ac:spMkLst>
        </pc:spChg>
        <pc:spChg chg="add del mod">
          <ac:chgData name="shilpi mohanty" userId="7b885eb3dd52ee10" providerId="LiveId" clId="{C00DC468-A2B6-45C3-BBFC-C328FFFC06EB}" dt="2022-05-19T15:17:01.857" v="1396" actId="21"/>
          <ac:spMkLst>
            <pc:docMk/>
            <pc:sldMk cId="881208485" sldId="281"/>
            <ac:spMk id="14" creationId="{EC0A3A9F-2BCF-2B63-F83F-78BE904CB99B}"/>
          </ac:spMkLst>
        </pc:spChg>
        <pc:picChg chg="add mod">
          <ac:chgData name="shilpi mohanty" userId="7b885eb3dd52ee10" providerId="LiveId" clId="{C00DC468-A2B6-45C3-BBFC-C328FFFC06EB}" dt="2022-05-19T15:17:39.307" v="1404" actId="14100"/>
          <ac:picMkLst>
            <pc:docMk/>
            <pc:sldMk cId="881208485" sldId="281"/>
            <ac:picMk id="15" creationId="{8727FC4C-91D7-3555-56DE-0C49066F4EF9}"/>
          </ac:picMkLst>
        </pc:picChg>
      </pc:sldChg>
      <pc:sldChg chg="addSp delSp modSp mod modClrScheme chgLayout">
        <pc:chgData name="shilpi mohanty" userId="7b885eb3dd52ee10" providerId="LiveId" clId="{C00DC468-A2B6-45C3-BBFC-C328FFFC06EB}" dt="2022-05-19T15:22:16.230" v="1483" actId="14100"/>
        <pc:sldMkLst>
          <pc:docMk/>
          <pc:sldMk cId="103740284" sldId="282"/>
        </pc:sldMkLst>
        <pc:spChg chg="mod ord">
          <ac:chgData name="shilpi mohanty" userId="7b885eb3dd52ee10" providerId="LiveId" clId="{C00DC468-A2B6-45C3-BBFC-C328FFFC06EB}" dt="2022-05-19T15:19:15.116" v="1427" actId="14100"/>
          <ac:spMkLst>
            <pc:docMk/>
            <pc:sldMk cId="103740284" sldId="282"/>
            <ac:spMk id="2" creationId="{ABC7D123-8586-4E25-B428-88E6B998B20A}"/>
          </ac:spMkLst>
        </pc:spChg>
        <pc:spChg chg="del mod ord">
          <ac:chgData name="shilpi mohanty" userId="7b885eb3dd52ee10" providerId="LiveId" clId="{C00DC468-A2B6-45C3-BBFC-C328FFFC06EB}" dt="2022-05-19T15:19:10.495" v="1426" actId="700"/>
          <ac:spMkLst>
            <pc:docMk/>
            <pc:sldMk cId="103740284" sldId="282"/>
            <ac:spMk id="3" creationId="{1FBDF06C-392D-413A-912F-A5E49F551E20}"/>
          </ac:spMkLst>
        </pc:spChg>
        <pc:spChg chg="del mod">
          <ac:chgData name="shilpi mohanty" userId="7b885eb3dd52ee10" providerId="LiveId" clId="{C00DC468-A2B6-45C3-BBFC-C328FFFC06EB}" dt="2022-05-19T15:18:18.924" v="1415" actId="21"/>
          <ac:spMkLst>
            <pc:docMk/>
            <pc:sldMk cId="103740284" sldId="282"/>
            <ac:spMk id="4" creationId="{659B5102-3D50-4E0F-8CC9-CBC925DB0E0D}"/>
          </ac:spMkLst>
        </pc:spChg>
        <pc:spChg chg="del mod">
          <ac:chgData name="shilpi mohanty" userId="7b885eb3dd52ee10" providerId="LiveId" clId="{C00DC468-A2B6-45C3-BBFC-C328FFFC06EB}" dt="2022-05-19T15:18:32.534" v="1418" actId="21"/>
          <ac:spMkLst>
            <pc:docMk/>
            <pc:sldMk cId="103740284" sldId="282"/>
            <ac:spMk id="5" creationId="{EFACE104-44B9-4433-9C73-37121AA0BEFA}"/>
          </ac:spMkLst>
        </pc:spChg>
        <pc:spChg chg="del mod">
          <ac:chgData name="shilpi mohanty" userId="7b885eb3dd52ee10" providerId="LiveId" clId="{C00DC468-A2B6-45C3-BBFC-C328FFFC06EB}" dt="2022-05-19T15:18:28.810" v="1417" actId="21"/>
          <ac:spMkLst>
            <pc:docMk/>
            <pc:sldMk cId="103740284" sldId="282"/>
            <ac:spMk id="6" creationId="{34F0719C-5581-4555-A39B-7066D6CB1EA6}"/>
          </ac:spMkLst>
        </pc:spChg>
        <pc:spChg chg="add del mod">
          <ac:chgData name="shilpi mohanty" userId="7b885eb3dd52ee10" providerId="LiveId" clId="{C00DC468-A2B6-45C3-BBFC-C328FFFC06EB}" dt="2022-05-19T15:18:23.977" v="1416" actId="21"/>
          <ac:spMkLst>
            <pc:docMk/>
            <pc:sldMk cId="103740284" sldId="282"/>
            <ac:spMk id="8" creationId="{1F175614-B110-4851-3768-900AB5508D62}"/>
          </ac:spMkLst>
        </pc:spChg>
        <pc:spChg chg="add del mod">
          <ac:chgData name="shilpi mohanty" userId="7b885eb3dd52ee10" providerId="LiveId" clId="{C00DC468-A2B6-45C3-BBFC-C328FFFC06EB}" dt="2022-05-19T15:18:38.429" v="1420" actId="21"/>
          <ac:spMkLst>
            <pc:docMk/>
            <pc:sldMk cId="103740284" sldId="282"/>
            <ac:spMk id="10" creationId="{F5787374-F67F-25C6-3365-92B611CB26CE}"/>
          </ac:spMkLst>
        </pc:spChg>
        <pc:spChg chg="add del mod">
          <ac:chgData name="shilpi mohanty" userId="7b885eb3dd52ee10" providerId="LiveId" clId="{C00DC468-A2B6-45C3-BBFC-C328FFFC06EB}" dt="2022-05-19T15:18:35.937" v="1419" actId="21"/>
          <ac:spMkLst>
            <pc:docMk/>
            <pc:sldMk cId="103740284" sldId="282"/>
            <ac:spMk id="12" creationId="{926BEED9-2F30-46B2-A3A3-048DFAF7D384}"/>
          </ac:spMkLst>
        </pc:spChg>
        <pc:spChg chg="add mod ord">
          <ac:chgData name="shilpi mohanty" userId="7b885eb3dd52ee10" providerId="LiveId" clId="{C00DC468-A2B6-45C3-BBFC-C328FFFC06EB}" dt="2022-05-19T15:21:35.524" v="1482" actId="20577"/>
          <ac:spMkLst>
            <pc:docMk/>
            <pc:sldMk cId="103740284" sldId="282"/>
            <ac:spMk id="13" creationId="{D2595899-39B2-F61D-7DD1-9E5EDF00B42D}"/>
          </ac:spMkLst>
        </pc:spChg>
        <pc:picChg chg="add mod">
          <ac:chgData name="shilpi mohanty" userId="7b885eb3dd52ee10" providerId="LiveId" clId="{C00DC468-A2B6-45C3-BBFC-C328FFFC06EB}" dt="2022-05-19T15:20:48.896" v="1439" actId="1076"/>
          <ac:picMkLst>
            <pc:docMk/>
            <pc:sldMk cId="103740284" sldId="282"/>
            <ac:picMk id="14" creationId="{C8F5AA8B-4857-8C0B-AB3D-7647251B04F6}"/>
          </ac:picMkLst>
        </pc:picChg>
        <pc:picChg chg="add mod">
          <ac:chgData name="shilpi mohanty" userId="7b885eb3dd52ee10" providerId="LiveId" clId="{C00DC468-A2B6-45C3-BBFC-C328FFFC06EB}" dt="2022-05-19T15:22:16.230" v="1483" actId="14100"/>
          <ac:picMkLst>
            <pc:docMk/>
            <pc:sldMk cId="103740284" sldId="282"/>
            <ac:picMk id="15" creationId="{63A20FFA-54C5-0010-DF43-4D4742367390}"/>
          </ac:picMkLst>
        </pc:picChg>
      </pc:sldChg>
      <pc:sldChg chg="addSp delSp modSp del mod">
        <pc:chgData name="shilpi mohanty" userId="7b885eb3dd52ee10" providerId="LiveId" clId="{C00DC468-A2B6-45C3-BBFC-C328FFFC06EB}" dt="2022-05-19T15:23:25.363" v="1504" actId="2696"/>
        <pc:sldMkLst>
          <pc:docMk/>
          <pc:sldMk cId="517870999" sldId="283"/>
        </pc:sldMkLst>
        <pc:spChg chg="mod">
          <ac:chgData name="shilpi mohanty" userId="7b885eb3dd52ee10" providerId="LiveId" clId="{C00DC468-A2B6-45C3-BBFC-C328FFFC06EB}" dt="2022-05-19T15:23:16.412" v="1501"/>
          <ac:spMkLst>
            <pc:docMk/>
            <pc:sldMk cId="517870999" sldId="283"/>
            <ac:spMk id="2" creationId="{FE39CF11-359F-4089-8872-1377257ABC2F}"/>
          </ac:spMkLst>
        </pc:spChg>
        <pc:spChg chg="mod">
          <ac:chgData name="shilpi mohanty" userId="7b885eb3dd52ee10" providerId="LiveId" clId="{C00DC468-A2B6-45C3-BBFC-C328FFFC06EB}" dt="2022-05-19T13:15:08.991" v="78"/>
          <ac:spMkLst>
            <pc:docMk/>
            <pc:sldMk cId="517870999" sldId="283"/>
            <ac:spMk id="3" creationId="{C57AA706-FB77-4313-9F67-6E611DA9CD63}"/>
          </ac:spMkLst>
        </pc:spChg>
        <pc:spChg chg="mod">
          <ac:chgData name="shilpi mohanty" userId="7b885eb3dd52ee10" providerId="LiveId" clId="{C00DC468-A2B6-45C3-BBFC-C328FFFC06EB}" dt="2022-05-19T13:15:09.389" v="98" actId="27636"/>
          <ac:spMkLst>
            <pc:docMk/>
            <pc:sldMk cId="517870999" sldId="283"/>
            <ac:spMk id="4" creationId="{944AD589-AAB8-4640-B93C-FC04BFB7807B}"/>
          </ac:spMkLst>
        </pc:spChg>
        <pc:spChg chg="mod">
          <ac:chgData name="shilpi mohanty" userId="7b885eb3dd52ee10" providerId="LiveId" clId="{C00DC468-A2B6-45C3-BBFC-C328FFFC06EB}" dt="2022-05-19T13:15:08.991" v="78"/>
          <ac:spMkLst>
            <pc:docMk/>
            <pc:sldMk cId="517870999" sldId="283"/>
            <ac:spMk id="5" creationId="{B543A2C5-BEAD-4374-9C84-B2C02D019A06}"/>
          </ac:spMkLst>
        </pc:spChg>
        <pc:spChg chg="mod">
          <ac:chgData name="shilpi mohanty" userId="7b885eb3dd52ee10" providerId="LiveId" clId="{C00DC468-A2B6-45C3-BBFC-C328FFFC06EB}" dt="2022-05-19T13:15:09.389" v="97" actId="27636"/>
          <ac:spMkLst>
            <pc:docMk/>
            <pc:sldMk cId="517870999" sldId="283"/>
            <ac:spMk id="6" creationId="{DA5F5053-AB09-4CD8-A5DE-AEAB32316F2A}"/>
          </ac:spMkLst>
        </pc:spChg>
        <pc:picChg chg="add del">
          <ac:chgData name="shilpi mohanty" userId="7b885eb3dd52ee10" providerId="LiveId" clId="{C00DC468-A2B6-45C3-BBFC-C328FFFC06EB}" dt="2022-05-19T15:23:19.385" v="1503" actId="22"/>
          <ac:picMkLst>
            <pc:docMk/>
            <pc:sldMk cId="517870999" sldId="283"/>
            <ac:picMk id="8" creationId="{7DD68EF8-7DFC-EA21-9A22-46C23B71B0BE}"/>
          </ac:picMkLst>
        </pc:picChg>
      </pc:sldChg>
      <pc:sldChg chg="addSp modSp mod">
        <pc:chgData name="shilpi mohanty" userId="7b885eb3dd52ee10" providerId="LiveId" clId="{C00DC468-A2B6-45C3-BBFC-C328FFFC06EB}" dt="2022-05-19T15:25:43.467" v="1586" actId="1076"/>
        <pc:sldMkLst>
          <pc:docMk/>
          <pc:sldMk cId="2616052454" sldId="284"/>
        </pc:sldMkLst>
        <pc:spChg chg="mod">
          <ac:chgData name="shilpi mohanty" userId="7b885eb3dd52ee10" providerId="LiveId" clId="{C00DC468-A2B6-45C3-BBFC-C328FFFC06EB}" dt="2022-05-19T15:24:09.959" v="1567" actId="14100"/>
          <ac:spMkLst>
            <pc:docMk/>
            <pc:sldMk cId="2616052454" sldId="284"/>
            <ac:spMk id="2" creationId="{FAE27A65-0717-4F91-90F6-E1A17899F190}"/>
          </ac:spMkLst>
        </pc:spChg>
        <pc:spChg chg="mod">
          <ac:chgData name="shilpi mohanty" userId="7b885eb3dd52ee10" providerId="LiveId" clId="{C00DC468-A2B6-45C3-BBFC-C328FFFC06EB}" dt="2022-05-19T15:24:41.202" v="1574" actId="20577"/>
          <ac:spMkLst>
            <pc:docMk/>
            <pc:sldMk cId="2616052454" sldId="284"/>
            <ac:spMk id="3" creationId="{B841690D-56BD-40E2-9080-09E0B88D3DCF}"/>
          </ac:spMkLst>
        </pc:spChg>
        <pc:picChg chg="add mod">
          <ac:chgData name="shilpi mohanty" userId="7b885eb3dd52ee10" providerId="LiveId" clId="{C00DC468-A2B6-45C3-BBFC-C328FFFC06EB}" dt="2022-05-19T15:25:16.666" v="1579" actId="14100"/>
          <ac:picMkLst>
            <pc:docMk/>
            <pc:sldMk cId="2616052454" sldId="284"/>
            <ac:picMk id="4" creationId="{F7468613-B0BF-385B-88DE-6DE70318FB0D}"/>
          </ac:picMkLst>
        </pc:picChg>
        <pc:picChg chg="add mod">
          <ac:chgData name="shilpi mohanty" userId="7b885eb3dd52ee10" providerId="LiveId" clId="{C00DC468-A2B6-45C3-BBFC-C328FFFC06EB}" dt="2022-05-19T15:25:43.467" v="1586" actId="1076"/>
          <ac:picMkLst>
            <pc:docMk/>
            <pc:sldMk cId="2616052454" sldId="284"/>
            <ac:picMk id="5" creationId="{7B46C098-FFA1-8CCA-4237-E3AF00742D69}"/>
          </ac:picMkLst>
        </pc:picChg>
      </pc:sldChg>
      <pc:sldChg chg="addSp modSp mod">
        <pc:chgData name="shilpi mohanty" userId="7b885eb3dd52ee10" providerId="LiveId" clId="{C00DC468-A2B6-45C3-BBFC-C328FFFC06EB}" dt="2022-05-19T15:28:17.991" v="1654" actId="20577"/>
        <pc:sldMkLst>
          <pc:docMk/>
          <pc:sldMk cId="4192971423" sldId="285"/>
        </pc:sldMkLst>
        <pc:spChg chg="mod">
          <ac:chgData name="shilpi mohanty" userId="7b885eb3dd52ee10" providerId="LiveId" clId="{C00DC468-A2B6-45C3-BBFC-C328FFFC06EB}" dt="2022-05-19T15:28:17.991" v="1654" actId="20577"/>
          <ac:spMkLst>
            <pc:docMk/>
            <pc:sldMk cId="4192971423" sldId="285"/>
            <ac:spMk id="2" creationId="{DB25560C-4C51-48A5-A5B9-E2E1253C8EE0}"/>
          </ac:spMkLst>
        </pc:spChg>
        <pc:spChg chg="mod">
          <ac:chgData name="shilpi mohanty" userId="7b885eb3dd52ee10" providerId="LiveId" clId="{C00DC468-A2B6-45C3-BBFC-C328FFFC06EB}" dt="2022-05-19T15:26:51.786" v="1613" actId="20577"/>
          <ac:spMkLst>
            <pc:docMk/>
            <pc:sldMk cId="4192971423" sldId="285"/>
            <ac:spMk id="3" creationId="{F7E563B2-3367-45D8-9315-196199C7A45D}"/>
          </ac:spMkLst>
        </pc:spChg>
        <pc:picChg chg="add mod">
          <ac:chgData name="shilpi mohanty" userId="7b885eb3dd52ee10" providerId="LiveId" clId="{C00DC468-A2B6-45C3-BBFC-C328FFFC06EB}" dt="2022-05-19T15:27:12.377" v="1616" actId="14100"/>
          <ac:picMkLst>
            <pc:docMk/>
            <pc:sldMk cId="4192971423" sldId="285"/>
            <ac:picMk id="4" creationId="{F8734364-E208-A9C4-7F6A-9A343CC448D3}"/>
          </ac:picMkLst>
        </pc:picChg>
        <pc:picChg chg="add mod">
          <ac:chgData name="shilpi mohanty" userId="7b885eb3dd52ee10" providerId="LiveId" clId="{C00DC468-A2B6-45C3-BBFC-C328FFFC06EB}" dt="2022-05-19T15:27:09.413" v="1615" actId="1076"/>
          <ac:picMkLst>
            <pc:docMk/>
            <pc:sldMk cId="4192971423" sldId="285"/>
            <ac:picMk id="5" creationId="{80A36B66-CD6D-E7BD-978C-1FAEC53B2457}"/>
          </ac:picMkLst>
        </pc:picChg>
      </pc:sldChg>
      <pc:sldChg chg="modSp mod">
        <pc:chgData name="shilpi mohanty" userId="7b885eb3dd52ee10" providerId="LiveId" clId="{C00DC468-A2B6-45C3-BBFC-C328FFFC06EB}" dt="2022-05-19T16:22:01.802" v="3384" actId="1076"/>
        <pc:sldMkLst>
          <pc:docMk/>
          <pc:sldMk cId="540682341" sldId="286"/>
        </pc:sldMkLst>
        <pc:spChg chg="mod">
          <ac:chgData name="shilpi mohanty" userId="7b885eb3dd52ee10" providerId="LiveId" clId="{C00DC468-A2B6-45C3-BBFC-C328FFFC06EB}" dt="2022-05-19T16:22:01.802" v="3384" actId="1076"/>
          <ac:spMkLst>
            <pc:docMk/>
            <pc:sldMk cId="540682341" sldId="286"/>
            <ac:spMk id="2" creationId="{D5C27E48-B7B9-4D0B-BEE1-3266FC8C12D3}"/>
          </ac:spMkLst>
        </pc:spChg>
      </pc:sldChg>
      <pc:sldChg chg="addSp modSp new mod">
        <pc:chgData name="shilpi mohanty" userId="7b885eb3dd52ee10" providerId="LiveId" clId="{C00DC468-A2B6-45C3-BBFC-C328FFFC06EB}" dt="2022-05-19T15:29:12.207" v="1685" actId="6549"/>
        <pc:sldMkLst>
          <pc:docMk/>
          <pc:sldMk cId="3778399011" sldId="287"/>
        </pc:sldMkLst>
        <pc:spChg chg="mod">
          <ac:chgData name="shilpi mohanty" userId="7b885eb3dd52ee10" providerId="LiveId" clId="{C00DC468-A2B6-45C3-BBFC-C328FFFC06EB}" dt="2022-05-19T15:28:00.011" v="1624" actId="14100"/>
          <ac:spMkLst>
            <pc:docMk/>
            <pc:sldMk cId="3778399011" sldId="287"/>
            <ac:spMk id="2" creationId="{D2AB3260-E8DC-16C5-9748-4CEECA296279}"/>
          </ac:spMkLst>
        </pc:spChg>
        <pc:spChg chg="mod">
          <ac:chgData name="shilpi mohanty" userId="7b885eb3dd52ee10" providerId="LiveId" clId="{C00DC468-A2B6-45C3-BBFC-C328FFFC06EB}" dt="2022-05-19T15:29:12.207" v="1685" actId="6549"/>
          <ac:spMkLst>
            <pc:docMk/>
            <pc:sldMk cId="3778399011" sldId="287"/>
            <ac:spMk id="3" creationId="{C13640A9-95B6-C24C-5183-D24B32BEEC33}"/>
          </ac:spMkLst>
        </pc:spChg>
        <pc:picChg chg="add mod">
          <ac:chgData name="shilpi mohanty" userId="7b885eb3dd52ee10" providerId="LiveId" clId="{C00DC468-A2B6-45C3-BBFC-C328FFFC06EB}" dt="2022-05-19T15:29:09.905" v="1684" actId="14100"/>
          <ac:picMkLst>
            <pc:docMk/>
            <pc:sldMk cId="3778399011" sldId="287"/>
            <ac:picMk id="4" creationId="{5B16C6D1-4757-D7BD-7FBC-1FDDD8B2A5F0}"/>
          </ac:picMkLst>
        </pc:picChg>
      </pc:sldChg>
      <pc:sldChg chg="addSp modSp new mod">
        <pc:chgData name="shilpi mohanty" userId="7b885eb3dd52ee10" providerId="LiveId" clId="{C00DC468-A2B6-45C3-BBFC-C328FFFC06EB}" dt="2022-05-19T15:30:43.304" v="1702" actId="14100"/>
        <pc:sldMkLst>
          <pc:docMk/>
          <pc:sldMk cId="3520620444" sldId="288"/>
        </pc:sldMkLst>
        <pc:spChg chg="mod">
          <ac:chgData name="shilpi mohanty" userId="7b885eb3dd52ee10" providerId="LiveId" clId="{C00DC468-A2B6-45C3-BBFC-C328FFFC06EB}" dt="2022-05-19T15:29:40.971" v="1692" actId="14100"/>
          <ac:spMkLst>
            <pc:docMk/>
            <pc:sldMk cId="3520620444" sldId="288"/>
            <ac:spMk id="2" creationId="{2CC4E114-DD05-45BF-5757-6F45F98B8468}"/>
          </ac:spMkLst>
        </pc:spChg>
        <pc:spChg chg="mod">
          <ac:chgData name="shilpi mohanty" userId="7b885eb3dd52ee10" providerId="LiveId" clId="{C00DC468-A2B6-45C3-BBFC-C328FFFC06EB}" dt="2022-05-19T15:30:24.034" v="1697" actId="6549"/>
          <ac:spMkLst>
            <pc:docMk/>
            <pc:sldMk cId="3520620444" sldId="288"/>
            <ac:spMk id="3" creationId="{12264E19-6B1C-72F4-B925-6F30FBEB7642}"/>
          </ac:spMkLst>
        </pc:spChg>
        <pc:picChg chg="add mod">
          <ac:chgData name="shilpi mohanty" userId="7b885eb3dd52ee10" providerId="LiveId" clId="{C00DC468-A2B6-45C3-BBFC-C328FFFC06EB}" dt="2022-05-19T15:30:43.304" v="1702" actId="14100"/>
          <ac:picMkLst>
            <pc:docMk/>
            <pc:sldMk cId="3520620444" sldId="288"/>
            <ac:picMk id="4" creationId="{96963DC3-BBA4-AA8E-D3E4-271CC38DABC5}"/>
          </ac:picMkLst>
        </pc:picChg>
      </pc:sldChg>
      <pc:sldChg chg="addSp modSp new mod">
        <pc:chgData name="shilpi mohanty" userId="7b885eb3dd52ee10" providerId="LiveId" clId="{C00DC468-A2B6-45C3-BBFC-C328FFFC06EB}" dt="2022-05-19T16:22:25.231" v="3386" actId="123"/>
        <pc:sldMkLst>
          <pc:docMk/>
          <pc:sldMk cId="627325142" sldId="289"/>
        </pc:sldMkLst>
        <pc:spChg chg="mod">
          <ac:chgData name="shilpi mohanty" userId="7b885eb3dd52ee10" providerId="LiveId" clId="{C00DC468-A2B6-45C3-BBFC-C328FFFC06EB}" dt="2022-05-19T15:31:44.926" v="1714" actId="6549"/>
          <ac:spMkLst>
            <pc:docMk/>
            <pc:sldMk cId="627325142" sldId="289"/>
            <ac:spMk id="2" creationId="{ECFE3852-8155-9683-5248-032D634E613B}"/>
          </ac:spMkLst>
        </pc:spChg>
        <pc:spChg chg="mod">
          <ac:chgData name="shilpi mohanty" userId="7b885eb3dd52ee10" providerId="LiveId" clId="{C00DC468-A2B6-45C3-BBFC-C328FFFC06EB}" dt="2022-05-19T16:22:25.231" v="3386" actId="123"/>
          <ac:spMkLst>
            <pc:docMk/>
            <pc:sldMk cId="627325142" sldId="289"/>
            <ac:spMk id="3" creationId="{ECB6CE6B-6016-08E9-0406-4B5B83D5D4C2}"/>
          </ac:spMkLst>
        </pc:spChg>
        <pc:picChg chg="add mod">
          <ac:chgData name="shilpi mohanty" userId="7b885eb3dd52ee10" providerId="LiveId" clId="{C00DC468-A2B6-45C3-BBFC-C328FFFC06EB}" dt="2022-05-19T15:32:34.155" v="1721" actId="1076"/>
          <ac:picMkLst>
            <pc:docMk/>
            <pc:sldMk cId="627325142" sldId="289"/>
            <ac:picMk id="4" creationId="{B9E53FFD-475A-DED4-5B53-258EB02D0E1E}"/>
          </ac:picMkLst>
        </pc:picChg>
      </pc:sldChg>
      <pc:sldChg chg="modSp new mod">
        <pc:chgData name="shilpi mohanty" userId="7b885eb3dd52ee10" providerId="LiveId" clId="{C00DC468-A2B6-45C3-BBFC-C328FFFC06EB}" dt="2022-05-19T15:33:23.449" v="1734" actId="1076"/>
        <pc:sldMkLst>
          <pc:docMk/>
          <pc:sldMk cId="2743591782" sldId="290"/>
        </pc:sldMkLst>
        <pc:spChg chg="mod">
          <ac:chgData name="shilpi mohanty" userId="7b885eb3dd52ee10" providerId="LiveId" clId="{C00DC468-A2B6-45C3-BBFC-C328FFFC06EB}" dt="2022-05-19T15:33:00.262" v="1729" actId="6549"/>
          <ac:spMkLst>
            <pc:docMk/>
            <pc:sldMk cId="2743591782" sldId="290"/>
            <ac:spMk id="2" creationId="{D99F665E-7448-E0C6-5A53-DD924F8AE66F}"/>
          </ac:spMkLst>
        </pc:spChg>
        <pc:spChg chg="mod">
          <ac:chgData name="shilpi mohanty" userId="7b885eb3dd52ee10" providerId="LiveId" clId="{C00DC468-A2B6-45C3-BBFC-C328FFFC06EB}" dt="2022-05-19T15:33:23.449" v="1734" actId="1076"/>
          <ac:spMkLst>
            <pc:docMk/>
            <pc:sldMk cId="2743591782" sldId="290"/>
            <ac:spMk id="3" creationId="{B0898534-3DDC-B7CD-303A-6895A56DD750}"/>
          </ac:spMkLst>
        </pc:spChg>
      </pc:sldChg>
      <pc:sldChg chg="modSp new mod">
        <pc:chgData name="shilpi mohanty" userId="7b885eb3dd52ee10" providerId="LiveId" clId="{C00DC468-A2B6-45C3-BBFC-C328FFFC06EB}" dt="2022-05-19T16:22:30.484" v="3387" actId="123"/>
        <pc:sldMkLst>
          <pc:docMk/>
          <pc:sldMk cId="72150534" sldId="291"/>
        </pc:sldMkLst>
        <pc:spChg chg="mod">
          <ac:chgData name="shilpi mohanty" userId="7b885eb3dd52ee10" providerId="LiveId" clId="{C00DC468-A2B6-45C3-BBFC-C328FFFC06EB}" dt="2022-05-19T15:34:34.643" v="1748" actId="255"/>
          <ac:spMkLst>
            <pc:docMk/>
            <pc:sldMk cId="72150534" sldId="291"/>
            <ac:spMk id="2" creationId="{8C059434-3DD5-8ADE-98B7-4BBA5CA607C2}"/>
          </ac:spMkLst>
        </pc:spChg>
        <pc:spChg chg="mod">
          <ac:chgData name="shilpi mohanty" userId="7b885eb3dd52ee10" providerId="LiveId" clId="{C00DC468-A2B6-45C3-BBFC-C328FFFC06EB}" dt="2022-05-19T16:22:30.484" v="3387" actId="123"/>
          <ac:spMkLst>
            <pc:docMk/>
            <pc:sldMk cId="72150534" sldId="291"/>
            <ac:spMk id="3" creationId="{E60C83B6-6EAA-108B-BBAC-963CB9703C4E}"/>
          </ac:spMkLst>
        </pc:spChg>
      </pc:sldChg>
      <pc:sldChg chg="modSp new mod">
        <pc:chgData name="shilpi mohanty" userId="7b885eb3dd52ee10" providerId="LiveId" clId="{C00DC468-A2B6-45C3-BBFC-C328FFFC06EB}" dt="2022-05-19T15:37:49.168" v="1832" actId="20577"/>
        <pc:sldMkLst>
          <pc:docMk/>
          <pc:sldMk cId="3185716051" sldId="292"/>
        </pc:sldMkLst>
        <pc:spChg chg="mod">
          <ac:chgData name="shilpi mohanty" userId="7b885eb3dd52ee10" providerId="LiveId" clId="{C00DC468-A2B6-45C3-BBFC-C328FFFC06EB}" dt="2022-05-19T15:36:00.432" v="1771" actId="14100"/>
          <ac:spMkLst>
            <pc:docMk/>
            <pc:sldMk cId="3185716051" sldId="292"/>
            <ac:spMk id="2" creationId="{D339F6AD-D833-417F-5A19-3C827CF2F56F}"/>
          </ac:spMkLst>
        </pc:spChg>
        <pc:spChg chg="mod">
          <ac:chgData name="shilpi mohanty" userId="7b885eb3dd52ee10" providerId="LiveId" clId="{C00DC468-A2B6-45C3-BBFC-C328FFFC06EB}" dt="2022-05-19T15:37:49.168" v="1832" actId="20577"/>
          <ac:spMkLst>
            <pc:docMk/>
            <pc:sldMk cId="3185716051" sldId="292"/>
            <ac:spMk id="3" creationId="{33AACC93-2AE2-7B18-E131-2E5BE59BDF96}"/>
          </ac:spMkLst>
        </pc:spChg>
      </pc:sldChg>
      <pc:sldChg chg="modSp new mod">
        <pc:chgData name="shilpi mohanty" userId="7b885eb3dd52ee10" providerId="LiveId" clId="{C00DC468-A2B6-45C3-BBFC-C328FFFC06EB}" dt="2022-05-19T15:39:19.667" v="1847" actId="113"/>
        <pc:sldMkLst>
          <pc:docMk/>
          <pc:sldMk cId="2225807466" sldId="293"/>
        </pc:sldMkLst>
        <pc:spChg chg="mod">
          <ac:chgData name="shilpi mohanty" userId="7b885eb3dd52ee10" providerId="LiveId" clId="{C00DC468-A2B6-45C3-BBFC-C328FFFC06EB}" dt="2022-05-19T15:39:10.476" v="1846" actId="6549"/>
          <ac:spMkLst>
            <pc:docMk/>
            <pc:sldMk cId="2225807466" sldId="293"/>
            <ac:spMk id="2" creationId="{D5F934A2-2A0A-BBA2-D406-5DFB5FBAA71E}"/>
          </ac:spMkLst>
        </pc:spChg>
        <pc:spChg chg="mod">
          <ac:chgData name="shilpi mohanty" userId="7b885eb3dd52ee10" providerId="LiveId" clId="{C00DC468-A2B6-45C3-BBFC-C328FFFC06EB}" dt="2022-05-19T15:39:19.667" v="1847" actId="113"/>
          <ac:spMkLst>
            <pc:docMk/>
            <pc:sldMk cId="2225807466" sldId="293"/>
            <ac:spMk id="3" creationId="{F756F0B9-EE25-8314-1D93-97609F2D7E87}"/>
          </ac:spMkLst>
        </pc:spChg>
      </pc:sldChg>
      <pc:sldChg chg="addSp modSp new mod">
        <pc:chgData name="shilpi mohanty" userId="7b885eb3dd52ee10" providerId="LiveId" clId="{C00DC468-A2B6-45C3-BBFC-C328FFFC06EB}" dt="2022-05-19T15:40:42.125" v="1868" actId="14100"/>
        <pc:sldMkLst>
          <pc:docMk/>
          <pc:sldMk cId="1791860864" sldId="294"/>
        </pc:sldMkLst>
        <pc:spChg chg="mod">
          <ac:chgData name="shilpi mohanty" userId="7b885eb3dd52ee10" providerId="LiveId" clId="{C00DC468-A2B6-45C3-BBFC-C328FFFC06EB}" dt="2022-05-19T15:40:00.073" v="1862" actId="6549"/>
          <ac:spMkLst>
            <pc:docMk/>
            <pc:sldMk cId="1791860864" sldId="294"/>
            <ac:spMk id="2" creationId="{5641DE79-F7E2-60DF-9DBD-F1FC94539813}"/>
          </ac:spMkLst>
        </pc:spChg>
        <pc:spChg chg="mod">
          <ac:chgData name="shilpi mohanty" userId="7b885eb3dd52ee10" providerId="LiveId" clId="{C00DC468-A2B6-45C3-BBFC-C328FFFC06EB}" dt="2022-05-19T15:40:20.354" v="1864"/>
          <ac:spMkLst>
            <pc:docMk/>
            <pc:sldMk cId="1791860864" sldId="294"/>
            <ac:spMk id="3" creationId="{C8663114-F645-E38F-997A-FD785FCA3FF5}"/>
          </ac:spMkLst>
        </pc:spChg>
        <pc:picChg chg="add mod">
          <ac:chgData name="shilpi mohanty" userId="7b885eb3dd52ee10" providerId="LiveId" clId="{C00DC468-A2B6-45C3-BBFC-C328FFFC06EB}" dt="2022-05-19T15:40:42.125" v="1868" actId="14100"/>
          <ac:picMkLst>
            <pc:docMk/>
            <pc:sldMk cId="1791860864" sldId="294"/>
            <ac:picMk id="4" creationId="{735D255D-CC98-A7A2-087E-68AD786CB7AF}"/>
          </ac:picMkLst>
        </pc:picChg>
      </pc:sldChg>
      <pc:sldChg chg="addSp modSp new mod">
        <pc:chgData name="shilpi mohanty" userId="7b885eb3dd52ee10" providerId="LiveId" clId="{C00DC468-A2B6-45C3-BBFC-C328FFFC06EB}" dt="2022-05-19T15:42:04.946" v="1907" actId="14100"/>
        <pc:sldMkLst>
          <pc:docMk/>
          <pc:sldMk cId="3688755701" sldId="295"/>
        </pc:sldMkLst>
        <pc:spChg chg="mod">
          <ac:chgData name="shilpi mohanty" userId="7b885eb3dd52ee10" providerId="LiveId" clId="{C00DC468-A2B6-45C3-BBFC-C328FFFC06EB}" dt="2022-05-19T15:41:19.423" v="1894" actId="27636"/>
          <ac:spMkLst>
            <pc:docMk/>
            <pc:sldMk cId="3688755701" sldId="295"/>
            <ac:spMk id="2" creationId="{FDF6D791-547C-F1BA-371A-C82C7B62B22B}"/>
          </ac:spMkLst>
        </pc:spChg>
        <pc:spChg chg="mod">
          <ac:chgData name="shilpi mohanty" userId="7b885eb3dd52ee10" providerId="LiveId" clId="{C00DC468-A2B6-45C3-BBFC-C328FFFC06EB}" dt="2022-05-19T15:41:24.323" v="1896"/>
          <ac:spMkLst>
            <pc:docMk/>
            <pc:sldMk cId="3688755701" sldId="295"/>
            <ac:spMk id="3" creationId="{3A47889B-6939-9EF6-2504-F53724B2AB90}"/>
          </ac:spMkLst>
        </pc:spChg>
        <pc:picChg chg="add mod">
          <ac:chgData name="shilpi mohanty" userId="7b885eb3dd52ee10" providerId="LiveId" clId="{C00DC468-A2B6-45C3-BBFC-C328FFFC06EB}" dt="2022-05-19T15:42:04.946" v="1907" actId="14100"/>
          <ac:picMkLst>
            <pc:docMk/>
            <pc:sldMk cId="3688755701" sldId="295"/>
            <ac:picMk id="4" creationId="{DE0240AC-596C-3B0B-D121-757A800B1C07}"/>
          </ac:picMkLst>
        </pc:picChg>
        <pc:picChg chg="add mod">
          <ac:chgData name="shilpi mohanty" userId="7b885eb3dd52ee10" providerId="LiveId" clId="{C00DC468-A2B6-45C3-BBFC-C328FFFC06EB}" dt="2022-05-19T15:42:02.307" v="1906" actId="1076"/>
          <ac:picMkLst>
            <pc:docMk/>
            <pc:sldMk cId="3688755701" sldId="295"/>
            <ac:picMk id="5" creationId="{FDAEC2DE-F970-7CC9-2339-9FD48AD8A299}"/>
          </ac:picMkLst>
        </pc:picChg>
      </pc:sldChg>
      <pc:sldChg chg="addSp delSp modSp new mod">
        <pc:chgData name="shilpi mohanty" userId="7b885eb3dd52ee10" providerId="LiveId" clId="{C00DC468-A2B6-45C3-BBFC-C328FFFC06EB}" dt="2022-05-19T15:43:57.285" v="1963" actId="14100"/>
        <pc:sldMkLst>
          <pc:docMk/>
          <pc:sldMk cId="1119506003" sldId="296"/>
        </pc:sldMkLst>
        <pc:spChg chg="mod">
          <ac:chgData name="shilpi mohanty" userId="7b885eb3dd52ee10" providerId="LiveId" clId="{C00DC468-A2B6-45C3-BBFC-C328FFFC06EB}" dt="2022-05-19T15:43:45.617" v="1959" actId="27636"/>
          <ac:spMkLst>
            <pc:docMk/>
            <pc:sldMk cId="1119506003" sldId="296"/>
            <ac:spMk id="2" creationId="{D8B4C432-ECFF-D76A-959E-F93880ADB8A6}"/>
          </ac:spMkLst>
        </pc:spChg>
        <pc:spChg chg="add del mod">
          <ac:chgData name="shilpi mohanty" userId="7b885eb3dd52ee10" providerId="LiveId" clId="{C00DC468-A2B6-45C3-BBFC-C328FFFC06EB}" dt="2022-05-19T15:43:51.004" v="1961" actId="14100"/>
          <ac:spMkLst>
            <pc:docMk/>
            <pc:sldMk cId="1119506003" sldId="296"/>
            <ac:spMk id="3" creationId="{15C31030-FF99-9A66-A74A-BD9938F64A33}"/>
          </ac:spMkLst>
        </pc:spChg>
        <pc:picChg chg="add mod">
          <ac:chgData name="shilpi mohanty" userId="7b885eb3dd52ee10" providerId="LiveId" clId="{C00DC468-A2B6-45C3-BBFC-C328FFFC06EB}" dt="2022-05-19T15:42:35.154" v="1943"/>
          <ac:picMkLst>
            <pc:docMk/>
            <pc:sldMk cId="1119506003" sldId="296"/>
            <ac:picMk id="4" creationId="{6B3774CB-B6A0-1CD2-290F-AB02731D5360}"/>
          </ac:picMkLst>
        </pc:picChg>
        <pc:picChg chg="add mod">
          <ac:chgData name="shilpi mohanty" userId="7b885eb3dd52ee10" providerId="LiveId" clId="{C00DC468-A2B6-45C3-BBFC-C328FFFC06EB}" dt="2022-05-19T15:43:57.285" v="1963" actId="14100"/>
          <ac:picMkLst>
            <pc:docMk/>
            <pc:sldMk cId="1119506003" sldId="296"/>
            <ac:picMk id="5" creationId="{2D480483-6715-F1AE-2B9F-C876A61B6FA4}"/>
          </ac:picMkLst>
        </pc:picChg>
      </pc:sldChg>
      <pc:sldChg chg="addSp delSp modSp new mod">
        <pc:chgData name="shilpi mohanty" userId="7b885eb3dd52ee10" providerId="LiveId" clId="{C00DC468-A2B6-45C3-BBFC-C328FFFC06EB}" dt="2022-05-19T15:48:19.026" v="2051"/>
        <pc:sldMkLst>
          <pc:docMk/>
          <pc:sldMk cId="195594248" sldId="297"/>
        </pc:sldMkLst>
        <pc:spChg chg="mod">
          <ac:chgData name="shilpi mohanty" userId="7b885eb3dd52ee10" providerId="LiveId" clId="{C00DC468-A2B6-45C3-BBFC-C328FFFC06EB}" dt="2022-05-19T15:46:26.303" v="2024" actId="14100"/>
          <ac:spMkLst>
            <pc:docMk/>
            <pc:sldMk cId="195594248" sldId="297"/>
            <ac:spMk id="2" creationId="{1EA499B1-81F2-0CBB-18C7-B826B09C7EA7}"/>
          </ac:spMkLst>
        </pc:spChg>
        <pc:spChg chg="del mod">
          <ac:chgData name="shilpi mohanty" userId="7b885eb3dd52ee10" providerId="LiveId" clId="{C00DC468-A2B6-45C3-BBFC-C328FFFC06EB}" dt="2022-05-19T15:46:37.572" v="2026"/>
          <ac:spMkLst>
            <pc:docMk/>
            <pc:sldMk cId="195594248" sldId="297"/>
            <ac:spMk id="3" creationId="{01472148-1975-25E8-66CD-687812FBAD9B}"/>
          </ac:spMkLst>
        </pc:spChg>
        <pc:spChg chg="add del mod">
          <ac:chgData name="shilpi mohanty" userId="7b885eb3dd52ee10" providerId="LiveId" clId="{C00DC468-A2B6-45C3-BBFC-C328FFFC06EB}" dt="2022-05-19T15:48:19.026" v="2051"/>
          <ac:spMkLst>
            <pc:docMk/>
            <pc:sldMk cId="195594248" sldId="297"/>
            <ac:spMk id="6" creationId="{6714966F-4333-652D-F83E-5D14D94F76CB}"/>
          </ac:spMkLst>
        </pc:spChg>
        <pc:spChg chg="add mod">
          <ac:chgData name="shilpi mohanty" userId="7b885eb3dd52ee10" providerId="LiveId" clId="{C00DC468-A2B6-45C3-BBFC-C328FFFC06EB}" dt="2022-05-19T15:48:15.836" v="2049" actId="6549"/>
          <ac:spMkLst>
            <pc:docMk/>
            <pc:sldMk cId="195594248" sldId="297"/>
            <ac:spMk id="7" creationId="{A19CF991-6F84-F904-06FA-944AC220D46E}"/>
          </ac:spMkLst>
        </pc:spChg>
        <pc:picChg chg="add mod">
          <ac:chgData name="shilpi mohanty" userId="7b885eb3dd52ee10" providerId="LiveId" clId="{C00DC468-A2B6-45C3-BBFC-C328FFFC06EB}" dt="2022-05-19T15:46:39.250" v="2027" actId="1076"/>
          <ac:picMkLst>
            <pc:docMk/>
            <pc:sldMk cId="195594248" sldId="297"/>
            <ac:picMk id="4" creationId="{0B079692-A8C3-49EB-E7E1-738CC4233160}"/>
          </ac:picMkLst>
        </pc:picChg>
        <pc:picChg chg="add mod">
          <ac:chgData name="shilpi mohanty" userId="7b885eb3dd52ee10" providerId="LiveId" clId="{C00DC468-A2B6-45C3-BBFC-C328FFFC06EB}" dt="2022-05-19T15:47:12.701" v="2031" actId="14100"/>
          <ac:picMkLst>
            <pc:docMk/>
            <pc:sldMk cId="195594248" sldId="297"/>
            <ac:picMk id="5" creationId="{13558AAC-7F75-8B3F-D4AE-19E9B2C88CF8}"/>
          </ac:picMkLst>
        </pc:picChg>
      </pc:sldChg>
      <pc:sldChg chg="modSp new mod">
        <pc:chgData name="shilpi mohanty" userId="7b885eb3dd52ee10" providerId="LiveId" clId="{C00DC468-A2B6-45C3-BBFC-C328FFFC06EB}" dt="2022-05-19T15:45:27.233" v="1989" actId="27636"/>
        <pc:sldMkLst>
          <pc:docMk/>
          <pc:sldMk cId="4127638810" sldId="298"/>
        </pc:sldMkLst>
        <pc:spChg chg="mod">
          <ac:chgData name="shilpi mohanty" userId="7b885eb3dd52ee10" providerId="LiveId" clId="{C00DC468-A2B6-45C3-BBFC-C328FFFC06EB}" dt="2022-05-19T15:45:23.689" v="1987" actId="14100"/>
          <ac:spMkLst>
            <pc:docMk/>
            <pc:sldMk cId="4127638810" sldId="298"/>
            <ac:spMk id="2" creationId="{6D8F3966-5CEA-DD32-AF9F-55C57BFD6E3B}"/>
          </ac:spMkLst>
        </pc:spChg>
        <pc:spChg chg="mod">
          <ac:chgData name="shilpi mohanty" userId="7b885eb3dd52ee10" providerId="LiveId" clId="{C00DC468-A2B6-45C3-BBFC-C328FFFC06EB}" dt="2022-05-19T15:45:27.233" v="1989" actId="27636"/>
          <ac:spMkLst>
            <pc:docMk/>
            <pc:sldMk cId="4127638810" sldId="298"/>
            <ac:spMk id="3" creationId="{7731BF53-73E6-4722-4918-F79DC609AFE0}"/>
          </ac:spMkLst>
        </pc:spChg>
      </pc:sldChg>
      <pc:sldChg chg="addSp modSp new mod">
        <pc:chgData name="shilpi mohanty" userId="7b885eb3dd52ee10" providerId="LiveId" clId="{C00DC468-A2B6-45C3-BBFC-C328FFFC06EB}" dt="2022-05-19T15:52:30.706" v="2395" actId="20577"/>
        <pc:sldMkLst>
          <pc:docMk/>
          <pc:sldMk cId="2200516033" sldId="299"/>
        </pc:sldMkLst>
        <pc:spChg chg="mod">
          <ac:chgData name="shilpi mohanty" userId="7b885eb3dd52ee10" providerId="LiveId" clId="{C00DC468-A2B6-45C3-BBFC-C328FFFC06EB}" dt="2022-05-19T15:49:34.873" v="2107" actId="14100"/>
          <ac:spMkLst>
            <pc:docMk/>
            <pc:sldMk cId="2200516033" sldId="299"/>
            <ac:spMk id="2" creationId="{9AD8AE90-5293-0574-FEF2-79CD1EBEF55F}"/>
          </ac:spMkLst>
        </pc:spChg>
        <pc:spChg chg="mod">
          <ac:chgData name="shilpi mohanty" userId="7b885eb3dd52ee10" providerId="LiveId" clId="{C00DC468-A2B6-45C3-BBFC-C328FFFC06EB}" dt="2022-05-19T15:52:30.706" v="2395" actId="20577"/>
          <ac:spMkLst>
            <pc:docMk/>
            <pc:sldMk cId="2200516033" sldId="299"/>
            <ac:spMk id="3" creationId="{78B30F16-0795-3B74-A682-6CF3229FE346}"/>
          </ac:spMkLst>
        </pc:spChg>
        <pc:picChg chg="add mod">
          <ac:chgData name="shilpi mohanty" userId="7b885eb3dd52ee10" providerId="LiveId" clId="{C00DC468-A2B6-45C3-BBFC-C328FFFC06EB}" dt="2022-05-19T15:51:32.518" v="2306" actId="1076"/>
          <ac:picMkLst>
            <pc:docMk/>
            <pc:sldMk cId="2200516033" sldId="299"/>
            <ac:picMk id="4" creationId="{38C16661-0641-FCED-30B9-3904C60DB774}"/>
          </ac:picMkLst>
        </pc:picChg>
        <pc:picChg chg="add mod">
          <ac:chgData name="shilpi mohanty" userId="7b885eb3dd52ee10" providerId="LiveId" clId="{C00DC468-A2B6-45C3-BBFC-C328FFFC06EB}" dt="2022-05-19T15:51:45.985" v="2309" actId="14100"/>
          <ac:picMkLst>
            <pc:docMk/>
            <pc:sldMk cId="2200516033" sldId="299"/>
            <ac:picMk id="5" creationId="{B0FFC4F2-64C4-1142-543D-6C76FA4C2DFC}"/>
          </ac:picMkLst>
        </pc:picChg>
      </pc:sldChg>
      <pc:sldChg chg="addSp delSp modSp new mod">
        <pc:chgData name="shilpi mohanty" userId="7b885eb3dd52ee10" providerId="LiveId" clId="{C00DC468-A2B6-45C3-BBFC-C328FFFC06EB}" dt="2022-05-19T15:52:58.508" v="2397" actId="1076"/>
        <pc:sldMkLst>
          <pc:docMk/>
          <pc:sldMk cId="3511713547" sldId="300"/>
        </pc:sldMkLst>
        <pc:spChg chg="mod">
          <ac:chgData name="shilpi mohanty" userId="7b885eb3dd52ee10" providerId="LiveId" clId="{C00DC468-A2B6-45C3-BBFC-C328FFFC06EB}" dt="2022-05-19T15:52:07.075" v="2351" actId="20577"/>
          <ac:spMkLst>
            <pc:docMk/>
            <pc:sldMk cId="3511713547" sldId="300"/>
            <ac:spMk id="2" creationId="{BA97C9C8-CC60-D81C-58E4-A9029E6FD72D}"/>
          </ac:spMkLst>
        </pc:spChg>
        <pc:spChg chg="del">
          <ac:chgData name="shilpi mohanty" userId="7b885eb3dd52ee10" providerId="LiveId" clId="{C00DC468-A2B6-45C3-BBFC-C328FFFC06EB}" dt="2022-05-19T15:52:56.623" v="2396"/>
          <ac:spMkLst>
            <pc:docMk/>
            <pc:sldMk cId="3511713547" sldId="300"/>
            <ac:spMk id="3" creationId="{5E71E22E-64F3-51FE-29D1-5948E1AA09F2}"/>
          </ac:spMkLst>
        </pc:spChg>
        <pc:picChg chg="add mod">
          <ac:chgData name="shilpi mohanty" userId="7b885eb3dd52ee10" providerId="LiveId" clId="{C00DC468-A2B6-45C3-BBFC-C328FFFC06EB}" dt="2022-05-19T15:52:58.508" v="2397" actId="1076"/>
          <ac:picMkLst>
            <pc:docMk/>
            <pc:sldMk cId="3511713547" sldId="300"/>
            <ac:picMk id="4" creationId="{3341FEFD-606F-4A54-140A-C72521720A57}"/>
          </ac:picMkLst>
        </pc:picChg>
      </pc:sldChg>
      <pc:sldChg chg="addSp modSp new mod">
        <pc:chgData name="shilpi mohanty" userId="7b885eb3dd52ee10" providerId="LiveId" clId="{C00DC468-A2B6-45C3-BBFC-C328FFFC06EB}" dt="2022-05-19T15:54:38.635" v="2488" actId="1076"/>
        <pc:sldMkLst>
          <pc:docMk/>
          <pc:sldMk cId="2848306400" sldId="301"/>
        </pc:sldMkLst>
        <pc:spChg chg="mod">
          <ac:chgData name="shilpi mohanty" userId="7b885eb3dd52ee10" providerId="LiveId" clId="{C00DC468-A2B6-45C3-BBFC-C328FFFC06EB}" dt="2022-05-19T15:53:18.279" v="2439" actId="14100"/>
          <ac:spMkLst>
            <pc:docMk/>
            <pc:sldMk cId="2848306400" sldId="301"/>
            <ac:spMk id="2" creationId="{A7EC51AB-17CF-72C8-CBD3-40970FD0297B}"/>
          </ac:spMkLst>
        </pc:spChg>
        <pc:spChg chg="mod">
          <ac:chgData name="shilpi mohanty" userId="7b885eb3dd52ee10" providerId="LiveId" clId="{C00DC468-A2B6-45C3-BBFC-C328FFFC06EB}" dt="2022-05-19T15:53:54.757" v="2479" actId="14100"/>
          <ac:spMkLst>
            <pc:docMk/>
            <pc:sldMk cId="2848306400" sldId="301"/>
            <ac:spMk id="3" creationId="{E2CE6155-AD11-D123-1868-C970B948E77C}"/>
          </ac:spMkLst>
        </pc:spChg>
        <pc:picChg chg="add mod">
          <ac:chgData name="shilpi mohanty" userId="7b885eb3dd52ee10" providerId="LiveId" clId="{C00DC468-A2B6-45C3-BBFC-C328FFFC06EB}" dt="2022-05-19T15:54:36.595" v="2487" actId="1076"/>
          <ac:picMkLst>
            <pc:docMk/>
            <pc:sldMk cId="2848306400" sldId="301"/>
            <ac:picMk id="4" creationId="{BAA8810C-20D8-F3DB-C39C-E3F9F0F3F7F7}"/>
          </ac:picMkLst>
        </pc:picChg>
        <pc:picChg chg="add mod">
          <ac:chgData name="shilpi mohanty" userId="7b885eb3dd52ee10" providerId="LiveId" clId="{C00DC468-A2B6-45C3-BBFC-C328FFFC06EB}" dt="2022-05-19T15:54:38.635" v="2488" actId="1076"/>
          <ac:picMkLst>
            <pc:docMk/>
            <pc:sldMk cId="2848306400" sldId="301"/>
            <ac:picMk id="5" creationId="{B776BF65-4F10-3B22-3F41-600CC16CFB94}"/>
          </ac:picMkLst>
        </pc:picChg>
      </pc:sldChg>
      <pc:sldChg chg="modSp new mod">
        <pc:chgData name="shilpi mohanty" userId="7b885eb3dd52ee10" providerId="LiveId" clId="{C00DC468-A2B6-45C3-BBFC-C328FFFC06EB}" dt="2022-05-19T15:56:22.138" v="2657" actId="14100"/>
        <pc:sldMkLst>
          <pc:docMk/>
          <pc:sldMk cId="3423718930" sldId="302"/>
        </pc:sldMkLst>
        <pc:spChg chg="mod">
          <ac:chgData name="shilpi mohanty" userId="7b885eb3dd52ee10" providerId="LiveId" clId="{C00DC468-A2B6-45C3-BBFC-C328FFFC06EB}" dt="2022-05-19T15:55:13.132" v="2530" actId="20577"/>
          <ac:spMkLst>
            <pc:docMk/>
            <pc:sldMk cId="3423718930" sldId="302"/>
            <ac:spMk id="2" creationId="{B4C4DBAD-029D-9625-5519-8FE541087F74}"/>
          </ac:spMkLst>
        </pc:spChg>
        <pc:spChg chg="mod">
          <ac:chgData name="shilpi mohanty" userId="7b885eb3dd52ee10" providerId="LiveId" clId="{C00DC468-A2B6-45C3-BBFC-C328FFFC06EB}" dt="2022-05-19T15:56:22.138" v="2657" actId="14100"/>
          <ac:spMkLst>
            <pc:docMk/>
            <pc:sldMk cId="3423718930" sldId="302"/>
            <ac:spMk id="3" creationId="{75888850-0B8D-F793-335C-44B53DADAF9B}"/>
          </ac:spMkLst>
        </pc:spChg>
      </pc:sldChg>
      <pc:sldChg chg="addSp delSp modSp new mod">
        <pc:chgData name="shilpi mohanty" userId="7b885eb3dd52ee10" providerId="LiveId" clId="{C00DC468-A2B6-45C3-BBFC-C328FFFC06EB}" dt="2022-05-19T15:57:24.398" v="2704" actId="14100"/>
        <pc:sldMkLst>
          <pc:docMk/>
          <pc:sldMk cId="3977091633" sldId="303"/>
        </pc:sldMkLst>
        <pc:spChg chg="mod">
          <ac:chgData name="shilpi mohanty" userId="7b885eb3dd52ee10" providerId="LiveId" clId="{C00DC468-A2B6-45C3-BBFC-C328FFFC06EB}" dt="2022-05-19T15:57:17.974" v="2701" actId="20577"/>
          <ac:spMkLst>
            <pc:docMk/>
            <pc:sldMk cId="3977091633" sldId="303"/>
            <ac:spMk id="2" creationId="{D8461052-CDD1-E299-62C7-58A0997633FB}"/>
          </ac:spMkLst>
        </pc:spChg>
        <pc:spChg chg="del">
          <ac:chgData name="shilpi mohanty" userId="7b885eb3dd52ee10" providerId="LiveId" clId="{C00DC468-A2B6-45C3-BBFC-C328FFFC06EB}" dt="2022-05-19T15:57:20.048" v="2702"/>
          <ac:spMkLst>
            <pc:docMk/>
            <pc:sldMk cId="3977091633" sldId="303"/>
            <ac:spMk id="3" creationId="{78CE5446-0596-5849-9AE7-DC3BFD2E1F64}"/>
          </ac:spMkLst>
        </pc:spChg>
        <pc:picChg chg="add mod">
          <ac:chgData name="shilpi mohanty" userId="7b885eb3dd52ee10" providerId="LiveId" clId="{C00DC468-A2B6-45C3-BBFC-C328FFFC06EB}" dt="2022-05-19T15:57:24.398" v="2704" actId="14100"/>
          <ac:picMkLst>
            <pc:docMk/>
            <pc:sldMk cId="3977091633" sldId="303"/>
            <ac:picMk id="4" creationId="{A32176EC-F707-8694-6D24-105C064EFE48}"/>
          </ac:picMkLst>
        </pc:picChg>
      </pc:sldChg>
      <pc:sldChg chg="addSp modSp new mod">
        <pc:chgData name="shilpi mohanty" userId="7b885eb3dd52ee10" providerId="LiveId" clId="{C00DC468-A2B6-45C3-BBFC-C328FFFC06EB}" dt="2022-05-19T16:01:46.526" v="2872" actId="1076"/>
        <pc:sldMkLst>
          <pc:docMk/>
          <pc:sldMk cId="810542761" sldId="304"/>
        </pc:sldMkLst>
        <pc:spChg chg="mod">
          <ac:chgData name="shilpi mohanty" userId="7b885eb3dd52ee10" providerId="LiveId" clId="{C00DC468-A2B6-45C3-BBFC-C328FFFC06EB}" dt="2022-05-19T16:00:52.229" v="2857" actId="14100"/>
          <ac:spMkLst>
            <pc:docMk/>
            <pc:sldMk cId="810542761" sldId="304"/>
            <ac:spMk id="2" creationId="{711C0801-4531-B7CE-1935-90018D31BAB7}"/>
          </ac:spMkLst>
        </pc:spChg>
        <pc:spChg chg="mod">
          <ac:chgData name="shilpi mohanty" userId="7b885eb3dd52ee10" providerId="LiveId" clId="{C00DC468-A2B6-45C3-BBFC-C328FFFC06EB}" dt="2022-05-19T16:00:58.384" v="2858" actId="14100"/>
          <ac:spMkLst>
            <pc:docMk/>
            <pc:sldMk cId="810542761" sldId="304"/>
            <ac:spMk id="3" creationId="{3EE3E346-B56C-201E-773E-F9245328CB9F}"/>
          </ac:spMkLst>
        </pc:spChg>
        <pc:picChg chg="add mod">
          <ac:chgData name="shilpi mohanty" userId="7b885eb3dd52ee10" providerId="LiveId" clId="{C00DC468-A2B6-45C3-BBFC-C328FFFC06EB}" dt="2022-05-19T16:01:00.845" v="2859" actId="1076"/>
          <ac:picMkLst>
            <pc:docMk/>
            <pc:sldMk cId="810542761" sldId="304"/>
            <ac:picMk id="4" creationId="{A34989FB-60F0-3501-B168-C8150DC42C73}"/>
          </ac:picMkLst>
        </pc:picChg>
        <pc:picChg chg="add mod">
          <ac:chgData name="shilpi mohanty" userId="7b885eb3dd52ee10" providerId="LiveId" clId="{C00DC468-A2B6-45C3-BBFC-C328FFFC06EB}" dt="2022-05-19T16:01:42.925" v="2871" actId="1076"/>
          <ac:picMkLst>
            <pc:docMk/>
            <pc:sldMk cId="810542761" sldId="304"/>
            <ac:picMk id="5" creationId="{DA6E573A-A38F-FE3B-3234-83DA6720C050}"/>
          </ac:picMkLst>
        </pc:picChg>
        <pc:picChg chg="add mod">
          <ac:chgData name="shilpi mohanty" userId="7b885eb3dd52ee10" providerId="LiveId" clId="{C00DC468-A2B6-45C3-BBFC-C328FFFC06EB}" dt="2022-05-19T16:01:12.161" v="2863" actId="14100"/>
          <ac:picMkLst>
            <pc:docMk/>
            <pc:sldMk cId="810542761" sldId="304"/>
            <ac:picMk id="6" creationId="{5D0D9D28-8CA1-F0B6-5B56-E6878414E507}"/>
          </ac:picMkLst>
        </pc:picChg>
        <pc:picChg chg="add mod">
          <ac:chgData name="shilpi mohanty" userId="7b885eb3dd52ee10" providerId="LiveId" clId="{C00DC468-A2B6-45C3-BBFC-C328FFFC06EB}" dt="2022-05-19T16:01:46.526" v="2872" actId="1076"/>
          <ac:picMkLst>
            <pc:docMk/>
            <pc:sldMk cId="810542761" sldId="304"/>
            <ac:picMk id="7" creationId="{8C9F9330-53C7-90BE-D8AE-9452AFC2BA10}"/>
          </ac:picMkLst>
        </pc:picChg>
      </pc:sldChg>
      <pc:sldChg chg="addSp delSp modSp new mod">
        <pc:chgData name="shilpi mohanty" userId="7b885eb3dd52ee10" providerId="LiveId" clId="{C00DC468-A2B6-45C3-BBFC-C328FFFC06EB}" dt="2022-05-19T16:03:32.738" v="2945" actId="1076"/>
        <pc:sldMkLst>
          <pc:docMk/>
          <pc:sldMk cId="455345031" sldId="305"/>
        </pc:sldMkLst>
        <pc:spChg chg="mod">
          <ac:chgData name="shilpi mohanty" userId="7b885eb3dd52ee10" providerId="LiveId" clId="{C00DC468-A2B6-45C3-BBFC-C328FFFC06EB}" dt="2022-05-19T16:02:20.530" v="2935" actId="20577"/>
          <ac:spMkLst>
            <pc:docMk/>
            <pc:sldMk cId="455345031" sldId="305"/>
            <ac:spMk id="2" creationId="{2014DF6B-74F9-FA24-AE4F-CE993CDDAFE8}"/>
          </ac:spMkLst>
        </pc:spChg>
        <pc:spChg chg="del">
          <ac:chgData name="shilpi mohanty" userId="7b885eb3dd52ee10" providerId="LiveId" clId="{C00DC468-A2B6-45C3-BBFC-C328FFFC06EB}" dt="2022-05-19T16:02:39.784" v="2936"/>
          <ac:spMkLst>
            <pc:docMk/>
            <pc:sldMk cId="455345031" sldId="305"/>
            <ac:spMk id="3" creationId="{5EA2CF8F-F5D6-7B75-D5DA-4F61A80DE2A9}"/>
          </ac:spMkLst>
        </pc:spChg>
        <pc:picChg chg="add mod">
          <ac:chgData name="shilpi mohanty" userId="7b885eb3dd52ee10" providerId="LiveId" clId="{C00DC468-A2B6-45C3-BBFC-C328FFFC06EB}" dt="2022-05-19T16:03:32.738" v="2945" actId="1076"/>
          <ac:picMkLst>
            <pc:docMk/>
            <pc:sldMk cId="455345031" sldId="305"/>
            <ac:picMk id="4" creationId="{FB7855F0-A103-3124-0902-124E5AD428BE}"/>
          </ac:picMkLst>
        </pc:picChg>
        <pc:picChg chg="add mod">
          <ac:chgData name="shilpi mohanty" userId="7b885eb3dd52ee10" providerId="LiveId" clId="{C00DC468-A2B6-45C3-BBFC-C328FFFC06EB}" dt="2022-05-19T16:03:05.756" v="2942" actId="1076"/>
          <ac:picMkLst>
            <pc:docMk/>
            <pc:sldMk cId="455345031" sldId="305"/>
            <ac:picMk id="5" creationId="{3D6929AD-FCEC-2026-6C59-DCFDEEF6E251}"/>
          </ac:picMkLst>
        </pc:picChg>
        <pc:picChg chg="add mod">
          <ac:chgData name="shilpi mohanty" userId="7b885eb3dd52ee10" providerId="LiveId" clId="{C00DC468-A2B6-45C3-BBFC-C328FFFC06EB}" dt="2022-05-19T16:03:31.223" v="2944" actId="1076"/>
          <ac:picMkLst>
            <pc:docMk/>
            <pc:sldMk cId="455345031" sldId="305"/>
            <ac:picMk id="6" creationId="{78DAECDA-67C3-DF83-6DA0-2D78D9AAF200}"/>
          </ac:picMkLst>
        </pc:picChg>
      </pc:sldChg>
      <pc:sldChg chg="addSp modSp new mod">
        <pc:chgData name="shilpi mohanty" userId="7b885eb3dd52ee10" providerId="LiveId" clId="{C00DC468-A2B6-45C3-BBFC-C328FFFC06EB}" dt="2022-05-19T16:07:59.582" v="3095" actId="1076"/>
        <pc:sldMkLst>
          <pc:docMk/>
          <pc:sldMk cId="1607399577" sldId="306"/>
        </pc:sldMkLst>
        <pc:spChg chg="mod">
          <ac:chgData name="shilpi mohanty" userId="7b885eb3dd52ee10" providerId="LiveId" clId="{C00DC468-A2B6-45C3-BBFC-C328FFFC06EB}" dt="2022-05-19T16:04:52.383" v="2993" actId="6549"/>
          <ac:spMkLst>
            <pc:docMk/>
            <pc:sldMk cId="1607399577" sldId="306"/>
            <ac:spMk id="2" creationId="{8356C82A-686B-50C7-9277-2F86827BFF16}"/>
          </ac:spMkLst>
        </pc:spChg>
        <pc:spChg chg="mod">
          <ac:chgData name="shilpi mohanty" userId="7b885eb3dd52ee10" providerId="LiveId" clId="{C00DC468-A2B6-45C3-BBFC-C328FFFC06EB}" dt="2022-05-19T16:07:35.800" v="3088" actId="14100"/>
          <ac:spMkLst>
            <pc:docMk/>
            <pc:sldMk cId="1607399577" sldId="306"/>
            <ac:spMk id="3" creationId="{8FD6A8C8-7FF1-9F34-F378-8E3F664E4CD6}"/>
          </ac:spMkLst>
        </pc:spChg>
        <pc:picChg chg="add mod">
          <ac:chgData name="shilpi mohanty" userId="7b885eb3dd52ee10" providerId="LiveId" clId="{C00DC468-A2B6-45C3-BBFC-C328FFFC06EB}" dt="2022-05-19T16:07:37.361" v="3089" actId="1076"/>
          <ac:picMkLst>
            <pc:docMk/>
            <pc:sldMk cId="1607399577" sldId="306"/>
            <ac:picMk id="4" creationId="{130E0875-7C02-EB0D-258B-324F649389A8}"/>
          </ac:picMkLst>
        </pc:picChg>
        <pc:picChg chg="add mod">
          <ac:chgData name="shilpi mohanty" userId="7b885eb3dd52ee10" providerId="LiveId" clId="{C00DC468-A2B6-45C3-BBFC-C328FFFC06EB}" dt="2022-05-19T16:07:39.743" v="3090" actId="1076"/>
          <ac:picMkLst>
            <pc:docMk/>
            <pc:sldMk cId="1607399577" sldId="306"/>
            <ac:picMk id="5" creationId="{14928841-C71E-7B9F-6452-5B1CDA66D0E2}"/>
          </ac:picMkLst>
        </pc:picChg>
        <pc:picChg chg="add mod">
          <ac:chgData name="shilpi mohanty" userId="7b885eb3dd52ee10" providerId="LiveId" clId="{C00DC468-A2B6-45C3-BBFC-C328FFFC06EB}" dt="2022-05-19T16:07:42.175" v="3091" actId="1076"/>
          <ac:picMkLst>
            <pc:docMk/>
            <pc:sldMk cId="1607399577" sldId="306"/>
            <ac:picMk id="6" creationId="{09BE7C31-A877-3B9D-B4E6-78165BC77061}"/>
          </ac:picMkLst>
        </pc:picChg>
        <pc:picChg chg="add mod">
          <ac:chgData name="shilpi mohanty" userId="7b885eb3dd52ee10" providerId="LiveId" clId="{C00DC468-A2B6-45C3-BBFC-C328FFFC06EB}" dt="2022-05-19T16:07:44.423" v="3092" actId="1076"/>
          <ac:picMkLst>
            <pc:docMk/>
            <pc:sldMk cId="1607399577" sldId="306"/>
            <ac:picMk id="7" creationId="{7FED56B9-6155-5880-7B10-26B8B343B8C8}"/>
          </ac:picMkLst>
        </pc:picChg>
        <pc:picChg chg="add mod">
          <ac:chgData name="shilpi mohanty" userId="7b885eb3dd52ee10" providerId="LiveId" clId="{C00DC468-A2B6-45C3-BBFC-C328FFFC06EB}" dt="2022-05-19T16:07:47.103" v="3093" actId="1076"/>
          <ac:picMkLst>
            <pc:docMk/>
            <pc:sldMk cId="1607399577" sldId="306"/>
            <ac:picMk id="8" creationId="{23FE9B76-70CA-0AE9-ACA0-7FA46DF35E37}"/>
          </ac:picMkLst>
        </pc:picChg>
        <pc:picChg chg="add mod">
          <ac:chgData name="shilpi mohanty" userId="7b885eb3dd52ee10" providerId="LiveId" clId="{C00DC468-A2B6-45C3-BBFC-C328FFFC06EB}" dt="2022-05-19T16:07:59.582" v="3095" actId="1076"/>
          <ac:picMkLst>
            <pc:docMk/>
            <pc:sldMk cId="1607399577" sldId="306"/>
            <ac:picMk id="9" creationId="{5DA86426-A08A-AA8A-75F4-ED5460F9B42D}"/>
          </ac:picMkLst>
        </pc:picChg>
      </pc:sldChg>
      <pc:sldChg chg="addSp modSp new mod">
        <pc:chgData name="shilpi mohanty" userId="7b885eb3dd52ee10" providerId="LiveId" clId="{C00DC468-A2B6-45C3-BBFC-C328FFFC06EB}" dt="2022-05-19T16:09:54.708" v="3118" actId="1076"/>
        <pc:sldMkLst>
          <pc:docMk/>
          <pc:sldMk cId="3809979948" sldId="307"/>
        </pc:sldMkLst>
        <pc:spChg chg="mod">
          <ac:chgData name="shilpi mohanty" userId="7b885eb3dd52ee10" providerId="LiveId" clId="{C00DC468-A2B6-45C3-BBFC-C328FFFC06EB}" dt="2022-05-19T16:08:37.271" v="3100"/>
          <ac:spMkLst>
            <pc:docMk/>
            <pc:sldMk cId="3809979948" sldId="307"/>
            <ac:spMk id="2" creationId="{7A04AA94-B789-0E7F-17F3-3BBAA2C8A032}"/>
          </ac:spMkLst>
        </pc:spChg>
        <pc:spChg chg="mod">
          <ac:chgData name="shilpi mohanty" userId="7b885eb3dd52ee10" providerId="LiveId" clId="{C00DC468-A2B6-45C3-BBFC-C328FFFC06EB}" dt="2022-05-19T16:09:01.521" v="3110" actId="20577"/>
          <ac:spMkLst>
            <pc:docMk/>
            <pc:sldMk cId="3809979948" sldId="307"/>
            <ac:spMk id="3" creationId="{F0351C5A-AD3C-3599-C1C9-D9DCE6ED4D3E}"/>
          </ac:spMkLst>
        </pc:spChg>
        <pc:picChg chg="add mod">
          <ac:chgData name="shilpi mohanty" userId="7b885eb3dd52ee10" providerId="LiveId" clId="{C00DC468-A2B6-45C3-BBFC-C328FFFC06EB}" dt="2022-05-19T16:09:18.066" v="3112" actId="1076"/>
          <ac:picMkLst>
            <pc:docMk/>
            <pc:sldMk cId="3809979948" sldId="307"/>
            <ac:picMk id="4" creationId="{639A6B24-1574-2451-F2D3-2689F4CB14B0}"/>
          </ac:picMkLst>
        </pc:picChg>
        <pc:picChg chg="add mod">
          <ac:chgData name="shilpi mohanty" userId="7b885eb3dd52ee10" providerId="LiveId" clId="{C00DC468-A2B6-45C3-BBFC-C328FFFC06EB}" dt="2022-05-19T16:09:29.624" v="3114" actId="1076"/>
          <ac:picMkLst>
            <pc:docMk/>
            <pc:sldMk cId="3809979948" sldId="307"/>
            <ac:picMk id="5" creationId="{4A94DCD3-08FA-D906-37AC-061AD5B417E8}"/>
          </ac:picMkLst>
        </pc:picChg>
        <pc:picChg chg="add mod">
          <ac:chgData name="shilpi mohanty" userId="7b885eb3dd52ee10" providerId="LiveId" clId="{C00DC468-A2B6-45C3-BBFC-C328FFFC06EB}" dt="2022-05-19T16:09:43.286" v="3116" actId="1076"/>
          <ac:picMkLst>
            <pc:docMk/>
            <pc:sldMk cId="3809979948" sldId="307"/>
            <ac:picMk id="6" creationId="{D72DEB5F-912F-B6BB-AAAE-90EADA7482B9}"/>
          </ac:picMkLst>
        </pc:picChg>
        <pc:picChg chg="add mod">
          <ac:chgData name="shilpi mohanty" userId="7b885eb3dd52ee10" providerId="LiveId" clId="{C00DC468-A2B6-45C3-BBFC-C328FFFC06EB}" dt="2022-05-19T16:09:54.708" v="3118" actId="1076"/>
          <ac:picMkLst>
            <pc:docMk/>
            <pc:sldMk cId="3809979948" sldId="307"/>
            <ac:picMk id="7" creationId="{FB2C6A7B-562E-DA72-20D7-CC1B1771E378}"/>
          </ac:picMkLst>
        </pc:picChg>
      </pc:sldChg>
      <pc:sldChg chg="addSp modSp new mod">
        <pc:chgData name="shilpi mohanty" userId="7b885eb3dd52ee10" providerId="LiveId" clId="{C00DC468-A2B6-45C3-BBFC-C328FFFC06EB}" dt="2022-05-19T16:11:49.891" v="3185" actId="1076"/>
        <pc:sldMkLst>
          <pc:docMk/>
          <pc:sldMk cId="281350816" sldId="308"/>
        </pc:sldMkLst>
        <pc:spChg chg="mod">
          <ac:chgData name="shilpi mohanty" userId="7b885eb3dd52ee10" providerId="LiveId" clId="{C00DC468-A2B6-45C3-BBFC-C328FFFC06EB}" dt="2022-05-19T16:10:22.247" v="3124" actId="27636"/>
          <ac:spMkLst>
            <pc:docMk/>
            <pc:sldMk cId="281350816" sldId="308"/>
            <ac:spMk id="2" creationId="{9EBF728E-6D71-D70C-8791-C25CDE00140B}"/>
          </ac:spMkLst>
        </pc:spChg>
        <pc:spChg chg="mod">
          <ac:chgData name="shilpi mohanty" userId="7b885eb3dd52ee10" providerId="LiveId" clId="{C00DC468-A2B6-45C3-BBFC-C328FFFC06EB}" dt="2022-05-19T16:11:42.717" v="3182" actId="14100"/>
          <ac:spMkLst>
            <pc:docMk/>
            <pc:sldMk cId="281350816" sldId="308"/>
            <ac:spMk id="3" creationId="{89E3EA3E-0577-04BF-06B2-38654855B593}"/>
          </ac:spMkLst>
        </pc:spChg>
        <pc:picChg chg="add mod">
          <ac:chgData name="shilpi mohanty" userId="7b885eb3dd52ee10" providerId="LiveId" clId="{C00DC468-A2B6-45C3-BBFC-C328FFFC06EB}" dt="2022-05-19T16:11:45.073" v="3183" actId="1076"/>
          <ac:picMkLst>
            <pc:docMk/>
            <pc:sldMk cId="281350816" sldId="308"/>
            <ac:picMk id="4" creationId="{B4D9C4FA-755D-378A-665B-7DC30EAF7CBC}"/>
          </ac:picMkLst>
        </pc:picChg>
        <pc:picChg chg="add mod">
          <ac:chgData name="shilpi mohanty" userId="7b885eb3dd52ee10" providerId="LiveId" clId="{C00DC468-A2B6-45C3-BBFC-C328FFFC06EB}" dt="2022-05-19T16:11:47.319" v="3184" actId="1076"/>
          <ac:picMkLst>
            <pc:docMk/>
            <pc:sldMk cId="281350816" sldId="308"/>
            <ac:picMk id="5" creationId="{0A90A087-3BA3-B231-4D19-C8C262774633}"/>
          </ac:picMkLst>
        </pc:picChg>
        <pc:picChg chg="add mod">
          <ac:chgData name="shilpi mohanty" userId="7b885eb3dd52ee10" providerId="LiveId" clId="{C00DC468-A2B6-45C3-BBFC-C328FFFC06EB}" dt="2022-05-19T16:11:49.891" v="3185" actId="1076"/>
          <ac:picMkLst>
            <pc:docMk/>
            <pc:sldMk cId="281350816" sldId="308"/>
            <ac:picMk id="6" creationId="{BB272AB8-1D55-9150-C361-D1DA21F499C1}"/>
          </ac:picMkLst>
        </pc:picChg>
      </pc:sldChg>
      <pc:sldChg chg="addSp delSp modSp new mod">
        <pc:chgData name="shilpi mohanty" userId="7b885eb3dd52ee10" providerId="LiveId" clId="{C00DC468-A2B6-45C3-BBFC-C328FFFC06EB}" dt="2022-05-19T16:14:14.988" v="3216" actId="1076"/>
        <pc:sldMkLst>
          <pc:docMk/>
          <pc:sldMk cId="2997865594" sldId="309"/>
        </pc:sldMkLst>
        <pc:spChg chg="mod">
          <ac:chgData name="shilpi mohanty" userId="7b885eb3dd52ee10" providerId="LiveId" clId="{C00DC468-A2B6-45C3-BBFC-C328FFFC06EB}" dt="2022-05-19T16:12:51.050" v="3202" actId="6549"/>
          <ac:spMkLst>
            <pc:docMk/>
            <pc:sldMk cId="2997865594" sldId="309"/>
            <ac:spMk id="2" creationId="{4794A2A2-3B3F-B840-5DCF-30A5D8BA1E10}"/>
          </ac:spMkLst>
        </pc:spChg>
        <pc:spChg chg="del mod">
          <ac:chgData name="shilpi mohanty" userId="7b885eb3dd52ee10" providerId="LiveId" clId="{C00DC468-A2B6-45C3-BBFC-C328FFFC06EB}" dt="2022-05-19T16:12:36.147" v="3194"/>
          <ac:spMkLst>
            <pc:docMk/>
            <pc:sldMk cId="2997865594" sldId="309"/>
            <ac:spMk id="3" creationId="{983B35F0-6B22-0A64-139B-2ED55C99F89D}"/>
          </ac:spMkLst>
        </pc:spChg>
        <pc:picChg chg="add mod">
          <ac:chgData name="shilpi mohanty" userId="7b885eb3dd52ee10" providerId="LiveId" clId="{C00DC468-A2B6-45C3-BBFC-C328FFFC06EB}" dt="2022-05-19T16:12:41.908" v="3197" actId="14100"/>
          <ac:picMkLst>
            <pc:docMk/>
            <pc:sldMk cId="2997865594" sldId="309"/>
            <ac:picMk id="4" creationId="{D17E80AD-4A47-9DAC-A198-02E4C9C3DC92}"/>
          </ac:picMkLst>
        </pc:picChg>
        <pc:picChg chg="add mod">
          <ac:chgData name="shilpi mohanty" userId="7b885eb3dd52ee10" providerId="LiveId" clId="{C00DC468-A2B6-45C3-BBFC-C328FFFC06EB}" dt="2022-05-19T16:13:01.248" v="3204" actId="1076"/>
          <ac:picMkLst>
            <pc:docMk/>
            <pc:sldMk cId="2997865594" sldId="309"/>
            <ac:picMk id="5" creationId="{EC0A4789-591E-3507-3D65-F0A5ADC57598}"/>
          </ac:picMkLst>
        </pc:picChg>
        <pc:picChg chg="add mod">
          <ac:chgData name="shilpi mohanty" userId="7b885eb3dd52ee10" providerId="LiveId" clId="{C00DC468-A2B6-45C3-BBFC-C328FFFC06EB}" dt="2022-05-19T16:13:14.652" v="3207" actId="14100"/>
          <ac:picMkLst>
            <pc:docMk/>
            <pc:sldMk cId="2997865594" sldId="309"/>
            <ac:picMk id="6" creationId="{40712481-8EB0-3D4B-746B-1C55364B95A0}"/>
          </ac:picMkLst>
        </pc:picChg>
        <pc:picChg chg="add mod">
          <ac:chgData name="shilpi mohanty" userId="7b885eb3dd52ee10" providerId="LiveId" clId="{C00DC468-A2B6-45C3-BBFC-C328FFFC06EB}" dt="2022-05-19T16:13:36.394" v="3209" actId="1076"/>
          <ac:picMkLst>
            <pc:docMk/>
            <pc:sldMk cId="2997865594" sldId="309"/>
            <ac:picMk id="7" creationId="{488CCA1C-695D-7604-EF4D-E38C9BC7462A}"/>
          </ac:picMkLst>
        </pc:picChg>
        <pc:picChg chg="add mod">
          <ac:chgData name="shilpi mohanty" userId="7b885eb3dd52ee10" providerId="LiveId" clId="{C00DC468-A2B6-45C3-BBFC-C328FFFC06EB}" dt="2022-05-19T16:13:46.135" v="3211" actId="1076"/>
          <ac:picMkLst>
            <pc:docMk/>
            <pc:sldMk cId="2997865594" sldId="309"/>
            <ac:picMk id="8" creationId="{55AB8EE9-CC8F-1CC3-A689-7FCBD1A7B319}"/>
          </ac:picMkLst>
        </pc:picChg>
        <pc:picChg chg="add del mod">
          <ac:chgData name="shilpi mohanty" userId="7b885eb3dd52ee10" providerId="LiveId" clId="{C00DC468-A2B6-45C3-BBFC-C328FFFC06EB}" dt="2022-05-19T16:14:03.999" v="3214" actId="478"/>
          <ac:picMkLst>
            <pc:docMk/>
            <pc:sldMk cId="2997865594" sldId="309"/>
            <ac:picMk id="9" creationId="{87E80811-26C0-BBA2-9FA1-841AB9DBD69E}"/>
          </ac:picMkLst>
        </pc:picChg>
        <pc:picChg chg="add mod">
          <ac:chgData name="shilpi mohanty" userId="7b885eb3dd52ee10" providerId="LiveId" clId="{C00DC468-A2B6-45C3-BBFC-C328FFFC06EB}" dt="2022-05-19T16:14:14.988" v="3216" actId="1076"/>
          <ac:picMkLst>
            <pc:docMk/>
            <pc:sldMk cId="2997865594" sldId="309"/>
            <ac:picMk id="10" creationId="{59D61AC7-0368-93A3-D1FE-3962F692443C}"/>
          </ac:picMkLst>
        </pc:picChg>
      </pc:sldChg>
      <pc:sldChg chg="modSp new mod">
        <pc:chgData name="shilpi mohanty" userId="7b885eb3dd52ee10" providerId="LiveId" clId="{C00DC468-A2B6-45C3-BBFC-C328FFFC06EB}" dt="2022-05-19T16:17:05.365" v="3281" actId="20577"/>
        <pc:sldMkLst>
          <pc:docMk/>
          <pc:sldMk cId="1773606182" sldId="310"/>
        </pc:sldMkLst>
        <pc:spChg chg="mod">
          <ac:chgData name="shilpi mohanty" userId="7b885eb3dd52ee10" providerId="LiveId" clId="{C00DC468-A2B6-45C3-BBFC-C328FFFC06EB}" dt="2022-05-19T16:15:04.295" v="3229" actId="14100"/>
          <ac:spMkLst>
            <pc:docMk/>
            <pc:sldMk cId="1773606182" sldId="310"/>
            <ac:spMk id="2" creationId="{B8B21B33-6071-D461-6261-61506A4A6FB4}"/>
          </ac:spMkLst>
        </pc:spChg>
        <pc:spChg chg="mod">
          <ac:chgData name="shilpi mohanty" userId="7b885eb3dd52ee10" providerId="LiveId" clId="{C00DC468-A2B6-45C3-BBFC-C328FFFC06EB}" dt="2022-05-19T16:17:05.365" v="3281" actId="20577"/>
          <ac:spMkLst>
            <pc:docMk/>
            <pc:sldMk cId="1773606182" sldId="310"/>
            <ac:spMk id="3" creationId="{E1DFFF23-B49A-5A72-D5C7-5B049B7E7B75}"/>
          </ac:spMkLst>
        </pc:spChg>
      </pc:sldChg>
      <pc:sldChg chg="modSp new mod">
        <pc:chgData name="shilpi mohanty" userId="7b885eb3dd52ee10" providerId="LiveId" clId="{C00DC468-A2B6-45C3-BBFC-C328FFFC06EB}" dt="2022-05-19T16:16:43.513" v="3278" actId="27636"/>
        <pc:sldMkLst>
          <pc:docMk/>
          <pc:sldMk cId="3659218070" sldId="311"/>
        </pc:sldMkLst>
        <pc:spChg chg="mod">
          <ac:chgData name="shilpi mohanty" userId="7b885eb3dd52ee10" providerId="LiveId" clId="{C00DC468-A2B6-45C3-BBFC-C328FFFC06EB}" dt="2022-05-19T16:16:32.694" v="3273" actId="14100"/>
          <ac:spMkLst>
            <pc:docMk/>
            <pc:sldMk cId="3659218070" sldId="311"/>
            <ac:spMk id="2" creationId="{F7CEB5EC-4452-39C6-D773-DA0EA809524F}"/>
          </ac:spMkLst>
        </pc:spChg>
        <pc:spChg chg="mod">
          <ac:chgData name="shilpi mohanty" userId="7b885eb3dd52ee10" providerId="LiveId" clId="{C00DC468-A2B6-45C3-BBFC-C328FFFC06EB}" dt="2022-05-19T16:16:43.513" v="3278" actId="27636"/>
          <ac:spMkLst>
            <pc:docMk/>
            <pc:sldMk cId="3659218070" sldId="311"/>
            <ac:spMk id="3" creationId="{40E75915-23D3-A99D-F04F-AC33D4728901}"/>
          </ac:spMkLst>
        </pc:spChg>
      </pc:sldChg>
      <pc:sldChg chg="modSp new mod">
        <pc:chgData name="shilpi mohanty" userId="7b885eb3dd52ee10" providerId="LiveId" clId="{C00DC468-A2B6-45C3-BBFC-C328FFFC06EB}" dt="2022-05-19T16:20:02.455" v="3333" actId="123"/>
        <pc:sldMkLst>
          <pc:docMk/>
          <pc:sldMk cId="3621360833" sldId="312"/>
        </pc:sldMkLst>
        <pc:spChg chg="mod">
          <ac:chgData name="shilpi mohanty" userId="7b885eb3dd52ee10" providerId="LiveId" clId="{C00DC468-A2B6-45C3-BBFC-C328FFFC06EB}" dt="2022-05-19T16:17:38.684" v="3286"/>
          <ac:spMkLst>
            <pc:docMk/>
            <pc:sldMk cId="3621360833" sldId="312"/>
            <ac:spMk id="2" creationId="{BA4E3C73-07BE-AE0C-A814-42A2A5F40433}"/>
          </ac:spMkLst>
        </pc:spChg>
        <pc:spChg chg="mod">
          <ac:chgData name="shilpi mohanty" userId="7b885eb3dd52ee10" providerId="LiveId" clId="{C00DC468-A2B6-45C3-BBFC-C328FFFC06EB}" dt="2022-05-19T16:20:02.455" v="3333" actId="123"/>
          <ac:spMkLst>
            <pc:docMk/>
            <pc:sldMk cId="3621360833" sldId="312"/>
            <ac:spMk id="3" creationId="{6FE0BA9A-27A3-EA16-7D36-1B6BE88C5B39}"/>
          </ac:spMkLst>
        </pc:spChg>
      </pc:sldChg>
      <pc:sldChg chg="modSp new mod">
        <pc:chgData name="shilpi mohanty" userId="7b885eb3dd52ee10" providerId="LiveId" clId="{C00DC468-A2B6-45C3-BBFC-C328FFFC06EB}" dt="2022-05-19T16:19:56.652" v="3332" actId="123"/>
        <pc:sldMkLst>
          <pc:docMk/>
          <pc:sldMk cId="2546371946" sldId="313"/>
        </pc:sldMkLst>
        <pc:spChg chg="mod">
          <ac:chgData name="shilpi mohanty" userId="7b885eb3dd52ee10" providerId="LiveId" clId="{C00DC468-A2B6-45C3-BBFC-C328FFFC06EB}" dt="2022-05-19T16:19:12.181" v="3323" actId="14100"/>
          <ac:spMkLst>
            <pc:docMk/>
            <pc:sldMk cId="2546371946" sldId="313"/>
            <ac:spMk id="2" creationId="{7FC759E3-CF47-08DA-EE1C-554100B86947}"/>
          </ac:spMkLst>
        </pc:spChg>
        <pc:spChg chg="mod">
          <ac:chgData name="shilpi mohanty" userId="7b885eb3dd52ee10" providerId="LiveId" clId="{C00DC468-A2B6-45C3-BBFC-C328FFFC06EB}" dt="2022-05-19T16:19:56.652" v="3332" actId="123"/>
          <ac:spMkLst>
            <pc:docMk/>
            <pc:sldMk cId="2546371946" sldId="313"/>
            <ac:spMk id="3" creationId="{409BED3C-E374-43B8-2950-440209B4B754}"/>
          </ac:spMkLst>
        </pc:spChg>
      </pc:sldChg>
      <pc:sldChg chg="modSp new mod">
        <pc:chgData name="shilpi mohanty" userId="7b885eb3dd52ee10" providerId="LiveId" clId="{C00DC468-A2B6-45C3-BBFC-C328FFFC06EB}" dt="2022-05-19T16:20:44.247" v="3345" actId="27636"/>
        <pc:sldMkLst>
          <pc:docMk/>
          <pc:sldMk cId="1965827752" sldId="314"/>
        </pc:sldMkLst>
        <pc:spChg chg="mod">
          <ac:chgData name="shilpi mohanty" userId="7b885eb3dd52ee10" providerId="LiveId" clId="{C00DC468-A2B6-45C3-BBFC-C328FFFC06EB}" dt="2022-05-19T16:20:29.253" v="3338"/>
          <ac:spMkLst>
            <pc:docMk/>
            <pc:sldMk cId="1965827752" sldId="314"/>
            <ac:spMk id="2" creationId="{DAA340CC-08A4-8C7B-D9DB-93FFCB6F202A}"/>
          </ac:spMkLst>
        </pc:spChg>
        <pc:spChg chg="mod">
          <ac:chgData name="shilpi mohanty" userId="7b885eb3dd52ee10" providerId="LiveId" clId="{C00DC468-A2B6-45C3-BBFC-C328FFFC06EB}" dt="2022-05-19T16:20:44.247" v="3345" actId="27636"/>
          <ac:spMkLst>
            <pc:docMk/>
            <pc:sldMk cId="1965827752" sldId="314"/>
            <ac:spMk id="3" creationId="{580987CE-BE8F-634B-6194-5FBE348987CF}"/>
          </ac:spMkLst>
        </pc:spChg>
      </pc:sldChg>
      <pc:sldChg chg="new del">
        <pc:chgData name="shilpi mohanty" userId="7b885eb3dd52ee10" providerId="LiveId" clId="{C00DC468-A2B6-45C3-BBFC-C328FFFC06EB}" dt="2022-05-19T16:20:50.944" v="3346" actId="2696"/>
        <pc:sldMkLst>
          <pc:docMk/>
          <pc:sldMk cId="1603129164" sldId="315"/>
        </pc:sldMkLst>
      </pc:sldChg>
    </pc:docChg>
  </pc:docChgLst>
  <pc:docChgLst>
    <pc:chgData name="shilpi mohanty" userId="7b885eb3dd52ee10" providerId="LiveId" clId="{2D4147A5-D878-4BF5-81F3-C4890DB05553}"/>
    <pc:docChg chg="undo redo custSel addSld delSld modSld">
      <pc:chgData name="shilpi mohanty" userId="7b885eb3dd52ee10" providerId="LiveId" clId="{2D4147A5-D878-4BF5-81F3-C4890DB05553}" dt="2022-06-28T08:52:40.233" v="3023" actId="6549"/>
      <pc:docMkLst>
        <pc:docMk/>
      </pc:docMkLst>
      <pc:sldChg chg="modSp mod">
        <pc:chgData name="shilpi mohanty" userId="7b885eb3dd52ee10" providerId="LiveId" clId="{2D4147A5-D878-4BF5-81F3-C4890DB05553}" dt="2022-06-28T05:42:08.156" v="15" actId="6549"/>
        <pc:sldMkLst>
          <pc:docMk/>
          <pc:sldMk cId="3999555312" sldId="256"/>
        </pc:sldMkLst>
        <pc:spChg chg="mod">
          <ac:chgData name="shilpi mohanty" userId="7b885eb3dd52ee10" providerId="LiveId" clId="{2D4147A5-D878-4BF5-81F3-C4890DB05553}" dt="2022-06-28T05:42:08.156" v="15" actId="6549"/>
          <ac:spMkLst>
            <pc:docMk/>
            <pc:sldMk cId="3999555312" sldId="256"/>
            <ac:spMk id="2" creationId="{3B6E235E-8470-4062-AD7B-8D618DED6315}"/>
          </ac:spMkLst>
        </pc:spChg>
      </pc:sldChg>
      <pc:sldChg chg="modSp mod">
        <pc:chgData name="shilpi mohanty" userId="7b885eb3dd52ee10" providerId="LiveId" clId="{2D4147A5-D878-4BF5-81F3-C4890DB05553}" dt="2022-06-28T05:42:45.117" v="20" actId="1076"/>
        <pc:sldMkLst>
          <pc:docMk/>
          <pc:sldMk cId="566867615" sldId="259"/>
        </pc:sldMkLst>
        <pc:spChg chg="mod">
          <ac:chgData name="shilpi mohanty" userId="7b885eb3dd52ee10" providerId="LiveId" clId="{2D4147A5-D878-4BF5-81F3-C4890DB05553}" dt="2022-06-28T05:42:45.117" v="20" actId="1076"/>
          <ac:spMkLst>
            <pc:docMk/>
            <pc:sldMk cId="566867615" sldId="259"/>
            <ac:spMk id="2" creationId="{A3ED3DCD-CD24-4BA8-806E-75A5FC502983}"/>
          </ac:spMkLst>
        </pc:spChg>
        <pc:spChg chg="mod">
          <ac:chgData name="shilpi mohanty" userId="7b885eb3dd52ee10" providerId="LiveId" clId="{2D4147A5-D878-4BF5-81F3-C4890DB05553}" dt="2022-06-28T05:42:35.629" v="19" actId="27636"/>
          <ac:spMkLst>
            <pc:docMk/>
            <pc:sldMk cId="566867615" sldId="259"/>
            <ac:spMk id="3" creationId="{3C87009D-FD2E-4E0A-A79C-E3EE0866EE42}"/>
          </ac:spMkLst>
        </pc:spChg>
      </pc:sldChg>
      <pc:sldChg chg="modSp add del mod">
        <pc:chgData name="shilpi mohanty" userId="7b885eb3dd52ee10" providerId="LiveId" clId="{2D4147A5-D878-4BF5-81F3-C4890DB05553}" dt="2022-06-28T06:01:53.023" v="312" actId="2696"/>
        <pc:sldMkLst>
          <pc:docMk/>
          <pc:sldMk cId="3941634025" sldId="260"/>
        </pc:sldMkLst>
        <pc:spChg chg="mod">
          <ac:chgData name="shilpi mohanty" userId="7b885eb3dd52ee10" providerId="LiveId" clId="{2D4147A5-D878-4BF5-81F3-C4890DB05553}" dt="2022-06-28T05:57:36.151" v="40" actId="20577"/>
          <ac:spMkLst>
            <pc:docMk/>
            <pc:sldMk cId="3941634025" sldId="260"/>
            <ac:spMk id="2" creationId="{09B058BE-D7A5-42B8-9C65-98EEAA0AA0D1}"/>
          </ac:spMkLst>
        </pc:spChg>
        <pc:spChg chg="mod">
          <ac:chgData name="shilpi mohanty" userId="7b885eb3dd52ee10" providerId="LiveId" clId="{2D4147A5-D878-4BF5-81F3-C4890DB05553}" dt="2022-06-28T06:01:26.541" v="310" actId="6549"/>
          <ac:spMkLst>
            <pc:docMk/>
            <pc:sldMk cId="3941634025" sldId="260"/>
            <ac:spMk id="6" creationId="{B336D3BC-763C-41B3-B107-8F78C0726444}"/>
          </ac:spMkLst>
        </pc:spChg>
      </pc:sldChg>
      <pc:sldChg chg="modSp mod">
        <pc:chgData name="shilpi mohanty" userId="7b885eb3dd52ee10" providerId="LiveId" clId="{2D4147A5-D878-4BF5-81F3-C4890DB05553}" dt="2022-06-28T06:03:26.480" v="330" actId="27636"/>
        <pc:sldMkLst>
          <pc:docMk/>
          <pc:sldMk cId="2944995437" sldId="261"/>
        </pc:sldMkLst>
        <pc:spChg chg="mod">
          <ac:chgData name="shilpi mohanty" userId="7b885eb3dd52ee10" providerId="LiveId" clId="{2D4147A5-D878-4BF5-81F3-C4890DB05553}" dt="2022-06-28T06:03:26.480" v="330" actId="27636"/>
          <ac:spMkLst>
            <pc:docMk/>
            <pc:sldMk cId="2944995437" sldId="261"/>
            <ac:spMk id="3" creationId="{142C87AD-7072-4B2F-B706-77D31CD40812}"/>
          </ac:spMkLst>
        </pc:spChg>
      </pc:sldChg>
      <pc:sldChg chg="modSp mod">
        <pc:chgData name="shilpi mohanty" userId="7b885eb3dd52ee10" providerId="LiveId" clId="{2D4147A5-D878-4BF5-81F3-C4890DB05553}" dt="2022-06-28T06:18:41.899" v="543" actId="27636"/>
        <pc:sldMkLst>
          <pc:docMk/>
          <pc:sldMk cId="1427831" sldId="263"/>
        </pc:sldMkLst>
        <pc:spChg chg="mod">
          <ac:chgData name="shilpi mohanty" userId="7b885eb3dd52ee10" providerId="LiveId" clId="{2D4147A5-D878-4BF5-81F3-C4890DB05553}" dt="2022-06-28T06:18:41.899" v="543" actId="27636"/>
          <ac:spMkLst>
            <pc:docMk/>
            <pc:sldMk cId="1427831" sldId="263"/>
            <ac:spMk id="3" creationId="{335C5163-2AB3-44A1-A35F-3667ED076F67}"/>
          </ac:spMkLst>
        </pc:spChg>
      </pc:sldChg>
      <pc:sldChg chg="modSp mod">
        <pc:chgData name="shilpi mohanty" userId="7b885eb3dd52ee10" providerId="LiveId" clId="{2D4147A5-D878-4BF5-81F3-C4890DB05553}" dt="2022-06-28T06:09:37.673" v="395" actId="14100"/>
        <pc:sldMkLst>
          <pc:docMk/>
          <pc:sldMk cId="524639852" sldId="265"/>
        </pc:sldMkLst>
        <pc:spChg chg="mod">
          <ac:chgData name="shilpi mohanty" userId="7b885eb3dd52ee10" providerId="LiveId" clId="{2D4147A5-D878-4BF5-81F3-C4890DB05553}" dt="2022-06-28T06:09:37.673" v="395" actId="14100"/>
          <ac:spMkLst>
            <pc:docMk/>
            <pc:sldMk cId="524639852" sldId="265"/>
            <ac:spMk id="3" creationId="{76B4AC2B-4834-4AE4-BD61-2241C3E12A2B}"/>
          </ac:spMkLst>
        </pc:spChg>
      </pc:sldChg>
      <pc:sldChg chg="addSp delSp modSp mod">
        <pc:chgData name="shilpi mohanty" userId="7b885eb3dd52ee10" providerId="LiveId" clId="{2D4147A5-D878-4BF5-81F3-C4890DB05553}" dt="2022-06-28T06:20:40.447" v="586" actId="1076"/>
        <pc:sldMkLst>
          <pc:docMk/>
          <pc:sldMk cId="2390107356" sldId="266"/>
        </pc:sldMkLst>
        <pc:spChg chg="mod">
          <ac:chgData name="shilpi mohanty" userId="7b885eb3dd52ee10" providerId="LiveId" clId="{2D4147A5-D878-4BF5-81F3-C4890DB05553}" dt="2022-06-28T06:19:25.500" v="574" actId="20577"/>
          <ac:spMkLst>
            <pc:docMk/>
            <pc:sldMk cId="2390107356" sldId="266"/>
            <ac:spMk id="3" creationId="{C8D59081-E81E-4CB1-89E1-B438FFBF8727}"/>
          </ac:spMkLst>
        </pc:spChg>
        <pc:graphicFrameChg chg="add mod modGraphic">
          <ac:chgData name="shilpi mohanty" userId="7b885eb3dd52ee10" providerId="LiveId" clId="{2D4147A5-D878-4BF5-81F3-C4890DB05553}" dt="2022-06-28T06:20:22.880" v="583" actId="14100"/>
          <ac:graphicFrameMkLst>
            <pc:docMk/>
            <pc:sldMk cId="2390107356" sldId="266"/>
            <ac:graphicFrameMk id="4" creationId="{A6023791-E85D-B03C-15D5-DECEE2491331}"/>
          </ac:graphicFrameMkLst>
        </pc:graphicFrameChg>
        <pc:graphicFrameChg chg="del modGraphic">
          <ac:chgData name="shilpi mohanty" userId="7b885eb3dd52ee10" providerId="LiveId" clId="{2D4147A5-D878-4BF5-81F3-C4890DB05553}" dt="2022-06-28T06:19:48.114" v="577" actId="21"/>
          <ac:graphicFrameMkLst>
            <pc:docMk/>
            <pc:sldMk cId="2390107356" sldId="266"/>
            <ac:graphicFrameMk id="6" creationId="{F7FFA1E2-BC9B-BA07-5D75-112995E99493}"/>
          </ac:graphicFrameMkLst>
        </pc:graphicFrameChg>
        <pc:picChg chg="del">
          <ac:chgData name="shilpi mohanty" userId="7b885eb3dd52ee10" providerId="LiveId" clId="{2D4147A5-D878-4BF5-81F3-C4890DB05553}" dt="2022-06-28T06:19:51.883" v="578" actId="21"/>
          <ac:picMkLst>
            <pc:docMk/>
            <pc:sldMk cId="2390107356" sldId="266"/>
            <ac:picMk id="7" creationId="{B06DBDAF-28F9-4DFD-B762-04AB220C82F0}"/>
          </ac:picMkLst>
        </pc:picChg>
        <pc:picChg chg="add mod">
          <ac:chgData name="shilpi mohanty" userId="7b885eb3dd52ee10" providerId="LiveId" clId="{2D4147A5-D878-4BF5-81F3-C4890DB05553}" dt="2022-06-28T06:20:40.447" v="586" actId="1076"/>
          <ac:picMkLst>
            <pc:docMk/>
            <pc:sldMk cId="2390107356" sldId="266"/>
            <ac:picMk id="8" creationId="{266DA073-75B6-4FBB-8C48-5FB2E62817CF}"/>
          </ac:picMkLst>
        </pc:picChg>
      </pc:sldChg>
      <pc:sldChg chg="addSp delSp modSp mod">
        <pc:chgData name="shilpi mohanty" userId="7b885eb3dd52ee10" providerId="LiveId" clId="{2D4147A5-D878-4BF5-81F3-C4890DB05553}" dt="2022-06-28T06:23:12.439" v="735" actId="1076"/>
        <pc:sldMkLst>
          <pc:docMk/>
          <pc:sldMk cId="2163969467" sldId="267"/>
        </pc:sldMkLst>
        <pc:spChg chg="mod">
          <ac:chgData name="shilpi mohanty" userId="7b885eb3dd52ee10" providerId="LiveId" clId="{2D4147A5-D878-4BF5-81F3-C4890DB05553}" dt="2022-06-28T06:23:07.070" v="733" actId="20577"/>
          <ac:spMkLst>
            <pc:docMk/>
            <pc:sldMk cId="2163969467" sldId="267"/>
            <ac:spMk id="3" creationId="{646782A2-AB87-4C83-9469-E033CC8F4BA0}"/>
          </ac:spMkLst>
        </pc:spChg>
        <pc:picChg chg="del">
          <ac:chgData name="shilpi mohanty" userId="7b885eb3dd52ee10" providerId="LiveId" clId="{2D4147A5-D878-4BF5-81F3-C4890DB05553}" dt="2022-06-28T06:20:55.087" v="587" actId="478"/>
          <ac:picMkLst>
            <pc:docMk/>
            <pc:sldMk cId="2163969467" sldId="267"/>
            <ac:picMk id="6" creationId="{38F50E57-C1EB-93ED-9940-D02D2A08B29E}"/>
          </ac:picMkLst>
        </pc:picChg>
        <pc:picChg chg="del">
          <ac:chgData name="shilpi mohanty" userId="7b885eb3dd52ee10" providerId="LiveId" clId="{2D4147A5-D878-4BF5-81F3-C4890DB05553}" dt="2022-06-28T06:20:56.757" v="588" actId="478"/>
          <ac:picMkLst>
            <pc:docMk/>
            <pc:sldMk cId="2163969467" sldId="267"/>
            <ac:picMk id="7" creationId="{E3DA4552-7F4E-882F-D508-1DF63756FED9}"/>
          </ac:picMkLst>
        </pc:picChg>
        <pc:picChg chg="del">
          <ac:chgData name="shilpi mohanty" userId="7b885eb3dd52ee10" providerId="LiveId" clId="{2D4147A5-D878-4BF5-81F3-C4890DB05553}" dt="2022-06-28T06:20:58.386" v="589" actId="478"/>
          <ac:picMkLst>
            <pc:docMk/>
            <pc:sldMk cId="2163969467" sldId="267"/>
            <ac:picMk id="8" creationId="{AD7DB18F-B1F9-0D79-F992-DB4E5BB6B8B3}"/>
          </ac:picMkLst>
        </pc:picChg>
        <pc:picChg chg="add mod">
          <ac:chgData name="shilpi mohanty" userId="7b885eb3dd52ee10" providerId="LiveId" clId="{2D4147A5-D878-4BF5-81F3-C4890DB05553}" dt="2022-06-28T06:21:15.739" v="591" actId="1076"/>
          <ac:picMkLst>
            <pc:docMk/>
            <pc:sldMk cId="2163969467" sldId="267"/>
            <ac:picMk id="9" creationId="{BB621031-ADF4-AEE6-449A-DECC8A956675}"/>
          </ac:picMkLst>
        </pc:picChg>
        <pc:picChg chg="add mod">
          <ac:chgData name="shilpi mohanty" userId="7b885eb3dd52ee10" providerId="LiveId" clId="{2D4147A5-D878-4BF5-81F3-C4890DB05553}" dt="2022-06-28T06:23:12.439" v="735" actId="1076"/>
          <ac:picMkLst>
            <pc:docMk/>
            <pc:sldMk cId="2163969467" sldId="267"/>
            <ac:picMk id="10" creationId="{58ABC0C3-722D-C72D-D6D7-932B16E8E034}"/>
          </ac:picMkLst>
        </pc:picChg>
      </pc:sldChg>
      <pc:sldChg chg="addSp delSp modSp mod">
        <pc:chgData name="shilpi mohanty" userId="7b885eb3dd52ee10" providerId="LiveId" clId="{2D4147A5-D878-4BF5-81F3-C4890DB05553}" dt="2022-06-28T06:25:11.019" v="790" actId="1076"/>
        <pc:sldMkLst>
          <pc:docMk/>
          <pc:sldMk cId="2915741627" sldId="268"/>
        </pc:sldMkLst>
        <pc:spChg chg="mod">
          <ac:chgData name="shilpi mohanty" userId="7b885eb3dd52ee10" providerId="LiveId" clId="{2D4147A5-D878-4BF5-81F3-C4890DB05553}" dt="2022-06-28T06:23:41.991" v="775" actId="20577"/>
          <ac:spMkLst>
            <pc:docMk/>
            <pc:sldMk cId="2915741627" sldId="268"/>
            <ac:spMk id="6" creationId="{8F33DE72-E036-8B6F-0FAC-6550D03E123B}"/>
          </ac:spMkLst>
        </pc:spChg>
        <pc:picChg chg="del">
          <ac:chgData name="shilpi mohanty" userId="7b885eb3dd52ee10" providerId="LiveId" clId="{2D4147A5-D878-4BF5-81F3-C4890DB05553}" dt="2022-06-28T06:23:46.547" v="776" actId="478"/>
          <ac:picMkLst>
            <pc:docMk/>
            <pc:sldMk cId="2915741627" sldId="268"/>
            <ac:picMk id="7" creationId="{7EC7C4AD-F51F-4B84-0E44-961254D4B9FE}"/>
          </ac:picMkLst>
        </pc:picChg>
        <pc:picChg chg="del">
          <ac:chgData name="shilpi mohanty" userId="7b885eb3dd52ee10" providerId="LiveId" clId="{2D4147A5-D878-4BF5-81F3-C4890DB05553}" dt="2022-06-28T06:23:53.827" v="778" actId="478"/>
          <ac:picMkLst>
            <pc:docMk/>
            <pc:sldMk cId="2915741627" sldId="268"/>
            <ac:picMk id="8" creationId="{1EC21058-5446-ED34-E99A-2ED9F6E52396}"/>
          </ac:picMkLst>
        </pc:picChg>
        <pc:picChg chg="del">
          <ac:chgData name="shilpi mohanty" userId="7b885eb3dd52ee10" providerId="LiveId" clId="{2D4147A5-D878-4BF5-81F3-C4890DB05553}" dt="2022-06-28T06:23:52.168" v="777" actId="478"/>
          <ac:picMkLst>
            <pc:docMk/>
            <pc:sldMk cId="2915741627" sldId="268"/>
            <ac:picMk id="9" creationId="{31666267-A145-239A-6786-814079C8A538}"/>
          </ac:picMkLst>
        </pc:picChg>
        <pc:picChg chg="add mod">
          <ac:chgData name="shilpi mohanty" userId="7b885eb3dd52ee10" providerId="LiveId" clId="{2D4147A5-D878-4BF5-81F3-C4890DB05553}" dt="2022-06-28T06:24:21.039" v="782" actId="14100"/>
          <ac:picMkLst>
            <pc:docMk/>
            <pc:sldMk cId="2915741627" sldId="268"/>
            <ac:picMk id="10" creationId="{A139DDF9-F055-A296-1B14-0E71D42FDBC3}"/>
          </ac:picMkLst>
        </pc:picChg>
        <pc:picChg chg="add mod">
          <ac:chgData name="shilpi mohanty" userId="7b885eb3dd52ee10" providerId="LiveId" clId="{2D4147A5-D878-4BF5-81F3-C4890DB05553}" dt="2022-06-28T06:24:53.377" v="786" actId="1076"/>
          <ac:picMkLst>
            <pc:docMk/>
            <pc:sldMk cId="2915741627" sldId="268"/>
            <ac:picMk id="11" creationId="{31C320AB-48C7-1EBD-1AEB-8DFA71D9F426}"/>
          </ac:picMkLst>
        </pc:picChg>
        <pc:picChg chg="add mod">
          <ac:chgData name="shilpi mohanty" userId="7b885eb3dd52ee10" providerId="LiveId" clId="{2D4147A5-D878-4BF5-81F3-C4890DB05553}" dt="2022-06-28T06:25:11.019" v="790" actId="1076"/>
          <ac:picMkLst>
            <pc:docMk/>
            <pc:sldMk cId="2915741627" sldId="268"/>
            <ac:picMk id="12" creationId="{35366156-9640-6065-5F7C-706AA8684256}"/>
          </ac:picMkLst>
        </pc:picChg>
      </pc:sldChg>
      <pc:sldChg chg="addSp delSp modSp mod">
        <pc:chgData name="shilpi mohanty" userId="7b885eb3dd52ee10" providerId="LiveId" clId="{2D4147A5-D878-4BF5-81F3-C4890DB05553}" dt="2022-06-28T06:28:34.126" v="841" actId="14100"/>
        <pc:sldMkLst>
          <pc:docMk/>
          <pc:sldMk cId="329056424" sldId="269"/>
        </pc:sldMkLst>
        <pc:spChg chg="mod">
          <ac:chgData name="shilpi mohanty" userId="7b885eb3dd52ee10" providerId="LiveId" clId="{2D4147A5-D878-4BF5-81F3-C4890DB05553}" dt="2022-06-28T06:28:15.937" v="837" actId="27636"/>
          <ac:spMkLst>
            <pc:docMk/>
            <pc:sldMk cId="329056424" sldId="269"/>
            <ac:spMk id="3" creationId="{F573D017-A3BF-4FCE-8E45-73C2B83F0EAF}"/>
          </ac:spMkLst>
        </pc:spChg>
        <pc:picChg chg="add mod">
          <ac:chgData name="shilpi mohanty" userId="7b885eb3dd52ee10" providerId="LiveId" clId="{2D4147A5-D878-4BF5-81F3-C4890DB05553}" dt="2022-06-28T06:28:34.126" v="841" actId="14100"/>
          <ac:picMkLst>
            <pc:docMk/>
            <pc:sldMk cId="329056424" sldId="269"/>
            <ac:picMk id="5" creationId="{D1121205-A9AD-6710-9021-17365B19ED5A}"/>
          </ac:picMkLst>
        </pc:picChg>
        <pc:picChg chg="del">
          <ac:chgData name="shilpi mohanty" userId="7b885eb3dd52ee10" providerId="LiveId" clId="{2D4147A5-D878-4BF5-81F3-C4890DB05553}" dt="2022-06-28T06:28:19.687" v="838" actId="478"/>
          <ac:picMkLst>
            <pc:docMk/>
            <pc:sldMk cId="329056424" sldId="269"/>
            <ac:picMk id="6" creationId="{3E8D1A80-460F-786E-5CC1-217531747099}"/>
          </ac:picMkLst>
        </pc:picChg>
      </pc:sldChg>
      <pc:sldChg chg="addSp delSp modSp mod">
        <pc:chgData name="shilpi mohanty" userId="7b885eb3dd52ee10" providerId="LiveId" clId="{2D4147A5-D878-4BF5-81F3-C4890DB05553}" dt="2022-06-28T06:37:00.648" v="1357" actId="20577"/>
        <pc:sldMkLst>
          <pc:docMk/>
          <pc:sldMk cId="207618920" sldId="270"/>
        </pc:sldMkLst>
        <pc:spChg chg="mod">
          <ac:chgData name="shilpi mohanty" userId="7b885eb3dd52ee10" providerId="LiveId" clId="{2D4147A5-D878-4BF5-81F3-C4890DB05553}" dt="2022-06-28T06:37:00.648" v="1357" actId="20577"/>
          <ac:spMkLst>
            <pc:docMk/>
            <pc:sldMk cId="207618920" sldId="270"/>
            <ac:spMk id="3" creationId="{9807BAD3-0640-46B9-B558-E421459C2EAD}"/>
          </ac:spMkLst>
        </pc:spChg>
        <pc:picChg chg="del">
          <ac:chgData name="shilpi mohanty" userId="7b885eb3dd52ee10" providerId="LiveId" clId="{2D4147A5-D878-4BF5-81F3-C4890DB05553}" dt="2022-06-28T06:36:02.297" v="1344" actId="478"/>
          <ac:picMkLst>
            <pc:docMk/>
            <pc:sldMk cId="207618920" sldId="270"/>
            <ac:picMk id="5" creationId="{273ECAD1-3559-C391-CA9F-24523F007D52}"/>
          </ac:picMkLst>
        </pc:picChg>
        <pc:picChg chg="add mod">
          <ac:chgData name="shilpi mohanty" userId="7b885eb3dd52ee10" providerId="LiveId" clId="{2D4147A5-D878-4BF5-81F3-C4890DB05553}" dt="2022-06-28T06:36:51.548" v="1354" actId="14100"/>
          <ac:picMkLst>
            <pc:docMk/>
            <pc:sldMk cId="207618920" sldId="270"/>
            <ac:picMk id="6" creationId="{27921E36-CD75-B574-EAB0-A19810224B64}"/>
          </ac:picMkLst>
        </pc:picChg>
        <pc:picChg chg="add mod">
          <ac:chgData name="shilpi mohanty" userId="7b885eb3dd52ee10" providerId="LiveId" clId="{2D4147A5-D878-4BF5-81F3-C4890DB05553}" dt="2022-06-28T06:36:46.392" v="1352" actId="14100"/>
          <ac:picMkLst>
            <pc:docMk/>
            <pc:sldMk cId="207618920" sldId="270"/>
            <ac:picMk id="7" creationId="{142B62E9-BD6C-9636-5F5A-4EB2642526D6}"/>
          </ac:picMkLst>
        </pc:picChg>
        <pc:picChg chg="del">
          <ac:chgData name="shilpi mohanty" userId="7b885eb3dd52ee10" providerId="LiveId" clId="{2D4147A5-D878-4BF5-81F3-C4890DB05553}" dt="2022-06-28T06:36:06.037" v="1347" actId="478"/>
          <ac:picMkLst>
            <pc:docMk/>
            <pc:sldMk cId="207618920" sldId="270"/>
            <ac:picMk id="2050" creationId="{3353FFE4-BF57-F065-9D89-CEECEF447608}"/>
          </ac:picMkLst>
        </pc:picChg>
      </pc:sldChg>
      <pc:sldChg chg="addSp delSp modSp mod">
        <pc:chgData name="shilpi mohanty" userId="7b885eb3dd52ee10" providerId="LiveId" clId="{2D4147A5-D878-4BF5-81F3-C4890DB05553}" dt="2022-06-28T06:38:15.209" v="1388" actId="6549"/>
        <pc:sldMkLst>
          <pc:docMk/>
          <pc:sldMk cId="4102507391" sldId="271"/>
        </pc:sldMkLst>
        <pc:spChg chg="mod">
          <ac:chgData name="shilpi mohanty" userId="7b885eb3dd52ee10" providerId="LiveId" clId="{2D4147A5-D878-4BF5-81F3-C4890DB05553}" dt="2022-06-28T06:38:15.209" v="1388" actId="6549"/>
          <ac:spMkLst>
            <pc:docMk/>
            <pc:sldMk cId="4102507391" sldId="271"/>
            <ac:spMk id="3" creationId="{ABEECD18-1612-409A-8A7F-F3AFC06A14E1}"/>
          </ac:spMkLst>
        </pc:spChg>
        <pc:picChg chg="del">
          <ac:chgData name="shilpi mohanty" userId="7b885eb3dd52ee10" providerId="LiveId" clId="{2D4147A5-D878-4BF5-81F3-C4890DB05553}" dt="2022-06-28T06:37:06.177" v="1358" actId="478"/>
          <ac:picMkLst>
            <pc:docMk/>
            <pc:sldMk cId="4102507391" sldId="271"/>
            <ac:picMk id="5" creationId="{9329DE9D-0BE0-BA99-6E60-CFE2D04DDF06}"/>
          </ac:picMkLst>
        </pc:picChg>
        <pc:picChg chg="add del mod">
          <ac:chgData name="shilpi mohanty" userId="7b885eb3dd52ee10" providerId="LiveId" clId="{2D4147A5-D878-4BF5-81F3-C4890DB05553}" dt="2022-06-28T06:37:35.588" v="1377" actId="21"/>
          <ac:picMkLst>
            <pc:docMk/>
            <pc:sldMk cId="4102507391" sldId="271"/>
            <ac:picMk id="6" creationId="{A69C0CE9-F829-2861-3167-10795DB0ABD2}"/>
          </ac:picMkLst>
        </pc:picChg>
        <pc:picChg chg="add mod">
          <ac:chgData name="shilpi mohanty" userId="7b885eb3dd52ee10" providerId="LiveId" clId="{2D4147A5-D878-4BF5-81F3-C4890DB05553}" dt="2022-06-28T06:38:08.705" v="1386" actId="14100"/>
          <ac:picMkLst>
            <pc:docMk/>
            <pc:sldMk cId="4102507391" sldId="271"/>
            <ac:picMk id="7" creationId="{0549E451-8AE0-739F-296E-2293CFCF65A8}"/>
          </ac:picMkLst>
        </pc:picChg>
      </pc:sldChg>
      <pc:sldChg chg="addSp delSp modSp mod">
        <pc:chgData name="shilpi mohanty" userId="7b885eb3dd52ee10" providerId="LiveId" clId="{2D4147A5-D878-4BF5-81F3-C4890DB05553}" dt="2022-06-28T06:42:14.117" v="1680" actId="1076"/>
        <pc:sldMkLst>
          <pc:docMk/>
          <pc:sldMk cId="3341508144" sldId="274"/>
        </pc:sldMkLst>
        <pc:spChg chg="mod">
          <ac:chgData name="shilpi mohanty" userId="7b885eb3dd52ee10" providerId="LiveId" clId="{2D4147A5-D878-4BF5-81F3-C4890DB05553}" dt="2022-06-28T06:41:54.547" v="1674"/>
          <ac:spMkLst>
            <pc:docMk/>
            <pc:sldMk cId="3341508144" sldId="274"/>
            <ac:spMk id="3" creationId="{8B8DDD75-40AD-4AD7-BFCC-F76CCF483286}"/>
          </ac:spMkLst>
        </pc:spChg>
        <pc:picChg chg="del">
          <ac:chgData name="shilpi mohanty" userId="7b885eb3dd52ee10" providerId="LiveId" clId="{2D4147A5-D878-4BF5-81F3-C4890DB05553}" dt="2022-06-28T06:41:57.399" v="1675" actId="478"/>
          <ac:picMkLst>
            <pc:docMk/>
            <pc:sldMk cId="3341508144" sldId="274"/>
            <ac:picMk id="5" creationId="{CB90B591-6044-59ED-3AFC-5A8FA8B3F7F5}"/>
          </ac:picMkLst>
        </pc:picChg>
        <pc:picChg chg="del">
          <ac:chgData name="shilpi mohanty" userId="7b885eb3dd52ee10" providerId="LiveId" clId="{2D4147A5-D878-4BF5-81F3-C4890DB05553}" dt="2022-06-28T06:41:58.946" v="1676" actId="478"/>
          <ac:picMkLst>
            <pc:docMk/>
            <pc:sldMk cId="3341508144" sldId="274"/>
            <ac:picMk id="6" creationId="{5EC3111D-AD4C-86DE-B445-4A1B39551DE8}"/>
          </ac:picMkLst>
        </pc:picChg>
        <pc:picChg chg="add mod">
          <ac:chgData name="shilpi mohanty" userId="7b885eb3dd52ee10" providerId="LiveId" clId="{2D4147A5-D878-4BF5-81F3-C4890DB05553}" dt="2022-06-28T06:42:14.117" v="1680" actId="1076"/>
          <ac:picMkLst>
            <pc:docMk/>
            <pc:sldMk cId="3341508144" sldId="274"/>
            <ac:picMk id="7" creationId="{6D667671-B6A3-336A-72BE-E2E70266D4C6}"/>
          </ac:picMkLst>
        </pc:picChg>
      </pc:sldChg>
      <pc:sldChg chg="addSp delSp modSp mod">
        <pc:chgData name="shilpi mohanty" userId="7b885eb3dd52ee10" providerId="LiveId" clId="{2D4147A5-D878-4BF5-81F3-C4890DB05553}" dt="2022-06-28T06:43:31.954" v="1695" actId="1076"/>
        <pc:sldMkLst>
          <pc:docMk/>
          <pc:sldMk cId="2696770281" sldId="275"/>
        </pc:sldMkLst>
        <pc:picChg chg="add mod">
          <ac:chgData name="shilpi mohanty" userId="7b885eb3dd52ee10" providerId="LiveId" clId="{2D4147A5-D878-4BF5-81F3-C4890DB05553}" dt="2022-06-28T06:43:21.422" v="1693" actId="1076"/>
          <ac:picMkLst>
            <pc:docMk/>
            <pc:sldMk cId="2696770281" sldId="275"/>
            <ac:picMk id="7" creationId="{B2899924-707B-D35B-B6E5-5FAF6DF9CD5D}"/>
          </ac:picMkLst>
        </pc:picChg>
        <pc:picChg chg="add mod">
          <ac:chgData name="shilpi mohanty" userId="7b885eb3dd52ee10" providerId="LiveId" clId="{2D4147A5-D878-4BF5-81F3-C4890DB05553}" dt="2022-06-28T06:43:19.557" v="1692" actId="1076"/>
          <ac:picMkLst>
            <pc:docMk/>
            <pc:sldMk cId="2696770281" sldId="275"/>
            <ac:picMk id="8" creationId="{48F32985-CBF1-765B-288C-D124AA610BA0}"/>
          </ac:picMkLst>
        </pc:picChg>
        <pc:picChg chg="add mod">
          <ac:chgData name="shilpi mohanty" userId="7b885eb3dd52ee10" providerId="LiveId" clId="{2D4147A5-D878-4BF5-81F3-C4890DB05553}" dt="2022-06-28T06:43:31.954" v="1695" actId="1076"/>
          <ac:picMkLst>
            <pc:docMk/>
            <pc:sldMk cId="2696770281" sldId="275"/>
            <ac:picMk id="9" creationId="{0BBA7CF8-9ADE-7642-D512-B1EC3F627F5C}"/>
          </ac:picMkLst>
        </pc:picChg>
        <pc:picChg chg="del">
          <ac:chgData name="shilpi mohanty" userId="7b885eb3dd52ee10" providerId="LiveId" clId="{2D4147A5-D878-4BF5-81F3-C4890DB05553}" dt="2022-06-28T06:42:28.855" v="1681" actId="478"/>
          <ac:picMkLst>
            <pc:docMk/>
            <pc:sldMk cId="2696770281" sldId="275"/>
            <ac:picMk id="11" creationId="{E0B6B6A2-BBC1-BDF7-472E-D9AB605D509B}"/>
          </ac:picMkLst>
        </pc:picChg>
        <pc:picChg chg="del">
          <ac:chgData name="shilpi mohanty" userId="7b885eb3dd52ee10" providerId="LiveId" clId="{2D4147A5-D878-4BF5-81F3-C4890DB05553}" dt="2022-06-28T06:42:30.595" v="1682" actId="478"/>
          <ac:picMkLst>
            <pc:docMk/>
            <pc:sldMk cId="2696770281" sldId="275"/>
            <ac:picMk id="13" creationId="{0CA94653-8DA9-1C94-1F8A-CE571700ADC8}"/>
          </ac:picMkLst>
        </pc:picChg>
        <pc:picChg chg="del">
          <ac:chgData name="shilpi mohanty" userId="7b885eb3dd52ee10" providerId="LiveId" clId="{2D4147A5-D878-4BF5-81F3-C4890DB05553}" dt="2022-06-28T06:42:32.037" v="1683" actId="478"/>
          <ac:picMkLst>
            <pc:docMk/>
            <pc:sldMk cId="2696770281" sldId="275"/>
            <ac:picMk id="15" creationId="{B34BD336-BD47-534D-2E9D-04131D90420B}"/>
          </ac:picMkLst>
        </pc:picChg>
      </pc:sldChg>
      <pc:sldChg chg="addSp delSp modSp mod">
        <pc:chgData name="shilpi mohanty" userId="7b885eb3dd52ee10" providerId="LiveId" clId="{2D4147A5-D878-4BF5-81F3-C4890DB05553}" dt="2022-06-28T06:40:53.125" v="1671" actId="1076"/>
        <pc:sldMkLst>
          <pc:docMk/>
          <pc:sldMk cId="529856808" sldId="279"/>
        </pc:sldMkLst>
        <pc:spChg chg="mod">
          <ac:chgData name="shilpi mohanty" userId="7b885eb3dd52ee10" providerId="LiveId" clId="{2D4147A5-D878-4BF5-81F3-C4890DB05553}" dt="2022-06-28T06:40:02.519" v="1663" actId="20577"/>
          <ac:spMkLst>
            <pc:docMk/>
            <pc:sldMk cId="529856808" sldId="279"/>
            <ac:spMk id="4" creationId="{86CFA272-CE4D-42FE-AEBF-70AB34D6E5E0}"/>
          </ac:spMkLst>
        </pc:spChg>
        <pc:picChg chg="del">
          <ac:chgData name="shilpi mohanty" userId="7b885eb3dd52ee10" providerId="LiveId" clId="{2D4147A5-D878-4BF5-81F3-C4890DB05553}" dt="2022-06-28T06:39:48.805" v="1624" actId="478"/>
          <ac:picMkLst>
            <pc:docMk/>
            <pc:sldMk cId="529856808" sldId="279"/>
            <ac:picMk id="5" creationId="{318B351E-1D16-46FA-C20B-818907E42D78}"/>
          </ac:picMkLst>
        </pc:picChg>
        <pc:picChg chg="add mod">
          <ac:chgData name="shilpi mohanty" userId="7b885eb3dd52ee10" providerId="LiveId" clId="{2D4147A5-D878-4BF5-81F3-C4890DB05553}" dt="2022-06-28T06:40:20.834" v="1666" actId="14100"/>
          <ac:picMkLst>
            <pc:docMk/>
            <pc:sldMk cId="529856808" sldId="279"/>
            <ac:picMk id="6" creationId="{839A3FCE-B292-1D24-6F14-3ACFAA58BBC4}"/>
          </ac:picMkLst>
        </pc:picChg>
        <pc:picChg chg="add mod">
          <ac:chgData name="shilpi mohanty" userId="7b885eb3dd52ee10" providerId="LiveId" clId="{2D4147A5-D878-4BF5-81F3-C4890DB05553}" dt="2022-06-28T06:40:38.908" v="1669" actId="14100"/>
          <ac:picMkLst>
            <pc:docMk/>
            <pc:sldMk cId="529856808" sldId="279"/>
            <ac:picMk id="7" creationId="{0F887AEE-661D-7BEF-C0C9-22596F9F4F14}"/>
          </ac:picMkLst>
        </pc:picChg>
        <pc:picChg chg="add mod">
          <ac:chgData name="shilpi mohanty" userId="7b885eb3dd52ee10" providerId="LiveId" clId="{2D4147A5-D878-4BF5-81F3-C4890DB05553}" dt="2022-06-28T06:40:53.125" v="1671" actId="1076"/>
          <ac:picMkLst>
            <pc:docMk/>
            <pc:sldMk cId="529856808" sldId="279"/>
            <ac:picMk id="8" creationId="{74D98A41-CB3D-027E-49AC-64831E95A6B9}"/>
          </ac:picMkLst>
        </pc:picChg>
      </pc:sldChg>
      <pc:sldChg chg="addSp delSp modSp mod">
        <pc:chgData name="shilpi mohanty" userId="7b885eb3dd52ee10" providerId="LiveId" clId="{2D4147A5-D878-4BF5-81F3-C4890DB05553}" dt="2022-06-28T08:45:34.262" v="2926" actId="14100"/>
        <pc:sldMkLst>
          <pc:docMk/>
          <pc:sldMk cId="3520620444" sldId="288"/>
        </pc:sldMkLst>
        <pc:spChg chg="mod">
          <ac:chgData name="shilpi mohanty" userId="7b885eb3dd52ee10" providerId="LiveId" clId="{2D4147A5-D878-4BF5-81F3-C4890DB05553}" dt="2022-06-28T06:43:57.647" v="1716" actId="20577"/>
          <ac:spMkLst>
            <pc:docMk/>
            <pc:sldMk cId="3520620444" sldId="288"/>
            <ac:spMk id="2" creationId="{2CC4E114-DD05-45BF-5757-6F45F98B8468}"/>
          </ac:spMkLst>
        </pc:spChg>
        <pc:spChg chg="del mod">
          <ac:chgData name="shilpi mohanty" userId="7b885eb3dd52ee10" providerId="LiveId" clId="{2D4147A5-D878-4BF5-81F3-C4890DB05553}" dt="2022-06-28T06:44:07.611" v="1717"/>
          <ac:spMkLst>
            <pc:docMk/>
            <pc:sldMk cId="3520620444" sldId="288"/>
            <ac:spMk id="3" creationId="{12264E19-6B1C-72F4-B925-6F30FBEB7642}"/>
          </ac:spMkLst>
        </pc:spChg>
        <pc:spChg chg="add mod">
          <ac:chgData name="shilpi mohanty" userId="7b885eb3dd52ee10" providerId="LiveId" clId="{2D4147A5-D878-4BF5-81F3-C4890DB05553}" dt="2022-06-28T08:45:27.459" v="2924" actId="14100"/>
          <ac:spMkLst>
            <pc:docMk/>
            <pc:sldMk cId="3520620444" sldId="288"/>
            <ac:spMk id="7" creationId="{E3505709-0151-177C-E40B-2C282138911E}"/>
          </ac:spMkLst>
        </pc:spChg>
        <pc:picChg chg="add del mod">
          <ac:chgData name="shilpi mohanty" userId="7b885eb3dd52ee10" providerId="LiveId" clId="{2D4147A5-D878-4BF5-81F3-C4890DB05553}" dt="2022-06-28T06:44:16.568" v="1718" actId="21"/>
          <ac:picMkLst>
            <pc:docMk/>
            <pc:sldMk cId="3520620444" sldId="288"/>
            <ac:picMk id="5" creationId="{0799DBEF-7877-3E63-15A6-49895378B1AD}"/>
          </ac:picMkLst>
        </pc:picChg>
        <pc:picChg chg="del">
          <ac:chgData name="shilpi mohanty" userId="7b885eb3dd52ee10" providerId="LiveId" clId="{2D4147A5-D878-4BF5-81F3-C4890DB05553}" dt="2022-06-28T06:43:46.587" v="1697" actId="478"/>
          <ac:picMkLst>
            <pc:docMk/>
            <pc:sldMk cId="3520620444" sldId="288"/>
            <ac:picMk id="6" creationId="{4619F028-CB54-0627-20A4-7493544EEB64}"/>
          </ac:picMkLst>
        </pc:picChg>
        <pc:picChg chg="add mod">
          <ac:chgData name="shilpi mohanty" userId="7b885eb3dd52ee10" providerId="LiveId" clId="{2D4147A5-D878-4BF5-81F3-C4890DB05553}" dt="2022-06-28T08:45:31.166" v="2925" actId="14100"/>
          <ac:picMkLst>
            <pc:docMk/>
            <pc:sldMk cId="3520620444" sldId="288"/>
            <ac:picMk id="8" creationId="{41120AE9-BD9F-0DDE-1A0F-E297055AA40F}"/>
          </ac:picMkLst>
        </pc:picChg>
        <pc:picChg chg="add mod">
          <ac:chgData name="shilpi mohanty" userId="7b885eb3dd52ee10" providerId="LiveId" clId="{2D4147A5-D878-4BF5-81F3-C4890DB05553}" dt="2022-06-28T08:45:34.262" v="2926" actId="14100"/>
          <ac:picMkLst>
            <pc:docMk/>
            <pc:sldMk cId="3520620444" sldId="288"/>
            <ac:picMk id="9" creationId="{D20265BD-6F3B-BE14-BA6E-6084136E19EE}"/>
          </ac:picMkLst>
        </pc:picChg>
      </pc:sldChg>
      <pc:sldChg chg="modSp mod">
        <pc:chgData name="shilpi mohanty" userId="7b885eb3dd52ee10" providerId="LiveId" clId="{2D4147A5-D878-4BF5-81F3-C4890DB05553}" dt="2022-06-28T06:46:25.346" v="1904" actId="6549"/>
        <pc:sldMkLst>
          <pc:docMk/>
          <pc:sldMk cId="627325142" sldId="289"/>
        </pc:sldMkLst>
        <pc:spChg chg="mod">
          <ac:chgData name="shilpi mohanty" userId="7b885eb3dd52ee10" providerId="LiveId" clId="{2D4147A5-D878-4BF5-81F3-C4890DB05553}" dt="2022-06-28T06:46:25.346" v="1904" actId="6549"/>
          <ac:spMkLst>
            <pc:docMk/>
            <pc:sldMk cId="627325142" sldId="289"/>
            <ac:spMk id="3" creationId="{ECB6CE6B-6016-08E9-0406-4B5B83D5D4C2}"/>
          </ac:spMkLst>
        </pc:spChg>
      </pc:sldChg>
      <pc:sldChg chg="modSp mod">
        <pc:chgData name="shilpi mohanty" userId="7b885eb3dd52ee10" providerId="LiveId" clId="{2D4147A5-D878-4BF5-81F3-C4890DB05553}" dt="2022-06-28T06:48:31.806" v="1925" actId="27636"/>
        <pc:sldMkLst>
          <pc:docMk/>
          <pc:sldMk cId="72150534" sldId="291"/>
        </pc:sldMkLst>
        <pc:spChg chg="mod">
          <ac:chgData name="shilpi mohanty" userId="7b885eb3dd52ee10" providerId="LiveId" clId="{2D4147A5-D878-4BF5-81F3-C4890DB05553}" dt="2022-06-28T06:48:31.806" v="1925" actId="27636"/>
          <ac:spMkLst>
            <pc:docMk/>
            <pc:sldMk cId="72150534" sldId="291"/>
            <ac:spMk id="3" creationId="{E60C83B6-6EAA-108B-BBAC-963CB9703C4E}"/>
          </ac:spMkLst>
        </pc:spChg>
      </pc:sldChg>
      <pc:sldChg chg="modSp mod">
        <pc:chgData name="shilpi mohanty" userId="7b885eb3dd52ee10" providerId="LiveId" clId="{2D4147A5-D878-4BF5-81F3-C4890DB05553}" dt="2022-06-28T08:45:51.199" v="2928" actId="20577"/>
        <pc:sldMkLst>
          <pc:docMk/>
          <pc:sldMk cId="3185716051" sldId="292"/>
        </pc:sldMkLst>
        <pc:spChg chg="mod">
          <ac:chgData name="shilpi mohanty" userId="7b885eb3dd52ee10" providerId="LiveId" clId="{2D4147A5-D878-4BF5-81F3-C4890DB05553}" dt="2022-06-28T08:45:51.199" v="2928" actId="20577"/>
          <ac:spMkLst>
            <pc:docMk/>
            <pc:sldMk cId="3185716051" sldId="292"/>
            <ac:spMk id="3" creationId="{33AACC93-2AE2-7B18-E131-2E5BE59BDF96}"/>
          </ac:spMkLst>
        </pc:spChg>
      </pc:sldChg>
      <pc:sldChg chg="addSp delSp modSp mod">
        <pc:chgData name="shilpi mohanty" userId="7b885eb3dd52ee10" providerId="LiveId" clId="{2D4147A5-D878-4BF5-81F3-C4890DB05553}" dt="2022-06-28T06:49:55.358" v="2006" actId="1076"/>
        <pc:sldMkLst>
          <pc:docMk/>
          <pc:sldMk cId="1791860864" sldId="294"/>
        </pc:sldMkLst>
        <pc:spChg chg="mod">
          <ac:chgData name="shilpi mohanty" userId="7b885eb3dd52ee10" providerId="LiveId" clId="{2D4147A5-D878-4BF5-81F3-C4890DB05553}" dt="2022-06-28T06:49:31.798" v="2003" actId="6549"/>
          <ac:spMkLst>
            <pc:docMk/>
            <pc:sldMk cId="1791860864" sldId="294"/>
            <ac:spMk id="3" creationId="{C8663114-F645-E38F-997A-FD785FCA3FF5}"/>
          </ac:spMkLst>
        </pc:spChg>
        <pc:picChg chg="add mod">
          <ac:chgData name="shilpi mohanty" userId="7b885eb3dd52ee10" providerId="LiveId" clId="{2D4147A5-D878-4BF5-81F3-C4890DB05553}" dt="2022-06-28T06:49:55.358" v="2006" actId="1076"/>
          <ac:picMkLst>
            <pc:docMk/>
            <pc:sldMk cId="1791860864" sldId="294"/>
            <ac:picMk id="5" creationId="{31E5799A-2CDC-2842-4D65-3137E6BF8F5B}"/>
          </ac:picMkLst>
        </pc:picChg>
        <pc:picChg chg="del">
          <ac:chgData name="shilpi mohanty" userId="7b885eb3dd52ee10" providerId="LiveId" clId="{2D4147A5-D878-4BF5-81F3-C4890DB05553}" dt="2022-06-28T06:49:34.888" v="2004" actId="478"/>
          <ac:picMkLst>
            <pc:docMk/>
            <pc:sldMk cId="1791860864" sldId="294"/>
            <ac:picMk id="6" creationId="{FEF683EC-2342-A06B-D95F-4FA746578219}"/>
          </ac:picMkLst>
        </pc:picChg>
      </pc:sldChg>
      <pc:sldChg chg="addSp delSp modSp mod">
        <pc:chgData name="shilpi mohanty" userId="7b885eb3dd52ee10" providerId="LiveId" clId="{2D4147A5-D878-4BF5-81F3-C4890DB05553}" dt="2022-06-28T06:50:32.239" v="2015" actId="1076"/>
        <pc:sldMkLst>
          <pc:docMk/>
          <pc:sldMk cId="3688755701" sldId="295"/>
        </pc:sldMkLst>
        <pc:picChg chg="del">
          <ac:chgData name="shilpi mohanty" userId="7b885eb3dd52ee10" providerId="LiveId" clId="{2D4147A5-D878-4BF5-81F3-C4890DB05553}" dt="2022-06-28T06:50:02.666" v="2007" actId="478"/>
          <ac:picMkLst>
            <pc:docMk/>
            <pc:sldMk cId="3688755701" sldId="295"/>
            <ac:picMk id="6" creationId="{9E26C0E0-EF47-B37C-F255-BD80CB8256F4}"/>
          </ac:picMkLst>
        </pc:picChg>
        <pc:picChg chg="del">
          <ac:chgData name="shilpi mohanty" userId="7b885eb3dd52ee10" providerId="LiveId" clId="{2D4147A5-D878-4BF5-81F3-C4890DB05553}" dt="2022-06-28T06:50:04.274" v="2008" actId="478"/>
          <ac:picMkLst>
            <pc:docMk/>
            <pc:sldMk cId="3688755701" sldId="295"/>
            <ac:picMk id="7" creationId="{84406B3B-10E9-39F4-6C3E-DC9C3DFB8B18}"/>
          </ac:picMkLst>
        </pc:picChg>
        <pc:picChg chg="add mod">
          <ac:chgData name="shilpi mohanty" userId="7b885eb3dd52ee10" providerId="LiveId" clId="{2D4147A5-D878-4BF5-81F3-C4890DB05553}" dt="2022-06-28T06:50:19.900" v="2013" actId="14100"/>
          <ac:picMkLst>
            <pc:docMk/>
            <pc:sldMk cId="3688755701" sldId="295"/>
            <ac:picMk id="8" creationId="{251DF53D-9758-AFA5-7B99-5A74BE863B97}"/>
          </ac:picMkLst>
        </pc:picChg>
        <pc:picChg chg="add mod">
          <ac:chgData name="shilpi mohanty" userId="7b885eb3dd52ee10" providerId="LiveId" clId="{2D4147A5-D878-4BF5-81F3-C4890DB05553}" dt="2022-06-28T06:50:32.239" v="2015" actId="1076"/>
          <ac:picMkLst>
            <pc:docMk/>
            <pc:sldMk cId="3688755701" sldId="295"/>
            <ac:picMk id="9" creationId="{C2BCDF37-3D78-B3A9-94C4-5B13704F943B}"/>
          </ac:picMkLst>
        </pc:picChg>
      </pc:sldChg>
      <pc:sldChg chg="addSp delSp modSp mod">
        <pc:chgData name="shilpi mohanty" userId="7b885eb3dd52ee10" providerId="LiveId" clId="{2D4147A5-D878-4BF5-81F3-C4890DB05553}" dt="2022-06-28T06:51:41.217" v="2026" actId="14100"/>
        <pc:sldMkLst>
          <pc:docMk/>
          <pc:sldMk cId="1119506003" sldId="296"/>
        </pc:sldMkLst>
        <pc:spChg chg="mod">
          <ac:chgData name="shilpi mohanty" userId="7b885eb3dd52ee10" providerId="LiveId" clId="{2D4147A5-D878-4BF5-81F3-C4890DB05553}" dt="2022-06-28T06:51:21.078" v="2021" actId="6549"/>
          <ac:spMkLst>
            <pc:docMk/>
            <pc:sldMk cId="1119506003" sldId="296"/>
            <ac:spMk id="3" creationId="{15C31030-FF99-9A66-A74A-BD9938F64A33}"/>
          </ac:spMkLst>
        </pc:spChg>
        <pc:picChg chg="add mod">
          <ac:chgData name="shilpi mohanty" userId="7b885eb3dd52ee10" providerId="LiveId" clId="{2D4147A5-D878-4BF5-81F3-C4890DB05553}" dt="2022-06-28T06:51:41.217" v="2026" actId="14100"/>
          <ac:picMkLst>
            <pc:docMk/>
            <pc:sldMk cId="1119506003" sldId="296"/>
            <ac:picMk id="5" creationId="{B7B3C9F0-E0AB-8B5D-4235-0E7EFAA5D877}"/>
          </ac:picMkLst>
        </pc:picChg>
        <pc:picChg chg="del">
          <ac:chgData name="shilpi mohanty" userId="7b885eb3dd52ee10" providerId="LiveId" clId="{2D4147A5-D878-4BF5-81F3-C4890DB05553}" dt="2022-06-28T06:51:22.766" v="2022" actId="478"/>
          <ac:picMkLst>
            <pc:docMk/>
            <pc:sldMk cId="1119506003" sldId="296"/>
            <ac:picMk id="6" creationId="{C0F4BEDD-CE35-607B-B977-3C5ED5334959}"/>
          </ac:picMkLst>
        </pc:picChg>
      </pc:sldChg>
      <pc:sldChg chg="addSp delSp modSp mod">
        <pc:chgData name="shilpi mohanty" userId="7b885eb3dd52ee10" providerId="LiveId" clId="{2D4147A5-D878-4BF5-81F3-C4890DB05553}" dt="2022-06-28T06:55:17.490" v="2039" actId="14100"/>
        <pc:sldMkLst>
          <pc:docMk/>
          <pc:sldMk cId="195594248" sldId="297"/>
        </pc:sldMkLst>
        <pc:spChg chg="mod">
          <ac:chgData name="shilpi mohanty" userId="7b885eb3dd52ee10" providerId="LiveId" clId="{2D4147A5-D878-4BF5-81F3-C4890DB05553}" dt="2022-06-28T06:52:58.818" v="2034" actId="14100"/>
          <ac:spMkLst>
            <pc:docMk/>
            <pc:sldMk cId="195594248" sldId="297"/>
            <ac:spMk id="2" creationId="{1EA499B1-81F2-0CBB-18C7-B826B09C7EA7}"/>
          </ac:spMkLst>
        </pc:spChg>
        <pc:spChg chg="add del mod">
          <ac:chgData name="shilpi mohanty" userId="7b885eb3dd52ee10" providerId="LiveId" clId="{2D4147A5-D878-4BF5-81F3-C4890DB05553}" dt="2022-06-28T06:52:51.637" v="2031"/>
          <ac:spMkLst>
            <pc:docMk/>
            <pc:sldMk cId="195594248" sldId="297"/>
            <ac:spMk id="4" creationId="{5905C2CC-5337-5CC6-360F-11ADD0163C11}"/>
          </ac:spMkLst>
        </pc:spChg>
        <pc:picChg chg="del">
          <ac:chgData name="shilpi mohanty" userId="7b885eb3dd52ee10" providerId="LiveId" clId="{2D4147A5-D878-4BF5-81F3-C4890DB05553}" dt="2022-06-28T06:51:55.612" v="2027" actId="478"/>
          <ac:picMkLst>
            <pc:docMk/>
            <pc:sldMk cId="195594248" sldId="297"/>
            <ac:picMk id="8" creationId="{7A66FDD6-6CAB-870B-4FD7-5D0730E707AE}"/>
          </ac:picMkLst>
        </pc:picChg>
        <pc:picChg chg="del">
          <ac:chgData name="shilpi mohanty" userId="7b885eb3dd52ee10" providerId="LiveId" clId="{2D4147A5-D878-4BF5-81F3-C4890DB05553}" dt="2022-06-28T06:51:58.818" v="2028" actId="478"/>
          <ac:picMkLst>
            <pc:docMk/>
            <pc:sldMk cId="195594248" sldId="297"/>
            <ac:picMk id="9" creationId="{902686DC-6DA1-E1E6-72D4-574350B8E0D9}"/>
          </ac:picMkLst>
        </pc:picChg>
        <pc:picChg chg="del">
          <ac:chgData name="shilpi mohanty" userId="7b885eb3dd52ee10" providerId="LiveId" clId="{2D4147A5-D878-4BF5-81F3-C4890DB05553}" dt="2022-06-28T06:52:04.567" v="2029" actId="478"/>
          <ac:picMkLst>
            <pc:docMk/>
            <pc:sldMk cId="195594248" sldId="297"/>
            <ac:picMk id="10" creationId="{32434AFF-4C24-8599-C4AA-3098B1238836}"/>
          </ac:picMkLst>
        </pc:picChg>
        <pc:picChg chg="add mod">
          <ac:chgData name="shilpi mohanty" userId="7b885eb3dd52ee10" providerId="LiveId" clId="{2D4147A5-D878-4BF5-81F3-C4890DB05553}" dt="2022-06-28T06:53:01.552" v="2036" actId="14100"/>
          <ac:picMkLst>
            <pc:docMk/>
            <pc:sldMk cId="195594248" sldId="297"/>
            <ac:picMk id="11" creationId="{8FF8C3EF-C6E8-EC6C-3555-2AABB76D605F}"/>
          </ac:picMkLst>
        </pc:picChg>
        <pc:picChg chg="add mod">
          <ac:chgData name="shilpi mohanty" userId="7b885eb3dd52ee10" providerId="LiveId" clId="{2D4147A5-D878-4BF5-81F3-C4890DB05553}" dt="2022-06-28T06:55:17.490" v="2039" actId="14100"/>
          <ac:picMkLst>
            <pc:docMk/>
            <pc:sldMk cId="195594248" sldId="297"/>
            <ac:picMk id="12" creationId="{BD92F9B3-8BF6-D716-B8AD-8C66D9E73E0C}"/>
          </ac:picMkLst>
        </pc:picChg>
      </pc:sldChg>
      <pc:sldChg chg="addSp delSp modSp mod">
        <pc:chgData name="shilpi mohanty" userId="7b885eb3dd52ee10" providerId="LiveId" clId="{2D4147A5-D878-4BF5-81F3-C4890DB05553}" dt="2022-06-28T07:02:58.058" v="2187" actId="14100"/>
        <pc:sldMkLst>
          <pc:docMk/>
          <pc:sldMk cId="3423718930" sldId="302"/>
        </pc:sldMkLst>
        <pc:spChg chg="mod">
          <ac:chgData name="shilpi mohanty" userId="7b885eb3dd52ee10" providerId="LiveId" clId="{2D4147A5-D878-4BF5-81F3-C4890DB05553}" dt="2022-06-28T07:02:20.734" v="2180" actId="20577"/>
          <ac:spMkLst>
            <pc:docMk/>
            <pc:sldMk cId="3423718930" sldId="302"/>
            <ac:spMk id="3" creationId="{75888850-0B8D-F793-335C-44B53DADAF9B}"/>
          </ac:spMkLst>
        </pc:spChg>
        <pc:graphicFrameChg chg="del">
          <ac:chgData name="shilpi mohanty" userId="7b885eb3dd52ee10" providerId="LiveId" clId="{2D4147A5-D878-4BF5-81F3-C4890DB05553}" dt="2022-06-28T07:02:26.254" v="2181" actId="478"/>
          <ac:graphicFrameMkLst>
            <pc:docMk/>
            <pc:sldMk cId="3423718930" sldId="302"/>
            <ac:graphicFrameMk id="4" creationId="{E8588507-6813-7A50-C814-922557EBDBB1}"/>
          </ac:graphicFrameMkLst>
        </pc:graphicFrameChg>
        <pc:graphicFrameChg chg="add mod modGraphic">
          <ac:chgData name="shilpi mohanty" userId="7b885eb3dd52ee10" providerId="LiveId" clId="{2D4147A5-D878-4BF5-81F3-C4890DB05553}" dt="2022-06-28T07:02:58.058" v="2187" actId="14100"/>
          <ac:graphicFrameMkLst>
            <pc:docMk/>
            <pc:sldMk cId="3423718930" sldId="302"/>
            <ac:graphicFrameMk id="5" creationId="{2A4AC5EB-57FF-27A7-B5C1-4B73D7A0E9E6}"/>
          </ac:graphicFrameMkLst>
        </pc:graphicFrameChg>
      </pc:sldChg>
      <pc:sldChg chg="addSp delSp modSp mod">
        <pc:chgData name="shilpi mohanty" userId="7b885eb3dd52ee10" providerId="LiveId" clId="{2D4147A5-D878-4BF5-81F3-C4890DB05553}" dt="2022-06-28T07:03:23.664" v="2192" actId="14100"/>
        <pc:sldMkLst>
          <pc:docMk/>
          <pc:sldMk cId="3977091633" sldId="303"/>
        </pc:sldMkLst>
        <pc:picChg chg="del">
          <ac:chgData name="shilpi mohanty" userId="7b885eb3dd52ee10" providerId="LiveId" clId="{2D4147A5-D878-4BF5-81F3-C4890DB05553}" dt="2022-06-28T07:03:08.964" v="2188" actId="478"/>
          <ac:picMkLst>
            <pc:docMk/>
            <pc:sldMk cId="3977091633" sldId="303"/>
            <ac:picMk id="6" creationId="{85906E1F-1D78-9CC2-EA05-6134B9C5F0D4}"/>
          </ac:picMkLst>
        </pc:picChg>
        <pc:picChg chg="add mod">
          <ac:chgData name="shilpi mohanty" userId="7b885eb3dd52ee10" providerId="LiveId" clId="{2D4147A5-D878-4BF5-81F3-C4890DB05553}" dt="2022-06-28T07:03:23.664" v="2192" actId="14100"/>
          <ac:picMkLst>
            <pc:docMk/>
            <pc:sldMk cId="3977091633" sldId="303"/>
            <ac:picMk id="7" creationId="{4465F8AA-3CCC-04B3-209B-96FA979570C4}"/>
          </ac:picMkLst>
        </pc:picChg>
      </pc:sldChg>
      <pc:sldChg chg="addSp delSp modSp mod">
        <pc:chgData name="shilpi mohanty" userId="7b885eb3dd52ee10" providerId="LiveId" clId="{2D4147A5-D878-4BF5-81F3-C4890DB05553}" dt="2022-06-28T07:04:32.202" v="2227" actId="1076"/>
        <pc:sldMkLst>
          <pc:docMk/>
          <pc:sldMk cId="455345031" sldId="305"/>
        </pc:sldMkLst>
        <pc:spChg chg="mod">
          <ac:chgData name="shilpi mohanty" userId="7b885eb3dd52ee10" providerId="LiveId" clId="{2D4147A5-D878-4BF5-81F3-C4890DB05553}" dt="2022-06-28T07:03:42.129" v="2218" actId="20577"/>
          <ac:spMkLst>
            <pc:docMk/>
            <pc:sldMk cId="455345031" sldId="305"/>
            <ac:spMk id="10" creationId="{85C23400-9415-6DE8-6538-AB77F22FD64F}"/>
          </ac:spMkLst>
        </pc:spChg>
        <pc:picChg chg="add mod">
          <ac:chgData name="shilpi mohanty" userId="7b885eb3dd52ee10" providerId="LiveId" clId="{2D4147A5-D878-4BF5-81F3-C4890DB05553}" dt="2022-06-28T07:04:29.728" v="2226" actId="14100"/>
          <ac:picMkLst>
            <pc:docMk/>
            <pc:sldMk cId="455345031" sldId="305"/>
            <ac:picMk id="6" creationId="{566D325C-6DD0-A410-D77F-F3D50D2C3564}"/>
          </ac:picMkLst>
        </pc:picChg>
        <pc:picChg chg="add mod">
          <ac:chgData name="shilpi mohanty" userId="7b885eb3dd52ee10" providerId="LiveId" clId="{2D4147A5-D878-4BF5-81F3-C4890DB05553}" dt="2022-06-28T07:04:32.202" v="2227" actId="1076"/>
          <ac:picMkLst>
            <pc:docMk/>
            <pc:sldMk cId="455345031" sldId="305"/>
            <ac:picMk id="7" creationId="{43EE366E-5E08-9584-609C-E212FB4C2FD7}"/>
          </ac:picMkLst>
        </pc:picChg>
        <pc:picChg chg="del">
          <ac:chgData name="shilpi mohanty" userId="7b885eb3dd52ee10" providerId="LiveId" clId="{2D4147A5-D878-4BF5-81F3-C4890DB05553}" dt="2022-06-28T07:03:50.618" v="2219" actId="478"/>
          <ac:picMkLst>
            <pc:docMk/>
            <pc:sldMk cId="455345031" sldId="305"/>
            <ac:picMk id="8" creationId="{04643C71-BD52-C717-4DD3-1EDB2BE5EA08}"/>
          </ac:picMkLst>
        </pc:picChg>
        <pc:picChg chg="del">
          <ac:chgData name="shilpi mohanty" userId="7b885eb3dd52ee10" providerId="LiveId" clId="{2D4147A5-D878-4BF5-81F3-C4890DB05553}" dt="2022-06-28T07:03:52.719" v="2220" actId="478"/>
          <ac:picMkLst>
            <pc:docMk/>
            <pc:sldMk cId="455345031" sldId="305"/>
            <ac:picMk id="11" creationId="{9529BB3E-4F22-8475-377E-68E2857520E2}"/>
          </ac:picMkLst>
        </pc:picChg>
      </pc:sldChg>
      <pc:sldChg chg="addSp delSp modSp mod">
        <pc:chgData name="shilpi mohanty" userId="7b885eb3dd52ee10" providerId="LiveId" clId="{2D4147A5-D878-4BF5-81F3-C4890DB05553}" dt="2022-06-28T07:07:08.247" v="2356" actId="1076"/>
        <pc:sldMkLst>
          <pc:docMk/>
          <pc:sldMk cId="1607399577" sldId="306"/>
        </pc:sldMkLst>
        <pc:spChg chg="mod">
          <ac:chgData name="shilpi mohanty" userId="7b885eb3dd52ee10" providerId="LiveId" clId="{2D4147A5-D878-4BF5-81F3-C4890DB05553}" dt="2022-06-28T07:06:19.674" v="2347" actId="1076"/>
          <ac:spMkLst>
            <pc:docMk/>
            <pc:sldMk cId="1607399577" sldId="306"/>
            <ac:spMk id="3" creationId="{8FD6A8C8-7FF1-9F34-F378-8E3F664E4CD6}"/>
          </ac:spMkLst>
        </pc:spChg>
        <pc:picChg chg="add mod">
          <ac:chgData name="shilpi mohanty" userId="7b885eb3dd52ee10" providerId="LiveId" clId="{2D4147A5-D878-4BF5-81F3-C4890DB05553}" dt="2022-06-28T07:05:46.460" v="2336" actId="1076"/>
          <ac:picMkLst>
            <pc:docMk/>
            <pc:sldMk cId="1607399577" sldId="306"/>
            <ac:picMk id="7" creationId="{147DAAE2-247A-9B50-8C0C-F1939653540F}"/>
          </ac:picMkLst>
        </pc:picChg>
        <pc:picChg chg="add mod">
          <ac:chgData name="shilpi mohanty" userId="7b885eb3dd52ee10" providerId="LiveId" clId="{2D4147A5-D878-4BF5-81F3-C4890DB05553}" dt="2022-06-28T07:07:06.756" v="2355" actId="1076"/>
          <ac:picMkLst>
            <pc:docMk/>
            <pc:sldMk cId="1607399577" sldId="306"/>
            <ac:picMk id="8" creationId="{88C35069-99A7-D542-AFE7-142DAE7B4C4C}"/>
          </ac:picMkLst>
        </pc:picChg>
        <pc:picChg chg="add mod">
          <ac:chgData name="shilpi mohanty" userId="7b885eb3dd52ee10" providerId="LiveId" clId="{2D4147A5-D878-4BF5-81F3-C4890DB05553}" dt="2022-06-28T07:07:08.247" v="2356" actId="1076"/>
          <ac:picMkLst>
            <pc:docMk/>
            <pc:sldMk cId="1607399577" sldId="306"/>
            <ac:picMk id="9" creationId="{AC0A4265-59B6-9FE9-852B-8B51E3FD6841}"/>
          </ac:picMkLst>
        </pc:picChg>
        <pc:picChg chg="del">
          <ac:chgData name="shilpi mohanty" userId="7b885eb3dd52ee10" providerId="LiveId" clId="{2D4147A5-D878-4BF5-81F3-C4890DB05553}" dt="2022-06-28T07:05:01.745" v="2329" actId="478"/>
          <ac:picMkLst>
            <pc:docMk/>
            <pc:sldMk cId="1607399577" sldId="306"/>
            <ac:picMk id="10" creationId="{4A5C1A1B-9621-93E1-C125-42171C690E56}"/>
          </ac:picMkLst>
        </pc:picChg>
        <pc:picChg chg="del">
          <ac:chgData name="shilpi mohanty" userId="7b885eb3dd52ee10" providerId="LiveId" clId="{2D4147A5-D878-4BF5-81F3-C4890DB05553}" dt="2022-06-28T07:05:03.659" v="2330" actId="478"/>
          <ac:picMkLst>
            <pc:docMk/>
            <pc:sldMk cId="1607399577" sldId="306"/>
            <ac:picMk id="11" creationId="{40CEDC61-535D-2C27-1BF1-906F507297B4}"/>
          </ac:picMkLst>
        </pc:picChg>
        <pc:picChg chg="del">
          <ac:chgData name="shilpi mohanty" userId="7b885eb3dd52ee10" providerId="LiveId" clId="{2D4147A5-D878-4BF5-81F3-C4890DB05553}" dt="2022-06-28T07:05:05.144" v="2331" actId="478"/>
          <ac:picMkLst>
            <pc:docMk/>
            <pc:sldMk cId="1607399577" sldId="306"/>
            <ac:picMk id="12" creationId="{FB0C0CF8-FB6D-77FC-F2A0-6FFCB8BAAD99}"/>
          </ac:picMkLst>
        </pc:picChg>
        <pc:picChg chg="add mod">
          <ac:chgData name="shilpi mohanty" userId="7b885eb3dd52ee10" providerId="LiveId" clId="{2D4147A5-D878-4BF5-81F3-C4890DB05553}" dt="2022-06-28T07:06:57.761" v="2352" actId="1076"/>
          <ac:picMkLst>
            <pc:docMk/>
            <pc:sldMk cId="1607399577" sldId="306"/>
            <ac:picMk id="13" creationId="{462E5701-1EF9-08E4-6B16-87D02A42D3EC}"/>
          </ac:picMkLst>
        </pc:picChg>
      </pc:sldChg>
      <pc:sldChg chg="addSp delSp modSp mod">
        <pc:chgData name="shilpi mohanty" userId="7b885eb3dd52ee10" providerId="LiveId" clId="{2D4147A5-D878-4BF5-81F3-C4890DB05553}" dt="2022-06-28T07:18:08.604" v="2593" actId="1076"/>
        <pc:sldMkLst>
          <pc:docMk/>
          <pc:sldMk cId="281350816" sldId="308"/>
        </pc:sldMkLst>
        <pc:spChg chg="mod">
          <ac:chgData name="shilpi mohanty" userId="7b885eb3dd52ee10" providerId="LiveId" clId="{2D4147A5-D878-4BF5-81F3-C4890DB05553}" dt="2022-06-28T07:15:14.595" v="2527" actId="27636"/>
          <ac:spMkLst>
            <pc:docMk/>
            <pc:sldMk cId="281350816" sldId="308"/>
            <ac:spMk id="2" creationId="{9EBF728E-6D71-D70C-8791-C25CDE00140B}"/>
          </ac:spMkLst>
        </pc:spChg>
        <pc:spChg chg="mod">
          <ac:chgData name="shilpi mohanty" userId="7b885eb3dd52ee10" providerId="LiveId" clId="{2D4147A5-D878-4BF5-81F3-C4890DB05553}" dt="2022-06-28T07:17:11.858" v="2578" actId="14100"/>
          <ac:spMkLst>
            <pc:docMk/>
            <pc:sldMk cId="281350816" sldId="308"/>
            <ac:spMk id="3" creationId="{89E3EA3E-0577-04BF-06B2-38654855B593}"/>
          </ac:spMkLst>
        </pc:spChg>
        <pc:picChg chg="del mod">
          <ac:chgData name="shilpi mohanty" userId="7b885eb3dd52ee10" providerId="LiveId" clId="{2D4147A5-D878-4BF5-81F3-C4890DB05553}" dt="2022-06-28T07:14:50.119" v="2521" actId="478"/>
          <ac:picMkLst>
            <pc:docMk/>
            <pc:sldMk cId="281350816" sldId="308"/>
            <ac:picMk id="7" creationId="{0736C3D8-60B3-C960-B1B3-1963C6148BFA}"/>
          </ac:picMkLst>
        </pc:picChg>
        <pc:picChg chg="del">
          <ac:chgData name="shilpi mohanty" userId="7b885eb3dd52ee10" providerId="LiveId" clId="{2D4147A5-D878-4BF5-81F3-C4890DB05553}" dt="2022-06-28T07:14:51.813" v="2522" actId="478"/>
          <ac:picMkLst>
            <pc:docMk/>
            <pc:sldMk cId="281350816" sldId="308"/>
            <ac:picMk id="8" creationId="{81A38E85-8101-3570-39F8-0E348BC6C8BC}"/>
          </ac:picMkLst>
        </pc:picChg>
        <pc:picChg chg="del">
          <ac:chgData name="shilpi mohanty" userId="7b885eb3dd52ee10" providerId="LiveId" clId="{2D4147A5-D878-4BF5-81F3-C4890DB05553}" dt="2022-06-28T07:14:53.275" v="2523" actId="478"/>
          <ac:picMkLst>
            <pc:docMk/>
            <pc:sldMk cId="281350816" sldId="308"/>
            <ac:picMk id="9" creationId="{F20D5F22-384E-598A-6C78-D9EA38D82CA8}"/>
          </ac:picMkLst>
        </pc:picChg>
        <pc:picChg chg="add mod">
          <ac:chgData name="shilpi mohanty" userId="7b885eb3dd52ee10" providerId="LiveId" clId="{2D4147A5-D878-4BF5-81F3-C4890DB05553}" dt="2022-06-28T07:17:59.150" v="2590" actId="1076"/>
          <ac:picMkLst>
            <pc:docMk/>
            <pc:sldMk cId="281350816" sldId="308"/>
            <ac:picMk id="10" creationId="{88D65673-B96B-56DD-B361-9E4B21A3E3D6}"/>
          </ac:picMkLst>
        </pc:picChg>
        <pc:picChg chg="add mod">
          <ac:chgData name="shilpi mohanty" userId="7b885eb3dd52ee10" providerId="LiveId" clId="{2D4147A5-D878-4BF5-81F3-C4890DB05553}" dt="2022-06-28T07:18:06.336" v="2592" actId="1076"/>
          <ac:picMkLst>
            <pc:docMk/>
            <pc:sldMk cId="281350816" sldId="308"/>
            <ac:picMk id="11" creationId="{6F97E287-D798-3321-3ED6-EA89D1B33A33}"/>
          </ac:picMkLst>
        </pc:picChg>
        <pc:picChg chg="add mod">
          <ac:chgData name="shilpi mohanty" userId="7b885eb3dd52ee10" providerId="LiveId" clId="{2D4147A5-D878-4BF5-81F3-C4890DB05553}" dt="2022-06-28T07:18:08.604" v="2593" actId="1076"/>
          <ac:picMkLst>
            <pc:docMk/>
            <pc:sldMk cId="281350816" sldId="308"/>
            <ac:picMk id="12" creationId="{028DE52D-9679-AD6E-C42E-86D3F13C5168}"/>
          </ac:picMkLst>
        </pc:picChg>
      </pc:sldChg>
      <pc:sldChg chg="modSp mod">
        <pc:chgData name="shilpi mohanty" userId="7b885eb3dd52ee10" providerId="LiveId" clId="{2D4147A5-D878-4BF5-81F3-C4890DB05553}" dt="2022-06-28T08:50:53.704" v="2993" actId="255"/>
        <pc:sldMkLst>
          <pc:docMk/>
          <pc:sldMk cId="1773606182" sldId="310"/>
        </pc:sldMkLst>
        <pc:spChg chg="mod">
          <ac:chgData name="shilpi mohanty" userId="7b885eb3dd52ee10" providerId="LiveId" clId="{2D4147A5-D878-4BF5-81F3-C4890DB05553}" dt="2022-06-28T08:50:53.704" v="2993" actId="255"/>
          <ac:spMkLst>
            <pc:docMk/>
            <pc:sldMk cId="1773606182" sldId="310"/>
            <ac:spMk id="3" creationId="{E1DFFF23-B49A-5A72-D5C7-5B049B7E7B75}"/>
          </ac:spMkLst>
        </pc:spChg>
      </pc:sldChg>
      <pc:sldChg chg="modSp mod">
        <pc:chgData name="shilpi mohanty" userId="7b885eb3dd52ee10" providerId="LiveId" clId="{2D4147A5-D878-4BF5-81F3-C4890DB05553}" dt="2022-06-28T08:51:24.797" v="2997" actId="255"/>
        <pc:sldMkLst>
          <pc:docMk/>
          <pc:sldMk cId="3659218070" sldId="311"/>
        </pc:sldMkLst>
        <pc:spChg chg="mod">
          <ac:chgData name="shilpi mohanty" userId="7b885eb3dd52ee10" providerId="LiveId" clId="{2D4147A5-D878-4BF5-81F3-C4890DB05553}" dt="2022-06-28T08:51:24.797" v="2997" actId="255"/>
          <ac:spMkLst>
            <pc:docMk/>
            <pc:sldMk cId="3659218070" sldId="311"/>
            <ac:spMk id="3" creationId="{40E75915-23D3-A99D-F04F-AC33D4728901}"/>
          </ac:spMkLst>
        </pc:spChg>
      </pc:sldChg>
      <pc:sldChg chg="modSp mod">
        <pc:chgData name="shilpi mohanty" userId="7b885eb3dd52ee10" providerId="LiveId" clId="{2D4147A5-D878-4BF5-81F3-C4890DB05553}" dt="2022-06-28T08:51:14.936" v="2996" actId="2711"/>
        <pc:sldMkLst>
          <pc:docMk/>
          <pc:sldMk cId="3621360833" sldId="312"/>
        </pc:sldMkLst>
        <pc:spChg chg="mod">
          <ac:chgData name="shilpi mohanty" userId="7b885eb3dd52ee10" providerId="LiveId" clId="{2D4147A5-D878-4BF5-81F3-C4890DB05553}" dt="2022-06-28T08:51:14.936" v="2996" actId="2711"/>
          <ac:spMkLst>
            <pc:docMk/>
            <pc:sldMk cId="3621360833" sldId="312"/>
            <ac:spMk id="3" creationId="{6FE0BA9A-27A3-EA16-7D36-1B6BE88C5B39}"/>
          </ac:spMkLst>
        </pc:spChg>
      </pc:sldChg>
      <pc:sldChg chg="modSp mod">
        <pc:chgData name="shilpi mohanty" userId="7b885eb3dd52ee10" providerId="LiveId" clId="{2D4147A5-D878-4BF5-81F3-C4890DB05553}" dt="2022-06-28T08:52:40.233" v="3023" actId="6549"/>
        <pc:sldMkLst>
          <pc:docMk/>
          <pc:sldMk cId="2546371946" sldId="313"/>
        </pc:sldMkLst>
        <pc:spChg chg="mod">
          <ac:chgData name="shilpi mohanty" userId="7b885eb3dd52ee10" providerId="LiveId" clId="{2D4147A5-D878-4BF5-81F3-C4890DB05553}" dt="2022-06-28T08:52:40.233" v="3023" actId="6549"/>
          <ac:spMkLst>
            <pc:docMk/>
            <pc:sldMk cId="2546371946" sldId="313"/>
            <ac:spMk id="3" creationId="{409BED3C-E374-43B8-2950-440209B4B754}"/>
          </ac:spMkLst>
        </pc:spChg>
      </pc:sldChg>
      <pc:sldChg chg="modSp mod">
        <pc:chgData name="shilpi mohanty" userId="7b885eb3dd52ee10" providerId="LiveId" clId="{2D4147A5-D878-4BF5-81F3-C4890DB05553}" dt="2022-06-28T08:51:47.764" v="3000" actId="2711"/>
        <pc:sldMkLst>
          <pc:docMk/>
          <pc:sldMk cId="1965827752" sldId="314"/>
        </pc:sldMkLst>
        <pc:spChg chg="mod">
          <ac:chgData name="shilpi mohanty" userId="7b885eb3dd52ee10" providerId="LiveId" clId="{2D4147A5-D878-4BF5-81F3-C4890DB05553}" dt="2022-06-28T08:51:47.764" v="3000" actId="2711"/>
          <ac:spMkLst>
            <pc:docMk/>
            <pc:sldMk cId="1965827752" sldId="314"/>
            <ac:spMk id="3" creationId="{580987CE-BE8F-634B-6194-5FBE348987CF}"/>
          </ac:spMkLst>
        </pc:spChg>
      </pc:sldChg>
      <pc:sldChg chg="del">
        <pc:chgData name="shilpi mohanty" userId="7b885eb3dd52ee10" providerId="LiveId" clId="{2D4147A5-D878-4BF5-81F3-C4890DB05553}" dt="2022-06-28T06:02:00.755" v="313" actId="2696"/>
        <pc:sldMkLst>
          <pc:docMk/>
          <pc:sldMk cId="3584814202" sldId="315"/>
        </pc:sldMkLst>
      </pc:sldChg>
      <pc:sldChg chg="modSp mod">
        <pc:chgData name="shilpi mohanty" userId="7b885eb3dd52ee10" providerId="LiveId" clId="{2D4147A5-D878-4BF5-81F3-C4890DB05553}" dt="2022-06-28T06:02:33.331" v="322" actId="27636"/>
        <pc:sldMkLst>
          <pc:docMk/>
          <pc:sldMk cId="2020595920" sldId="316"/>
        </pc:sldMkLst>
        <pc:spChg chg="mod">
          <ac:chgData name="shilpi mohanty" userId="7b885eb3dd52ee10" providerId="LiveId" clId="{2D4147A5-D878-4BF5-81F3-C4890DB05553}" dt="2022-06-28T06:02:33.331" v="322" actId="27636"/>
          <ac:spMkLst>
            <pc:docMk/>
            <pc:sldMk cId="2020595920" sldId="316"/>
            <ac:spMk id="3" creationId="{55E05933-333C-44B8-049F-E9FB61D03E56}"/>
          </ac:spMkLst>
        </pc:spChg>
      </pc:sldChg>
      <pc:sldChg chg="del">
        <pc:chgData name="shilpi mohanty" userId="7b885eb3dd52ee10" providerId="LiveId" clId="{2D4147A5-D878-4BF5-81F3-C4890DB05553}" dt="2022-06-28T06:27:53.218" v="833" actId="2696"/>
        <pc:sldMkLst>
          <pc:docMk/>
          <pc:sldMk cId="1409612408" sldId="317"/>
        </pc:sldMkLst>
      </pc:sldChg>
      <pc:sldChg chg="addSp delSp modSp del mod">
        <pc:chgData name="shilpi mohanty" userId="7b885eb3dd52ee10" providerId="LiveId" clId="{2D4147A5-D878-4BF5-81F3-C4890DB05553}" dt="2022-06-28T06:31:48.353" v="843" actId="2696"/>
        <pc:sldMkLst>
          <pc:docMk/>
          <pc:sldMk cId="972961095" sldId="318"/>
        </pc:sldMkLst>
        <pc:spChg chg="add mod">
          <ac:chgData name="shilpi mohanty" userId="7b885eb3dd52ee10" providerId="LiveId" clId="{2D4147A5-D878-4BF5-81F3-C4890DB05553}" dt="2022-06-28T06:31:32.427" v="842" actId="478"/>
          <ac:spMkLst>
            <pc:docMk/>
            <pc:sldMk cId="972961095" sldId="318"/>
            <ac:spMk id="5" creationId="{F4F1AF32-1980-131C-077E-EC5393F91655}"/>
          </ac:spMkLst>
        </pc:spChg>
        <pc:picChg chg="del">
          <ac:chgData name="shilpi mohanty" userId="7b885eb3dd52ee10" providerId="LiveId" clId="{2D4147A5-D878-4BF5-81F3-C4890DB05553}" dt="2022-06-28T06:31:32.427" v="842" actId="478"/>
          <ac:picMkLst>
            <pc:docMk/>
            <pc:sldMk cId="972961095" sldId="318"/>
            <ac:picMk id="4" creationId="{FF355F1C-789F-2F99-84EE-B493E8CA9B67}"/>
          </ac:picMkLst>
        </pc:picChg>
      </pc:sldChg>
      <pc:sldChg chg="addSp delSp modSp mod">
        <pc:chgData name="shilpi mohanty" userId="7b885eb3dd52ee10" providerId="LiveId" clId="{2D4147A5-D878-4BF5-81F3-C4890DB05553}" dt="2022-06-28T06:35:32.108" v="1342" actId="20577"/>
        <pc:sldMkLst>
          <pc:docMk/>
          <pc:sldMk cId="2852396934" sldId="319"/>
        </pc:sldMkLst>
        <pc:spChg chg="mod">
          <ac:chgData name="shilpi mohanty" userId="7b885eb3dd52ee10" providerId="LiveId" clId="{2D4147A5-D878-4BF5-81F3-C4890DB05553}" dt="2022-06-28T06:35:18.651" v="1334" actId="14100"/>
          <ac:spMkLst>
            <pc:docMk/>
            <pc:sldMk cId="2852396934" sldId="319"/>
            <ac:spMk id="2" creationId="{42D04C8E-46A2-B47E-F7B7-D5DC83C828A2}"/>
          </ac:spMkLst>
        </pc:spChg>
        <pc:spChg chg="mod">
          <ac:chgData name="shilpi mohanty" userId="7b885eb3dd52ee10" providerId="LiveId" clId="{2D4147A5-D878-4BF5-81F3-C4890DB05553}" dt="2022-06-28T06:35:32.108" v="1342" actId="20577"/>
          <ac:spMkLst>
            <pc:docMk/>
            <pc:sldMk cId="2852396934" sldId="319"/>
            <ac:spMk id="3" creationId="{77C28738-55F3-639A-D138-1AA3A537974A}"/>
          </ac:spMkLst>
        </pc:spChg>
        <pc:picChg chg="del">
          <ac:chgData name="shilpi mohanty" userId="7b885eb3dd52ee10" providerId="LiveId" clId="{2D4147A5-D878-4BF5-81F3-C4890DB05553}" dt="2022-06-28T06:32:46.128" v="844" actId="478"/>
          <ac:picMkLst>
            <pc:docMk/>
            <pc:sldMk cId="2852396934" sldId="319"/>
            <ac:picMk id="5" creationId="{47863C5A-3217-9B6E-35D6-C7A80118D6D8}"/>
          </ac:picMkLst>
        </pc:picChg>
        <pc:picChg chg="add mod">
          <ac:chgData name="shilpi mohanty" userId="7b885eb3dd52ee10" providerId="LiveId" clId="{2D4147A5-D878-4BF5-81F3-C4890DB05553}" dt="2022-06-28T06:35:23.917" v="1336" actId="1076"/>
          <ac:picMkLst>
            <pc:docMk/>
            <pc:sldMk cId="2852396934" sldId="319"/>
            <ac:picMk id="6" creationId="{EDF95CDD-EB27-FA53-F4F7-469927A0BF8C}"/>
          </ac:picMkLst>
        </pc:picChg>
      </pc:sldChg>
      <pc:sldChg chg="del">
        <pc:chgData name="shilpi mohanty" userId="7b885eb3dd52ee10" providerId="LiveId" clId="{2D4147A5-D878-4BF5-81F3-C4890DB05553}" dt="2022-06-28T06:41:09.052" v="1672" actId="2696"/>
        <pc:sldMkLst>
          <pc:docMk/>
          <pc:sldMk cId="89270610" sldId="320"/>
        </pc:sldMkLst>
      </pc:sldChg>
      <pc:sldChg chg="addSp delSp modSp mod">
        <pc:chgData name="shilpi mohanty" userId="7b885eb3dd52ee10" providerId="LiveId" clId="{2D4147A5-D878-4BF5-81F3-C4890DB05553}" dt="2022-06-28T06:57:42.451" v="2067" actId="1076"/>
        <pc:sldMkLst>
          <pc:docMk/>
          <pc:sldMk cId="2217415128" sldId="321"/>
        </pc:sldMkLst>
        <pc:spChg chg="add del mod">
          <ac:chgData name="shilpi mohanty" userId="7b885eb3dd52ee10" providerId="LiveId" clId="{2D4147A5-D878-4BF5-81F3-C4890DB05553}" dt="2022-06-28T06:57:27.138" v="2064"/>
          <ac:spMkLst>
            <pc:docMk/>
            <pc:sldMk cId="2217415128" sldId="321"/>
            <ac:spMk id="4" creationId="{ADFD32CE-96F8-74E4-C936-9A16550D84CC}"/>
          </ac:spMkLst>
        </pc:spChg>
        <pc:spChg chg="mod">
          <ac:chgData name="shilpi mohanty" userId="7b885eb3dd52ee10" providerId="LiveId" clId="{2D4147A5-D878-4BF5-81F3-C4890DB05553}" dt="2022-06-28T06:56:39.919" v="2061" actId="20577"/>
          <ac:spMkLst>
            <pc:docMk/>
            <pc:sldMk cId="2217415128" sldId="321"/>
            <ac:spMk id="8" creationId="{D2133F99-93CD-6DD2-0A79-759BDCCE2372}"/>
          </ac:spMkLst>
        </pc:spChg>
        <pc:picChg chg="del">
          <ac:chgData name="shilpi mohanty" userId="7b885eb3dd52ee10" providerId="LiveId" clId="{2D4147A5-D878-4BF5-81F3-C4890DB05553}" dt="2022-06-28T06:57:17.893" v="2063" actId="478"/>
          <ac:picMkLst>
            <pc:docMk/>
            <pc:sldMk cId="2217415128" sldId="321"/>
            <ac:picMk id="9" creationId="{AD0C343F-30FC-DF1D-C9BD-759E5B81C08C}"/>
          </ac:picMkLst>
        </pc:picChg>
        <pc:picChg chg="del">
          <ac:chgData name="shilpi mohanty" userId="7b885eb3dd52ee10" providerId="LiveId" clId="{2D4147A5-D878-4BF5-81F3-C4890DB05553}" dt="2022-06-28T06:57:07.577" v="2062" actId="478"/>
          <ac:picMkLst>
            <pc:docMk/>
            <pc:sldMk cId="2217415128" sldId="321"/>
            <ac:picMk id="10" creationId="{2C16CC38-292D-93A2-9425-06F7E4E587D2}"/>
          </ac:picMkLst>
        </pc:picChg>
        <pc:picChg chg="add mod">
          <ac:chgData name="shilpi mohanty" userId="7b885eb3dd52ee10" providerId="LiveId" clId="{2D4147A5-D878-4BF5-81F3-C4890DB05553}" dt="2022-06-28T06:57:29.380" v="2065" actId="1076"/>
          <ac:picMkLst>
            <pc:docMk/>
            <pc:sldMk cId="2217415128" sldId="321"/>
            <ac:picMk id="11" creationId="{E735EB16-C7EA-A68C-F884-C5C2166CFF44}"/>
          </ac:picMkLst>
        </pc:picChg>
        <pc:picChg chg="add mod">
          <ac:chgData name="shilpi mohanty" userId="7b885eb3dd52ee10" providerId="LiveId" clId="{2D4147A5-D878-4BF5-81F3-C4890DB05553}" dt="2022-06-28T06:57:42.451" v="2067" actId="1076"/>
          <ac:picMkLst>
            <pc:docMk/>
            <pc:sldMk cId="2217415128" sldId="321"/>
            <ac:picMk id="12" creationId="{C3030636-5168-22A8-8591-5476790419D9}"/>
          </ac:picMkLst>
        </pc:picChg>
      </pc:sldChg>
      <pc:sldChg chg="addSp delSp modSp mod">
        <pc:chgData name="shilpi mohanty" userId="7b885eb3dd52ee10" providerId="LiveId" clId="{2D4147A5-D878-4BF5-81F3-C4890DB05553}" dt="2022-06-28T06:59:54.215" v="2108" actId="313"/>
        <pc:sldMkLst>
          <pc:docMk/>
          <pc:sldMk cId="3419791413" sldId="322"/>
        </pc:sldMkLst>
        <pc:spChg chg="mod">
          <ac:chgData name="shilpi mohanty" userId="7b885eb3dd52ee10" providerId="LiveId" clId="{2D4147A5-D878-4BF5-81F3-C4890DB05553}" dt="2022-06-28T06:59:26.418" v="2101" actId="14100"/>
          <ac:spMkLst>
            <pc:docMk/>
            <pc:sldMk cId="3419791413" sldId="322"/>
            <ac:spMk id="2" creationId="{C2CC567B-A2CD-44A0-9323-7638C8A4E509}"/>
          </ac:spMkLst>
        </pc:spChg>
        <pc:spChg chg="mod">
          <ac:chgData name="shilpi mohanty" userId="7b885eb3dd52ee10" providerId="LiveId" clId="{2D4147A5-D878-4BF5-81F3-C4890DB05553}" dt="2022-06-28T06:59:54.215" v="2108" actId="313"/>
          <ac:spMkLst>
            <pc:docMk/>
            <pc:sldMk cId="3419791413" sldId="322"/>
            <ac:spMk id="3" creationId="{07F5AABF-6AEB-F89F-DA7B-02716F2EF861}"/>
          </ac:spMkLst>
        </pc:spChg>
        <pc:spChg chg="add del mod">
          <ac:chgData name="shilpi mohanty" userId="7b885eb3dd52ee10" providerId="LiveId" clId="{2D4147A5-D878-4BF5-81F3-C4890DB05553}" dt="2022-06-28T06:58:58.208" v="2093"/>
          <ac:spMkLst>
            <pc:docMk/>
            <pc:sldMk cId="3419791413" sldId="322"/>
            <ac:spMk id="7" creationId="{5F038E2A-5770-858C-D139-CCF410648BFD}"/>
          </ac:spMkLst>
        </pc:spChg>
        <pc:picChg chg="del">
          <ac:chgData name="shilpi mohanty" userId="7b885eb3dd52ee10" providerId="LiveId" clId="{2D4147A5-D878-4BF5-81F3-C4890DB05553}" dt="2022-06-28T06:58:39.245" v="2091" actId="478"/>
          <ac:picMkLst>
            <pc:docMk/>
            <pc:sldMk cId="3419791413" sldId="322"/>
            <ac:picMk id="5" creationId="{C47C81EC-0EF1-52C3-BD2A-C502417EF3F1}"/>
          </ac:picMkLst>
        </pc:picChg>
        <pc:picChg chg="del">
          <ac:chgData name="shilpi mohanty" userId="7b885eb3dd52ee10" providerId="LiveId" clId="{2D4147A5-D878-4BF5-81F3-C4890DB05553}" dt="2022-06-28T06:58:46.357" v="2092" actId="478"/>
          <ac:picMkLst>
            <pc:docMk/>
            <pc:sldMk cId="3419791413" sldId="322"/>
            <ac:picMk id="6" creationId="{0E677F5A-9AEB-1E97-AE63-E0075BFDD997}"/>
          </ac:picMkLst>
        </pc:picChg>
        <pc:picChg chg="add mod">
          <ac:chgData name="shilpi mohanty" userId="7b885eb3dd52ee10" providerId="LiveId" clId="{2D4147A5-D878-4BF5-81F3-C4890DB05553}" dt="2022-06-28T06:59:28.866" v="2102" actId="1076"/>
          <ac:picMkLst>
            <pc:docMk/>
            <pc:sldMk cId="3419791413" sldId="322"/>
            <ac:picMk id="8" creationId="{62942746-D63B-9859-0D84-EC2D32206FD2}"/>
          </ac:picMkLst>
        </pc:picChg>
        <pc:picChg chg="add mod">
          <ac:chgData name="shilpi mohanty" userId="7b885eb3dd52ee10" providerId="LiveId" clId="{2D4147A5-D878-4BF5-81F3-C4890DB05553}" dt="2022-06-28T06:59:31.173" v="2103" actId="1076"/>
          <ac:picMkLst>
            <pc:docMk/>
            <pc:sldMk cId="3419791413" sldId="322"/>
            <ac:picMk id="9" creationId="{3534C6B1-48EB-0DFB-2F6C-91DF2D9657AF}"/>
          </ac:picMkLst>
        </pc:picChg>
      </pc:sldChg>
      <pc:sldChg chg="addSp delSp modSp mod">
        <pc:chgData name="shilpi mohanty" userId="7b885eb3dd52ee10" providerId="LiveId" clId="{2D4147A5-D878-4BF5-81F3-C4890DB05553}" dt="2022-06-28T07:01:47.115" v="2138" actId="14100"/>
        <pc:sldMkLst>
          <pc:docMk/>
          <pc:sldMk cId="717097250" sldId="323"/>
        </pc:sldMkLst>
        <pc:spChg chg="mod">
          <ac:chgData name="shilpi mohanty" userId="7b885eb3dd52ee10" providerId="LiveId" clId="{2D4147A5-D878-4BF5-81F3-C4890DB05553}" dt="2022-06-28T07:00:46.793" v="2126" actId="20577"/>
          <ac:spMkLst>
            <pc:docMk/>
            <pc:sldMk cId="717097250" sldId="323"/>
            <ac:spMk id="3" creationId="{A9AEC0B6-FB03-06A1-6E1E-C8B94D5F4E0A}"/>
          </ac:spMkLst>
        </pc:spChg>
        <pc:spChg chg="add del mod">
          <ac:chgData name="shilpi mohanty" userId="7b885eb3dd52ee10" providerId="LiveId" clId="{2D4147A5-D878-4BF5-81F3-C4890DB05553}" dt="2022-06-28T07:01:21.783" v="2130"/>
          <ac:spMkLst>
            <pc:docMk/>
            <pc:sldMk cId="717097250" sldId="323"/>
            <ac:spMk id="6" creationId="{15B1D7ED-0A99-A644-C983-C1009FB60782}"/>
          </ac:spMkLst>
        </pc:spChg>
        <pc:picChg chg="del">
          <ac:chgData name="shilpi mohanty" userId="7b885eb3dd52ee10" providerId="LiveId" clId="{2D4147A5-D878-4BF5-81F3-C4890DB05553}" dt="2022-06-28T07:00:50.505" v="2127" actId="478"/>
          <ac:picMkLst>
            <pc:docMk/>
            <pc:sldMk cId="717097250" sldId="323"/>
            <ac:picMk id="5" creationId="{AE767578-5790-3D80-65FB-A2316A5A95A8}"/>
          </ac:picMkLst>
        </pc:picChg>
        <pc:picChg chg="del">
          <ac:chgData name="shilpi mohanty" userId="7b885eb3dd52ee10" providerId="LiveId" clId="{2D4147A5-D878-4BF5-81F3-C4890DB05553}" dt="2022-06-28T07:01:11.559" v="2129" actId="478"/>
          <ac:picMkLst>
            <pc:docMk/>
            <pc:sldMk cId="717097250" sldId="323"/>
            <ac:picMk id="7" creationId="{F9A5BFEF-AC99-090B-E777-BA3DAD24E774}"/>
          </ac:picMkLst>
        </pc:picChg>
        <pc:picChg chg="add mod">
          <ac:chgData name="shilpi mohanty" userId="7b885eb3dd52ee10" providerId="LiveId" clId="{2D4147A5-D878-4BF5-81F3-C4890DB05553}" dt="2022-06-28T07:01:47.115" v="2138" actId="14100"/>
          <ac:picMkLst>
            <pc:docMk/>
            <pc:sldMk cId="717097250" sldId="323"/>
            <ac:picMk id="8" creationId="{90E350B9-BD0D-0A5A-67B3-CBDDBEFC867B}"/>
          </ac:picMkLst>
        </pc:picChg>
        <pc:picChg chg="add mod">
          <ac:chgData name="shilpi mohanty" userId="7b885eb3dd52ee10" providerId="LiveId" clId="{2D4147A5-D878-4BF5-81F3-C4890DB05553}" dt="2022-06-28T07:01:42.566" v="2136" actId="1076"/>
          <ac:picMkLst>
            <pc:docMk/>
            <pc:sldMk cId="717097250" sldId="323"/>
            <ac:picMk id="9" creationId="{17387735-6082-E461-9FBE-06D83106C719}"/>
          </ac:picMkLst>
        </pc:picChg>
      </pc:sldChg>
      <pc:sldChg chg="addSp delSp modSp mod">
        <pc:chgData name="shilpi mohanty" userId="7b885eb3dd52ee10" providerId="LiveId" clId="{2D4147A5-D878-4BF5-81F3-C4890DB05553}" dt="2022-06-28T08:47:00.788" v="2932" actId="313"/>
        <pc:sldMkLst>
          <pc:docMk/>
          <pc:sldMk cId="583733070" sldId="324"/>
        </pc:sldMkLst>
        <pc:spChg chg="mod">
          <ac:chgData name="shilpi mohanty" userId="7b885eb3dd52ee10" providerId="LiveId" clId="{2D4147A5-D878-4BF5-81F3-C4890DB05553}" dt="2022-06-28T08:47:00.788" v="2932" actId="313"/>
          <ac:spMkLst>
            <pc:docMk/>
            <pc:sldMk cId="583733070" sldId="324"/>
            <ac:spMk id="2" creationId="{F5CF71FE-12B7-01B0-A215-FA50ED323D78}"/>
          </ac:spMkLst>
        </pc:spChg>
        <pc:spChg chg="mod">
          <ac:chgData name="shilpi mohanty" userId="7b885eb3dd52ee10" providerId="LiveId" clId="{2D4147A5-D878-4BF5-81F3-C4890DB05553}" dt="2022-06-28T08:46:49.718" v="2931" actId="1076"/>
          <ac:spMkLst>
            <pc:docMk/>
            <pc:sldMk cId="583733070" sldId="324"/>
            <ac:spMk id="4" creationId="{6BEB58FD-0D34-8828-ADB1-9BAEE6B8562A}"/>
          </ac:spMkLst>
        </pc:spChg>
        <pc:spChg chg="add del mod">
          <ac:chgData name="shilpi mohanty" userId="7b885eb3dd52ee10" providerId="LiveId" clId="{2D4147A5-D878-4BF5-81F3-C4890DB05553}" dt="2022-06-28T07:07:22.413" v="2358" actId="478"/>
          <ac:spMkLst>
            <pc:docMk/>
            <pc:sldMk cId="583733070" sldId="324"/>
            <ac:spMk id="7" creationId="{CD30767F-3394-572C-2FDE-26265CE382AB}"/>
          </ac:spMkLst>
        </pc:spChg>
        <pc:picChg chg="del">
          <ac:chgData name="shilpi mohanty" userId="7b885eb3dd52ee10" providerId="LiveId" clId="{2D4147A5-D878-4BF5-81F3-C4890DB05553}" dt="2022-06-28T07:07:15.424" v="2357" actId="478"/>
          <ac:picMkLst>
            <pc:docMk/>
            <pc:sldMk cId="583733070" sldId="324"/>
            <ac:picMk id="5" creationId="{81F58B5B-4E28-08AB-B6E2-85B6B50EC3AC}"/>
          </ac:picMkLst>
        </pc:picChg>
        <pc:picChg chg="del">
          <ac:chgData name="shilpi mohanty" userId="7b885eb3dd52ee10" providerId="LiveId" clId="{2D4147A5-D878-4BF5-81F3-C4890DB05553}" dt="2022-06-28T07:07:24.744" v="2359" actId="478"/>
          <ac:picMkLst>
            <pc:docMk/>
            <pc:sldMk cId="583733070" sldId="324"/>
            <ac:picMk id="6" creationId="{28CFAFB8-60C8-99FD-E6FB-4FD4A70DAB5D}"/>
          </ac:picMkLst>
        </pc:picChg>
        <pc:picChg chg="add mod">
          <ac:chgData name="shilpi mohanty" userId="7b885eb3dd52ee10" providerId="LiveId" clId="{2D4147A5-D878-4BF5-81F3-C4890DB05553}" dt="2022-06-28T07:08:48.843" v="2395" actId="14100"/>
          <ac:picMkLst>
            <pc:docMk/>
            <pc:sldMk cId="583733070" sldId="324"/>
            <ac:picMk id="8" creationId="{9E0BFFA6-F7F0-EE10-904C-6B1CF3656A3B}"/>
          </ac:picMkLst>
        </pc:picChg>
        <pc:picChg chg="add mod">
          <ac:chgData name="shilpi mohanty" userId="7b885eb3dd52ee10" providerId="LiveId" clId="{2D4147A5-D878-4BF5-81F3-C4890DB05553}" dt="2022-06-28T07:08:42.431" v="2393" actId="1076"/>
          <ac:picMkLst>
            <pc:docMk/>
            <pc:sldMk cId="583733070" sldId="324"/>
            <ac:picMk id="9" creationId="{649D46D6-FED6-25CD-63F2-822BF28F9516}"/>
          </ac:picMkLst>
        </pc:picChg>
      </pc:sldChg>
      <pc:sldChg chg="delSp modSp del mod">
        <pc:chgData name="shilpi mohanty" userId="7b885eb3dd52ee10" providerId="LiveId" clId="{2D4147A5-D878-4BF5-81F3-C4890DB05553}" dt="2022-06-28T07:14:31.523" v="2509" actId="2696"/>
        <pc:sldMkLst>
          <pc:docMk/>
          <pc:sldMk cId="1677369590" sldId="325"/>
        </pc:sldMkLst>
        <pc:picChg chg="del mod">
          <ac:chgData name="shilpi mohanty" userId="7b885eb3dd52ee10" providerId="LiveId" clId="{2D4147A5-D878-4BF5-81F3-C4890DB05553}" dt="2022-06-28T07:14:25.144" v="2508" actId="21"/>
          <ac:picMkLst>
            <pc:docMk/>
            <pc:sldMk cId="1677369590" sldId="325"/>
            <ac:picMk id="8" creationId="{341B55BF-3FFF-40B1-B291-8BC5BF5DE176}"/>
          </ac:picMkLst>
        </pc:picChg>
      </pc:sldChg>
      <pc:sldChg chg="addSp delSp modSp mod">
        <pc:chgData name="shilpi mohanty" userId="7b885eb3dd52ee10" providerId="LiveId" clId="{2D4147A5-D878-4BF5-81F3-C4890DB05553}" dt="2022-06-28T07:10:52.292" v="2456" actId="14100"/>
        <pc:sldMkLst>
          <pc:docMk/>
          <pc:sldMk cId="3975196112" sldId="326"/>
        </pc:sldMkLst>
        <pc:spChg chg="mod">
          <ac:chgData name="shilpi mohanty" userId="7b885eb3dd52ee10" providerId="LiveId" clId="{2D4147A5-D878-4BF5-81F3-C4890DB05553}" dt="2022-06-28T07:10:16.703" v="2448" actId="20577"/>
          <ac:spMkLst>
            <pc:docMk/>
            <pc:sldMk cId="3975196112" sldId="326"/>
            <ac:spMk id="2" creationId="{EDC53338-7E6D-9A26-4CF3-7AD85DA6DFC3}"/>
          </ac:spMkLst>
        </pc:spChg>
        <pc:spChg chg="mod">
          <ac:chgData name="shilpi mohanty" userId="7b885eb3dd52ee10" providerId="LiveId" clId="{2D4147A5-D878-4BF5-81F3-C4890DB05553}" dt="2022-06-28T07:10:52.292" v="2456" actId="14100"/>
          <ac:spMkLst>
            <pc:docMk/>
            <pc:sldMk cId="3975196112" sldId="326"/>
            <ac:spMk id="4" creationId="{5E31F8AB-DAEF-AF1D-4516-8C520F65A22C}"/>
          </ac:spMkLst>
        </pc:spChg>
        <pc:spChg chg="add del mod">
          <ac:chgData name="shilpi mohanty" userId="7b885eb3dd52ee10" providerId="LiveId" clId="{2D4147A5-D878-4BF5-81F3-C4890DB05553}" dt="2022-06-28T07:10:32.721" v="2452"/>
          <ac:spMkLst>
            <pc:docMk/>
            <pc:sldMk cId="3975196112" sldId="326"/>
            <ac:spMk id="6" creationId="{BB74C9EE-FE68-3578-DBE1-F6425919B75B}"/>
          </ac:spMkLst>
        </pc:spChg>
        <pc:picChg chg="del">
          <ac:chgData name="shilpi mohanty" userId="7b885eb3dd52ee10" providerId="LiveId" clId="{2D4147A5-D878-4BF5-81F3-C4890DB05553}" dt="2022-06-28T07:10:19.728" v="2449" actId="478"/>
          <ac:picMkLst>
            <pc:docMk/>
            <pc:sldMk cId="3975196112" sldId="326"/>
            <ac:picMk id="5" creationId="{4E5A4258-6F79-FF39-6273-94F4D421C7BC}"/>
          </ac:picMkLst>
        </pc:picChg>
        <pc:picChg chg="add mod">
          <ac:chgData name="shilpi mohanty" userId="7b885eb3dd52ee10" providerId="LiveId" clId="{2D4147A5-D878-4BF5-81F3-C4890DB05553}" dt="2022-06-28T07:10:22.699" v="2451" actId="1076"/>
          <ac:picMkLst>
            <pc:docMk/>
            <pc:sldMk cId="3975196112" sldId="326"/>
            <ac:picMk id="7" creationId="{45FF0CD1-1AD8-2989-F2B9-3F6E9AB32735}"/>
          </ac:picMkLst>
        </pc:picChg>
        <pc:picChg chg="add mod">
          <ac:chgData name="shilpi mohanty" userId="7b885eb3dd52ee10" providerId="LiveId" clId="{2D4147A5-D878-4BF5-81F3-C4890DB05553}" dt="2022-06-28T07:10:34.448" v="2453" actId="1076"/>
          <ac:picMkLst>
            <pc:docMk/>
            <pc:sldMk cId="3975196112" sldId="326"/>
            <ac:picMk id="8" creationId="{A500256F-6A84-383F-6423-363B18C94691}"/>
          </ac:picMkLst>
        </pc:picChg>
      </pc:sldChg>
      <pc:sldChg chg="addSp delSp modSp mod">
        <pc:chgData name="shilpi mohanty" userId="7b885eb3dd52ee10" providerId="LiveId" clId="{2D4147A5-D878-4BF5-81F3-C4890DB05553}" dt="2022-06-28T08:48:03.280" v="2950" actId="123"/>
        <pc:sldMkLst>
          <pc:docMk/>
          <pc:sldMk cId="394431293" sldId="327"/>
        </pc:sldMkLst>
        <pc:spChg chg="mod">
          <ac:chgData name="shilpi mohanty" userId="7b885eb3dd52ee10" providerId="LiveId" clId="{2D4147A5-D878-4BF5-81F3-C4890DB05553}" dt="2022-06-28T08:48:03.280" v="2950" actId="123"/>
          <ac:spMkLst>
            <pc:docMk/>
            <pc:sldMk cId="394431293" sldId="327"/>
            <ac:spMk id="4" creationId="{2DF04CE5-5937-C47B-98F0-5B0D1D885B71}"/>
          </ac:spMkLst>
        </pc:spChg>
        <pc:spChg chg="add del mod">
          <ac:chgData name="shilpi mohanty" userId="7b885eb3dd52ee10" providerId="LiveId" clId="{2D4147A5-D878-4BF5-81F3-C4890DB05553}" dt="2022-06-28T07:18:43.156" v="2597"/>
          <ac:spMkLst>
            <pc:docMk/>
            <pc:sldMk cId="394431293" sldId="327"/>
            <ac:spMk id="6" creationId="{E88B9138-8230-E6F1-89B6-B310F11802AB}"/>
          </ac:spMkLst>
        </pc:spChg>
        <pc:picChg chg="del">
          <ac:chgData name="shilpi mohanty" userId="7b885eb3dd52ee10" providerId="LiveId" clId="{2D4147A5-D878-4BF5-81F3-C4890DB05553}" dt="2022-06-28T07:18:32.102" v="2596" actId="478"/>
          <ac:picMkLst>
            <pc:docMk/>
            <pc:sldMk cId="394431293" sldId="327"/>
            <ac:picMk id="5" creationId="{DA90FF7B-AA54-E344-F4D6-27AE28EE1A75}"/>
          </ac:picMkLst>
        </pc:picChg>
        <pc:picChg chg="add mod">
          <ac:chgData name="shilpi mohanty" userId="7b885eb3dd52ee10" providerId="LiveId" clId="{2D4147A5-D878-4BF5-81F3-C4890DB05553}" dt="2022-06-28T07:19:07.063" v="2603" actId="14100"/>
          <ac:picMkLst>
            <pc:docMk/>
            <pc:sldMk cId="394431293" sldId="327"/>
            <ac:picMk id="7" creationId="{7B12B3F0-A8AA-98F2-A345-CE594DA6C7FF}"/>
          </ac:picMkLst>
        </pc:picChg>
        <pc:picChg chg="add mod">
          <ac:chgData name="shilpi mohanty" userId="7b885eb3dd52ee10" providerId="LiveId" clId="{2D4147A5-D878-4BF5-81F3-C4890DB05553}" dt="2022-06-28T07:19:22.885" v="2609" actId="1076"/>
          <ac:picMkLst>
            <pc:docMk/>
            <pc:sldMk cId="394431293" sldId="327"/>
            <ac:picMk id="8" creationId="{B6FF8017-CC06-103F-87AF-6CAB88288298}"/>
          </ac:picMkLst>
        </pc:picChg>
      </pc:sldChg>
      <pc:sldChg chg="addSp delSp modSp mod">
        <pc:chgData name="shilpi mohanty" userId="7b885eb3dd52ee10" providerId="LiveId" clId="{2D4147A5-D878-4BF5-81F3-C4890DB05553}" dt="2022-06-28T07:31:01.582" v="2885" actId="1076"/>
        <pc:sldMkLst>
          <pc:docMk/>
          <pc:sldMk cId="3100367524" sldId="328"/>
        </pc:sldMkLst>
        <pc:spChg chg="mod">
          <ac:chgData name="shilpi mohanty" userId="7b885eb3dd52ee10" providerId="LiveId" clId="{2D4147A5-D878-4BF5-81F3-C4890DB05553}" dt="2022-06-28T07:30:32.173" v="2877" actId="20577"/>
          <ac:spMkLst>
            <pc:docMk/>
            <pc:sldMk cId="3100367524" sldId="328"/>
            <ac:spMk id="2" creationId="{7CBD492A-9178-E53B-DBD6-1865A4E3E60C}"/>
          </ac:spMkLst>
        </pc:spChg>
        <pc:spChg chg="mod">
          <ac:chgData name="shilpi mohanty" userId="7b885eb3dd52ee10" providerId="LiveId" clId="{2D4147A5-D878-4BF5-81F3-C4890DB05553}" dt="2022-06-28T07:29:48.762" v="2810"/>
          <ac:spMkLst>
            <pc:docMk/>
            <pc:sldMk cId="3100367524" sldId="328"/>
            <ac:spMk id="4" creationId="{D002C52F-7535-82B3-1A45-5CE37C0ED504}"/>
          </ac:spMkLst>
        </pc:spChg>
        <pc:spChg chg="add del mod">
          <ac:chgData name="shilpi mohanty" userId="7b885eb3dd52ee10" providerId="LiveId" clId="{2D4147A5-D878-4BF5-81F3-C4890DB05553}" dt="2022-06-28T07:30:12.668" v="2837"/>
          <ac:spMkLst>
            <pc:docMk/>
            <pc:sldMk cId="3100367524" sldId="328"/>
            <ac:spMk id="7" creationId="{7E6160C4-9677-63BD-5B91-B523C076EA62}"/>
          </ac:spMkLst>
        </pc:spChg>
        <pc:picChg chg="del">
          <ac:chgData name="shilpi mohanty" userId="7b885eb3dd52ee10" providerId="LiveId" clId="{2D4147A5-D878-4BF5-81F3-C4890DB05553}" dt="2022-06-28T07:29:09.227" v="2792" actId="478"/>
          <ac:picMkLst>
            <pc:docMk/>
            <pc:sldMk cId="3100367524" sldId="328"/>
            <ac:picMk id="5" creationId="{1D73CF1A-80ED-4BB3-62E5-F945F1668238}"/>
          </ac:picMkLst>
        </pc:picChg>
        <pc:picChg chg="del">
          <ac:chgData name="shilpi mohanty" userId="7b885eb3dd52ee10" providerId="LiveId" clId="{2D4147A5-D878-4BF5-81F3-C4890DB05553}" dt="2022-06-28T07:30:34.108" v="2878" actId="478"/>
          <ac:picMkLst>
            <pc:docMk/>
            <pc:sldMk cId="3100367524" sldId="328"/>
            <ac:picMk id="6" creationId="{D3CB01F7-DBD9-F178-BAB5-D2ED44111F1A}"/>
          </ac:picMkLst>
        </pc:picChg>
        <pc:picChg chg="add mod">
          <ac:chgData name="shilpi mohanty" userId="7b885eb3dd52ee10" providerId="LiveId" clId="{2D4147A5-D878-4BF5-81F3-C4890DB05553}" dt="2022-06-28T07:30:58.039" v="2883" actId="1076"/>
          <ac:picMkLst>
            <pc:docMk/>
            <pc:sldMk cId="3100367524" sldId="328"/>
            <ac:picMk id="8" creationId="{D16CED47-B6A5-9E50-C44D-7FED480BA2DE}"/>
          </ac:picMkLst>
        </pc:picChg>
        <pc:picChg chg="add mod">
          <ac:chgData name="shilpi mohanty" userId="7b885eb3dd52ee10" providerId="LiveId" clId="{2D4147A5-D878-4BF5-81F3-C4890DB05553}" dt="2022-06-28T07:30:59.994" v="2884" actId="1076"/>
          <ac:picMkLst>
            <pc:docMk/>
            <pc:sldMk cId="3100367524" sldId="328"/>
            <ac:picMk id="9" creationId="{122F2BFB-B197-7583-3164-C51E636DCB7F}"/>
          </ac:picMkLst>
        </pc:picChg>
        <pc:picChg chg="add mod">
          <ac:chgData name="shilpi mohanty" userId="7b885eb3dd52ee10" providerId="LiveId" clId="{2D4147A5-D878-4BF5-81F3-C4890DB05553}" dt="2022-06-28T07:31:01.582" v="2885" actId="1076"/>
          <ac:picMkLst>
            <pc:docMk/>
            <pc:sldMk cId="3100367524" sldId="328"/>
            <ac:picMk id="10" creationId="{A60F3059-9D49-6B1A-0AEF-925775C127A3}"/>
          </ac:picMkLst>
        </pc:picChg>
      </pc:sldChg>
      <pc:sldChg chg="addSp delSp modSp new mod">
        <pc:chgData name="shilpi mohanty" userId="7b885eb3dd52ee10" providerId="LiveId" clId="{2D4147A5-D878-4BF5-81F3-C4890DB05553}" dt="2022-06-28T06:05:17.831" v="378" actId="14100"/>
        <pc:sldMkLst>
          <pc:docMk/>
          <pc:sldMk cId="614907451" sldId="329"/>
        </pc:sldMkLst>
        <pc:spChg chg="mod">
          <ac:chgData name="shilpi mohanty" userId="7b885eb3dd52ee10" providerId="LiveId" clId="{2D4147A5-D878-4BF5-81F3-C4890DB05553}" dt="2022-06-28T06:04:44.519" v="372" actId="5793"/>
          <ac:spMkLst>
            <pc:docMk/>
            <pc:sldMk cId="614907451" sldId="329"/>
            <ac:spMk id="2" creationId="{FBD147E9-3B76-6E47-6398-E1AC13D3A33B}"/>
          </ac:spMkLst>
        </pc:spChg>
        <pc:spChg chg="del">
          <ac:chgData name="shilpi mohanty" userId="7b885eb3dd52ee10" providerId="LiveId" clId="{2D4147A5-D878-4BF5-81F3-C4890DB05553}" dt="2022-06-28T06:04:20.367" v="340"/>
          <ac:spMkLst>
            <pc:docMk/>
            <pc:sldMk cId="614907451" sldId="329"/>
            <ac:spMk id="3" creationId="{0DD76B2D-DFD0-1CB6-143D-022D2352762C}"/>
          </ac:spMkLst>
        </pc:spChg>
        <pc:spChg chg="add mod">
          <ac:chgData name="shilpi mohanty" userId="7b885eb3dd52ee10" providerId="LiveId" clId="{2D4147A5-D878-4BF5-81F3-C4890DB05553}" dt="2022-06-28T06:05:02.673" v="375" actId="14100"/>
          <ac:spMkLst>
            <pc:docMk/>
            <pc:sldMk cId="614907451" sldId="329"/>
            <ac:spMk id="6" creationId="{27B7B1EF-537B-11B7-FCFE-C7FE4DAEC284}"/>
          </ac:spMkLst>
        </pc:spChg>
        <pc:picChg chg="add del mod">
          <ac:chgData name="shilpi mohanty" userId="7b885eb3dd52ee10" providerId="LiveId" clId="{2D4147A5-D878-4BF5-81F3-C4890DB05553}" dt="2022-06-28T06:04:46.861" v="373" actId="478"/>
          <ac:picMkLst>
            <pc:docMk/>
            <pc:sldMk cId="614907451" sldId="329"/>
            <ac:picMk id="4" creationId="{1766FB12-F65E-CFD3-D4EB-1FBC8817AF1C}"/>
          </ac:picMkLst>
        </pc:picChg>
        <pc:picChg chg="add mod">
          <ac:chgData name="shilpi mohanty" userId="7b885eb3dd52ee10" providerId="LiveId" clId="{2D4147A5-D878-4BF5-81F3-C4890DB05553}" dt="2022-06-28T06:05:17.831" v="378" actId="14100"/>
          <ac:picMkLst>
            <pc:docMk/>
            <pc:sldMk cId="614907451" sldId="329"/>
            <ac:picMk id="7" creationId="{1F9DF082-CC3C-5237-8BBB-079964F9FB79}"/>
          </ac:picMkLst>
        </pc:picChg>
      </pc:sldChg>
      <pc:sldChg chg="addSp delSp modSp new mod">
        <pc:chgData name="shilpi mohanty" userId="7b885eb3dd52ee10" providerId="LiveId" clId="{2D4147A5-D878-4BF5-81F3-C4890DB05553}" dt="2022-06-28T06:27:27.539" v="832" actId="1076"/>
        <pc:sldMkLst>
          <pc:docMk/>
          <pc:sldMk cId="2447512040" sldId="330"/>
        </pc:sldMkLst>
        <pc:spChg chg="mod">
          <ac:chgData name="shilpi mohanty" userId="7b885eb3dd52ee10" providerId="LiveId" clId="{2D4147A5-D878-4BF5-81F3-C4890DB05553}" dt="2022-06-28T06:25:34.857" v="811" actId="20577"/>
          <ac:spMkLst>
            <pc:docMk/>
            <pc:sldMk cId="2447512040" sldId="330"/>
            <ac:spMk id="2" creationId="{EA3E2CB5-FC22-1B1E-AD40-882C53074DFB}"/>
          </ac:spMkLst>
        </pc:spChg>
        <pc:spChg chg="del">
          <ac:chgData name="shilpi mohanty" userId="7b885eb3dd52ee10" providerId="LiveId" clId="{2D4147A5-D878-4BF5-81F3-C4890DB05553}" dt="2022-06-28T06:25:37.553" v="812"/>
          <ac:spMkLst>
            <pc:docMk/>
            <pc:sldMk cId="2447512040" sldId="330"/>
            <ac:spMk id="3" creationId="{44431779-BB9A-359A-7538-FFEB1DD35B80}"/>
          </ac:spMkLst>
        </pc:spChg>
        <pc:picChg chg="add mod">
          <ac:chgData name="shilpi mohanty" userId="7b885eb3dd52ee10" providerId="LiveId" clId="{2D4147A5-D878-4BF5-81F3-C4890DB05553}" dt="2022-06-28T06:27:13.239" v="826" actId="1076"/>
          <ac:picMkLst>
            <pc:docMk/>
            <pc:sldMk cId="2447512040" sldId="330"/>
            <ac:picMk id="4" creationId="{FC2276E9-732A-45C1-066E-0BC6560F3390}"/>
          </ac:picMkLst>
        </pc:picChg>
        <pc:picChg chg="add mod">
          <ac:chgData name="shilpi mohanty" userId="7b885eb3dd52ee10" providerId="LiveId" clId="{2D4147A5-D878-4BF5-81F3-C4890DB05553}" dt="2022-06-28T06:27:25.753" v="831" actId="1076"/>
          <ac:picMkLst>
            <pc:docMk/>
            <pc:sldMk cId="2447512040" sldId="330"/>
            <ac:picMk id="5" creationId="{FA9603D3-1924-621C-C32C-1DBF349F47D5}"/>
          </ac:picMkLst>
        </pc:picChg>
        <pc:picChg chg="add mod">
          <ac:chgData name="shilpi mohanty" userId="7b885eb3dd52ee10" providerId="LiveId" clId="{2D4147A5-D878-4BF5-81F3-C4890DB05553}" dt="2022-06-28T06:27:20.580" v="829" actId="1076"/>
          <ac:picMkLst>
            <pc:docMk/>
            <pc:sldMk cId="2447512040" sldId="330"/>
            <ac:picMk id="6" creationId="{FBFD82F0-3A5D-FB46-617C-8647DE38DF71}"/>
          </ac:picMkLst>
        </pc:picChg>
        <pc:picChg chg="add mod">
          <ac:chgData name="shilpi mohanty" userId="7b885eb3dd52ee10" providerId="LiveId" clId="{2D4147A5-D878-4BF5-81F3-C4890DB05553}" dt="2022-06-28T06:27:27.539" v="832" actId="1076"/>
          <ac:picMkLst>
            <pc:docMk/>
            <pc:sldMk cId="2447512040" sldId="330"/>
            <ac:picMk id="7" creationId="{F57D1905-DC33-3E4E-77EB-F2E5529DA3AF}"/>
          </ac:picMkLst>
        </pc:picChg>
      </pc:sldChg>
      <pc:sldChg chg="new del">
        <pc:chgData name="shilpi mohanty" userId="7b885eb3dd52ee10" providerId="LiveId" clId="{2D4147A5-D878-4BF5-81F3-C4890DB05553}" dt="2022-06-28T07:12:18.418" v="2482" actId="2696"/>
        <pc:sldMkLst>
          <pc:docMk/>
          <pc:sldMk cId="2324344464" sldId="331"/>
        </pc:sldMkLst>
      </pc:sldChg>
      <pc:sldChg chg="addSp delSp modSp add mod">
        <pc:chgData name="shilpi mohanty" userId="7b885eb3dd52ee10" providerId="LiveId" clId="{2D4147A5-D878-4BF5-81F3-C4890DB05553}" dt="2022-06-28T07:12:10.173" v="2481"/>
        <pc:sldMkLst>
          <pc:docMk/>
          <pc:sldMk cId="2548632436" sldId="332"/>
        </pc:sldMkLst>
        <pc:spChg chg="mod">
          <ac:chgData name="shilpi mohanty" userId="7b885eb3dd52ee10" providerId="LiveId" clId="{2D4147A5-D878-4BF5-81F3-C4890DB05553}" dt="2022-06-28T07:11:22.763" v="2475" actId="6549"/>
          <ac:spMkLst>
            <pc:docMk/>
            <pc:sldMk cId="2548632436" sldId="332"/>
            <ac:spMk id="2" creationId="{EDC53338-7E6D-9A26-4CF3-7AD85DA6DFC3}"/>
          </ac:spMkLst>
        </pc:spChg>
        <pc:spChg chg="mod">
          <ac:chgData name="shilpi mohanty" userId="7b885eb3dd52ee10" providerId="LiveId" clId="{2D4147A5-D878-4BF5-81F3-C4890DB05553}" dt="2022-06-28T07:12:10.173" v="2481"/>
          <ac:spMkLst>
            <pc:docMk/>
            <pc:sldMk cId="2548632436" sldId="332"/>
            <ac:spMk id="4" creationId="{5E31F8AB-DAEF-AF1D-4516-8C520F65A22C}"/>
          </ac:spMkLst>
        </pc:spChg>
        <pc:spChg chg="add del mod">
          <ac:chgData name="shilpi mohanty" userId="7b885eb3dd52ee10" providerId="LiveId" clId="{2D4147A5-D878-4BF5-81F3-C4890DB05553}" dt="2022-06-28T07:11:40.906" v="2478"/>
          <ac:spMkLst>
            <pc:docMk/>
            <pc:sldMk cId="2548632436" sldId="332"/>
            <ac:spMk id="5" creationId="{BA21D538-FE65-B246-AA7F-806CEDE3B267}"/>
          </ac:spMkLst>
        </pc:spChg>
        <pc:picChg chg="del">
          <ac:chgData name="shilpi mohanty" userId="7b885eb3dd52ee10" providerId="LiveId" clId="{2D4147A5-D878-4BF5-81F3-C4890DB05553}" dt="2022-06-28T07:11:25.803" v="2476" actId="478"/>
          <ac:picMkLst>
            <pc:docMk/>
            <pc:sldMk cId="2548632436" sldId="332"/>
            <ac:picMk id="7" creationId="{45FF0CD1-1AD8-2989-F2B9-3F6E9AB32735}"/>
          </ac:picMkLst>
        </pc:picChg>
        <pc:picChg chg="del">
          <ac:chgData name="shilpi mohanty" userId="7b885eb3dd52ee10" providerId="LiveId" clId="{2D4147A5-D878-4BF5-81F3-C4890DB05553}" dt="2022-06-28T07:11:27.363" v="2477" actId="478"/>
          <ac:picMkLst>
            <pc:docMk/>
            <pc:sldMk cId="2548632436" sldId="332"/>
            <ac:picMk id="8" creationId="{A500256F-6A84-383F-6423-363B18C94691}"/>
          </ac:picMkLst>
        </pc:picChg>
        <pc:picChg chg="add mod">
          <ac:chgData name="shilpi mohanty" userId="7b885eb3dd52ee10" providerId="LiveId" clId="{2D4147A5-D878-4BF5-81F3-C4890DB05553}" dt="2022-06-28T07:11:42.530" v="2479" actId="1076"/>
          <ac:picMkLst>
            <pc:docMk/>
            <pc:sldMk cId="2548632436" sldId="332"/>
            <ac:picMk id="9" creationId="{B6F4C129-FADC-D657-A9FF-C6552E60A8FC}"/>
          </ac:picMkLst>
        </pc:picChg>
      </pc:sldChg>
      <pc:sldChg chg="addSp delSp modSp add mod">
        <pc:chgData name="shilpi mohanty" userId="7b885eb3dd52ee10" providerId="LiveId" clId="{2D4147A5-D878-4BF5-81F3-C4890DB05553}" dt="2022-06-28T08:47:17.952" v="2935" actId="21"/>
        <pc:sldMkLst>
          <pc:docMk/>
          <pc:sldMk cId="1406110304" sldId="333"/>
        </pc:sldMkLst>
        <pc:spChg chg="mod">
          <ac:chgData name="shilpi mohanty" userId="7b885eb3dd52ee10" providerId="LiveId" clId="{2D4147A5-D878-4BF5-81F3-C4890DB05553}" dt="2022-06-28T07:13:39.523" v="2499" actId="20577"/>
          <ac:spMkLst>
            <pc:docMk/>
            <pc:sldMk cId="1406110304" sldId="333"/>
            <ac:spMk id="2" creationId="{EDC53338-7E6D-9A26-4CF3-7AD85DA6DFC3}"/>
          </ac:spMkLst>
        </pc:spChg>
        <pc:spChg chg="mod">
          <ac:chgData name="shilpi mohanty" userId="7b885eb3dd52ee10" providerId="LiveId" clId="{2D4147A5-D878-4BF5-81F3-C4890DB05553}" dt="2022-06-28T07:14:03.406" v="2506" actId="14100"/>
          <ac:spMkLst>
            <pc:docMk/>
            <pc:sldMk cId="1406110304" sldId="333"/>
            <ac:spMk id="4" creationId="{5E31F8AB-DAEF-AF1D-4516-8C520F65A22C}"/>
          </ac:spMkLst>
        </pc:spChg>
        <pc:spChg chg="add del mod">
          <ac:chgData name="shilpi mohanty" userId="7b885eb3dd52ee10" providerId="LiveId" clId="{2D4147A5-D878-4BF5-81F3-C4890DB05553}" dt="2022-06-28T08:47:17.952" v="2935" actId="21"/>
          <ac:spMkLst>
            <pc:docMk/>
            <pc:sldMk cId="1406110304" sldId="333"/>
            <ac:spMk id="5" creationId="{A2B4BA0E-AED1-CD76-55EC-670725713A0E}"/>
          </ac:spMkLst>
        </pc:spChg>
        <pc:picChg chg="add mod">
          <ac:chgData name="shilpi mohanty" userId="7b885eb3dd52ee10" providerId="LiveId" clId="{2D4147A5-D878-4BF5-81F3-C4890DB05553}" dt="2022-06-28T07:13:46.789" v="2503" actId="14100"/>
          <ac:picMkLst>
            <pc:docMk/>
            <pc:sldMk cId="1406110304" sldId="333"/>
            <ac:picMk id="7" creationId="{B4EA22AC-1833-FD41-2458-1AB90A983664}"/>
          </ac:picMkLst>
        </pc:picChg>
        <pc:picChg chg="del">
          <ac:chgData name="shilpi mohanty" userId="7b885eb3dd52ee10" providerId="LiveId" clId="{2D4147A5-D878-4BF5-81F3-C4890DB05553}" dt="2022-06-28T07:13:42.443" v="2500" actId="478"/>
          <ac:picMkLst>
            <pc:docMk/>
            <pc:sldMk cId="1406110304" sldId="333"/>
            <ac:picMk id="9" creationId="{B6F4C129-FADC-D657-A9FF-C6552E60A8FC}"/>
          </ac:picMkLst>
        </pc:picChg>
      </pc:sldChg>
      <pc:sldChg chg="addSp delSp modSp add mod">
        <pc:chgData name="shilpi mohanty" userId="7b885eb3dd52ee10" providerId="LiveId" clId="{2D4147A5-D878-4BF5-81F3-C4890DB05553}" dt="2022-06-28T08:47:55.566" v="2949" actId="123"/>
        <pc:sldMkLst>
          <pc:docMk/>
          <pc:sldMk cId="3108547805" sldId="334"/>
        </pc:sldMkLst>
        <pc:spChg chg="mod">
          <ac:chgData name="shilpi mohanty" userId="7b885eb3dd52ee10" providerId="LiveId" clId="{2D4147A5-D878-4BF5-81F3-C4890DB05553}" dt="2022-06-28T08:47:55.566" v="2949" actId="123"/>
          <ac:spMkLst>
            <pc:docMk/>
            <pc:sldMk cId="3108547805" sldId="334"/>
            <ac:spMk id="4" creationId="{2DF04CE5-5937-C47B-98F0-5B0D1D885B71}"/>
          </ac:spMkLst>
        </pc:spChg>
        <pc:spChg chg="add del mod">
          <ac:chgData name="shilpi mohanty" userId="7b885eb3dd52ee10" providerId="LiveId" clId="{2D4147A5-D878-4BF5-81F3-C4890DB05553}" dt="2022-06-28T07:21:17.253" v="2630"/>
          <ac:spMkLst>
            <pc:docMk/>
            <pc:sldMk cId="3108547805" sldId="334"/>
            <ac:spMk id="5" creationId="{8975DF56-80D6-64F7-F9A5-1DDC4F0DD83B}"/>
          </ac:spMkLst>
        </pc:spChg>
        <pc:picChg chg="del mod">
          <ac:chgData name="shilpi mohanty" userId="7b885eb3dd52ee10" providerId="LiveId" clId="{2D4147A5-D878-4BF5-81F3-C4890DB05553}" dt="2022-06-28T07:20:34.918" v="2623" actId="478"/>
          <ac:picMkLst>
            <pc:docMk/>
            <pc:sldMk cId="3108547805" sldId="334"/>
            <ac:picMk id="7" creationId="{7B12B3F0-A8AA-98F2-A345-CE594DA6C7FF}"/>
          </ac:picMkLst>
        </pc:picChg>
        <pc:picChg chg="del">
          <ac:chgData name="shilpi mohanty" userId="7b885eb3dd52ee10" providerId="LiveId" clId="{2D4147A5-D878-4BF5-81F3-C4890DB05553}" dt="2022-06-28T07:20:29.288" v="2619" actId="478"/>
          <ac:picMkLst>
            <pc:docMk/>
            <pc:sldMk cId="3108547805" sldId="334"/>
            <ac:picMk id="8" creationId="{B6FF8017-CC06-103F-87AF-6CAB88288298}"/>
          </ac:picMkLst>
        </pc:picChg>
        <pc:picChg chg="add mod">
          <ac:chgData name="shilpi mohanty" userId="7b885eb3dd52ee10" providerId="LiveId" clId="{2D4147A5-D878-4BF5-81F3-C4890DB05553}" dt="2022-06-28T07:20:55.212" v="2629" actId="14100"/>
          <ac:picMkLst>
            <pc:docMk/>
            <pc:sldMk cId="3108547805" sldId="334"/>
            <ac:picMk id="9" creationId="{65AD6420-7342-FDE9-8BA4-167A45397A13}"/>
          </ac:picMkLst>
        </pc:picChg>
        <pc:picChg chg="add mod">
          <ac:chgData name="shilpi mohanty" userId="7b885eb3dd52ee10" providerId="LiveId" clId="{2D4147A5-D878-4BF5-81F3-C4890DB05553}" dt="2022-06-28T07:21:18.861" v="2631" actId="1076"/>
          <ac:picMkLst>
            <pc:docMk/>
            <pc:sldMk cId="3108547805" sldId="334"/>
            <ac:picMk id="10" creationId="{F7CE49A6-0C59-377F-EE3C-2AD16CA2BFD6}"/>
          </ac:picMkLst>
        </pc:picChg>
        <pc:picChg chg="add mod">
          <ac:chgData name="shilpi mohanty" userId="7b885eb3dd52ee10" providerId="LiveId" clId="{2D4147A5-D878-4BF5-81F3-C4890DB05553}" dt="2022-06-28T07:21:35.335" v="2636" actId="1076"/>
          <ac:picMkLst>
            <pc:docMk/>
            <pc:sldMk cId="3108547805" sldId="334"/>
            <ac:picMk id="11" creationId="{A00A6D54-656F-89F4-5947-05CA6AFF81A8}"/>
          </ac:picMkLst>
        </pc:picChg>
      </pc:sldChg>
      <pc:sldChg chg="addSp delSp modSp add mod">
        <pc:chgData name="shilpi mohanty" userId="7b885eb3dd52ee10" providerId="LiveId" clId="{2D4147A5-D878-4BF5-81F3-C4890DB05553}" dt="2022-06-28T08:48:27.107" v="2952" actId="255"/>
        <pc:sldMkLst>
          <pc:docMk/>
          <pc:sldMk cId="65049734" sldId="335"/>
        </pc:sldMkLst>
        <pc:spChg chg="mod">
          <ac:chgData name="shilpi mohanty" userId="7b885eb3dd52ee10" providerId="LiveId" clId="{2D4147A5-D878-4BF5-81F3-C4890DB05553}" dt="2022-06-28T08:48:27.107" v="2952" actId="255"/>
          <ac:spMkLst>
            <pc:docMk/>
            <pc:sldMk cId="65049734" sldId="335"/>
            <ac:spMk id="4" creationId="{2DF04CE5-5937-C47B-98F0-5B0D1D885B71}"/>
          </ac:spMkLst>
        </pc:spChg>
        <pc:spChg chg="add del mod">
          <ac:chgData name="shilpi mohanty" userId="7b885eb3dd52ee10" providerId="LiveId" clId="{2D4147A5-D878-4BF5-81F3-C4890DB05553}" dt="2022-06-28T07:22:56.475" v="2657"/>
          <ac:spMkLst>
            <pc:docMk/>
            <pc:sldMk cId="65049734" sldId="335"/>
            <ac:spMk id="5" creationId="{450DEF16-9332-5F2A-40D2-2C215A052CEE}"/>
          </ac:spMkLst>
        </pc:spChg>
        <pc:picChg chg="del mod">
          <ac:chgData name="shilpi mohanty" userId="7b885eb3dd52ee10" providerId="LiveId" clId="{2D4147A5-D878-4BF5-81F3-C4890DB05553}" dt="2022-06-28T07:21:44.230" v="2639" actId="478"/>
          <ac:picMkLst>
            <pc:docMk/>
            <pc:sldMk cId="65049734" sldId="335"/>
            <ac:picMk id="9" creationId="{65AD6420-7342-FDE9-8BA4-167A45397A13}"/>
          </ac:picMkLst>
        </pc:picChg>
        <pc:picChg chg="del">
          <ac:chgData name="shilpi mohanty" userId="7b885eb3dd52ee10" providerId="LiveId" clId="{2D4147A5-D878-4BF5-81F3-C4890DB05553}" dt="2022-06-28T07:21:45.748" v="2640" actId="478"/>
          <ac:picMkLst>
            <pc:docMk/>
            <pc:sldMk cId="65049734" sldId="335"/>
            <ac:picMk id="10" creationId="{F7CE49A6-0C59-377F-EE3C-2AD16CA2BFD6}"/>
          </ac:picMkLst>
        </pc:picChg>
        <pc:picChg chg="del">
          <ac:chgData name="shilpi mohanty" userId="7b885eb3dd52ee10" providerId="LiveId" clId="{2D4147A5-D878-4BF5-81F3-C4890DB05553}" dt="2022-06-28T07:21:49.490" v="2641" actId="478"/>
          <ac:picMkLst>
            <pc:docMk/>
            <pc:sldMk cId="65049734" sldId="335"/>
            <ac:picMk id="11" creationId="{A00A6D54-656F-89F4-5947-05CA6AFF81A8}"/>
          </ac:picMkLst>
        </pc:picChg>
        <pc:picChg chg="add mod">
          <ac:chgData name="shilpi mohanty" userId="7b885eb3dd52ee10" providerId="LiveId" clId="{2D4147A5-D878-4BF5-81F3-C4890DB05553}" dt="2022-06-28T07:23:00.621" v="2659" actId="1076"/>
          <ac:picMkLst>
            <pc:docMk/>
            <pc:sldMk cId="65049734" sldId="335"/>
            <ac:picMk id="12" creationId="{F2975A59-5A0E-7009-9116-F92A5624EB7A}"/>
          </ac:picMkLst>
        </pc:picChg>
        <pc:picChg chg="add mod">
          <ac:chgData name="shilpi mohanty" userId="7b885eb3dd52ee10" providerId="LiveId" clId="{2D4147A5-D878-4BF5-81F3-C4890DB05553}" dt="2022-06-28T07:23:15.329" v="2663" actId="14100"/>
          <ac:picMkLst>
            <pc:docMk/>
            <pc:sldMk cId="65049734" sldId="335"/>
            <ac:picMk id="13" creationId="{D86BB52B-9942-4B79-CF74-E23E425888D8}"/>
          </ac:picMkLst>
        </pc:picChg>
        <pc:picChg chg="add mod">
          <ac:chgData name="shilpi mohanty" userId="7b885eb3dd52ee10" providerId="LiveId" clId="{2D4147A5-D878-4BF5-81F3-C4890DB05553}" dt="2022-06-28T07:23:37.782" v="2667" actId="1076"/>
          <ac:picMkLst>
            <pc:docMk/>
            <pc:sldMk cId="65049734" sldId="335"/>
            <ac:picMk id="14" creationId="{AC078687-7B7E-6E58-D79B-9E2BEB36E08F}"/>
          </ac:picMkLst>
        </pc:picChg>
      </pc:sldChg>
      <pc:sldChg chg="addSp delSp modSp add mod">
        <pc:chgData name="shilpi mohanty" userId="7b885eb3dd52ee10" providerId="LiveId" clId="{2D4147A5-D878-4BF5-81F3-C4890DB05553}" dt="2022-06-28T08:49:45.102" v="2967" actId="27636"/>
        <pc:sldMkLst>
          <pc:docMk/>
          <pc:sldMk cId="2044650758" sldId="336"/>
        </pc:sldMkLst>
        <pc:spChg chg="mod">
          <ac:chgData name="shilpi mohanty" userId="7b885eb3dd52ee10" providerId="LiveId" clId="{2D4147A5-D878-4BF5-81F3-C4890DB05553}" dt="2022-06-28T07:25:59.642" v="2713" actId="1076"/>
          <ac:spMkLst>
            <pc:docMk/>
            <pc:sldMk cId="2044650758" sldId="336"/>
            <ac:spMk id="2" creationId="{275B627C-EE71-4EB0-D536-E3CA04B62FA4}"/>
          </ac:spMkLst>
        </pc:spChg>
        <pc:spChg chg="mod">
          <ac:chgData name="shilpi mohanty" userId="7b885eb3dd52ee10" providerId="LiveId" clId="{2D4147A5-D878-4BF5-81F3-C4890DB05553}" dt="2022-06-28T08:49:45.102" v="2967" actId="27636"/>
          <ac:spMkLst>
            <pc:docMk/>
            <pc:sldMk cId="2044650758" sldId="336"/>
            <ac:spMk id="4" creationId="{2DF04CE5-5937-C47B-98F0-5B0D1D885B71}"/>
          </ac:spMkLst>
        </pc:spChg>
        <pc:spChg chg="add del mod">
          <ac:chgData name="shilpi mohanty" userId="7b885eb3dd52ee10" providerId="LiveId" clId="{2D4147A5-D878-4BF5-81F3-C4890DB05553}" dt="2022-06-28T07:24:44.458" v="2689"/>
          <ac:spMkLst>
            <pc:docMk/>
            <pc:sldMk cId="2044650758" sldId="336"/>
            <ac:spMk id="5" creationId="{7DCF3DFD-A39E-D7F8-2823-CEBA1D2FE31F}"/>
          </ac:spMkLst>
        </pc:spChg>
        <pc:picChg chg="add mod">
          <ac:chgData name="shilpi mohanty" userId="7b885eb3dd52ee10" providerId="LiveId" clId="{2D4147A5-D878-4BF5-81F3-C4890DB05553}" dt="2022-06-28T07:24:52.458" v="2693" actId="14100"/>
          <ac:picMkLst>
            <pc:docMk/>
            <pc:sldMk cId="2044650758" sldId="336"/>
            <ac:picMk id="9" creationId="{3808FD5A-B553-36E5-7791-2D014E692ED6}"/>
          </ac:picMkLst>
        </pc:picChg>
        <pc:picChg chg="add mod">
          <ac:chgData name="shilpi mohanty" userId="7b885eb3dd52ee10" providerId="LiveId" clId="{2D4147A5-D878-4BF5-81F3-C4890DB05553}" dt="2022-06-28T07:25:35.518" v="2706" actId="1076"/>
          <ac:picMkLst>
            <pc:docMk/>
            <pc:sldMk cId="2044650758" sldId="336"/>
            <ac:picMk id="10" creationId="{FE191851-C779-F60F-86E4-63891D521134}"/>
          </ac:picMkLst>
        </pc:picChg>
        <pc:picChg chg="add mod">
          <ac:chgData name="shilpi mohanty" userId="7b885eb3dd52ee10" providerId="LiveId" clId="{2D4147A5-D878-4BF5-81F3-C4890DB05553}" dt="2022-06-28T07:26:25.199" v="2724" actId="1076"/>
          <ac:picMkLst>
            <pc:docMk/>
            <pc:sldMk cId="2044650758" sldId="336"/>
            <ac:picMk id="11" creationId="{FC7F612E-090F-F634-8EC2-690A4B71F745}"/>
          </ac:picMkLst>
        </pc:picChg>
        <pc:picChg chg="del">
          <ac:chgData name="shilpi mohanty" userId="7b885eb3dd52ee10" providerId="LiveId" clId="{2D4147A5-D878-4BF5-81F3-C4890DB05553}" dt="2022-06-28T07:24:07.498" v="2674" actId="478"/>
          <ac:picMkLst>
            <pc:docMk/>
            <pc:sldMk cId="2044650758" sldId="336"/>
            <ac:picMk id="12" creationId="{F2975A59-5A0E-7009-9116-F92A5624EB7A}"/>
          </ac:picMkLst>
        </pc:picChg>
        <pc:picChg chg="del">
          <ac:chgData name="shilpi mohanty" userId="7b885eb3dd52ee10" providerId="LiveId" clId="{2D4147A5-D878-4BF5-81F3-C4890DB05553}" dt="2022-06-28T07:24:05.293" v="2673" actId="478"/>
          <ac:picMkLst>
            <pc:docMk/>
            <pc:sldMk cId="2044650758" sldId="336"/>
            <ac:picMk id="13" creationId="{D86BB52B-9942-4B79-CF74-E23E425888D8}"/>
          </ac:picMkLst>
        </pc:picChg>
        <pc:picChg chg="del mod">
          <ac:chgData name="shilpi mohanty" userId="7b885eb3dd52ee10" providerId="LiveId" clId="{2D4147A5-D878-4BF5-81F3-C4890DB05553}" dt="2022-06-28T07:24:01.473" v="2672" actId="478"/>
          <ac:picMkLst>
            <pc:docMk/>
            <pc:sldMk cId="2044650758" sldId="336"/>
            <ac:picMk id="14" creationId="{AC078687-7B7E-6E58-D79B-9E2BEB36E08F}"/>
          </ac:picMkLst>
        </pc:picChg>
      </pc:sldChg>
      <pc:sldChg chg="addSp delSp modSp add mod">
        <pc:chgData name="shilpi mohanty" userId="7b885eb3dd52ee10" providerId="LiveId" clId="{2D4147A5-D878-4BF5-81F3-C4890DB05553}" dt="2022-06-28T08:50:26.841" v="2990" actId="27636"/>
        <pc:sldMkLst>
          <pc:docMk/>
          <pc:sldMk cId="2216017755" sldId="337"/>
        </pc:sldMkLst>
        <pc:spChg chg="mod">
          <ac:chgData name="shilpi mohanty" userId="7b885eb3dd52ee10" providerId="LiveId" clId="{2D4147A5-D878-4BF5-81F3-C4890DB05553}" dt="2022-06-28T08:50:26.841" v="2990" actId="27636"/>
          <ac:spMkLst>
            <pc:docMk/>
            <pc:sldMk cId="2216017755" sldId="337"/>
            <ac:spMk id="2" creationId="{275B627C-EE71-4EB0-D536-E3CA04B62FA4}"/>
          </ac:spMkLst>
        </pc:spChg>
        <pc:spChg chg="mod">
          <ac:chgData name="shilpi mohanty" userId="7b885eb3dd52ee10" providerId="LiveId" clId="{2D4147A5-D878-4BF5-81F3-C4890DB05553}" dt="2022-06-28T08:49:59.904" v="2969" actId="255"/>
          <ac:spMkLst>
            <pc:docMk/>
            <pc:sldMk cId="2216017755" sldId="337"/>
            <ac:spMk id="4" creationId="{2DF04CE5-5937-C47B-98F0-5B0D1D885B71}"/>
          </ac:spMkLst>
        </pc:spChg>
        <pc:spChg chg="add del mod">
          <ac:chgData name="shilpi mohanty" userId="7b885eb3dd52ee10" providerId="LiveId" clId="{2D4147A5-D878-4BF5-81F3-C4890DB05553}" dt="2022-06-28T07:27:08.576" v="2730" actId="21"/>
          <ac:spMkLst>
            <pc:docMk/>
            <pc:sldMk cId="2216017755" sldId="337"/>
            <ac:spMk id="5" creationId="{D6411E62-7272-8635-87EC-1560DDF3508E}"/>
          </ac:spMkLst>
        </pc:spChg>
        <pc:picChg chg="del mod">
          <ac:chgData name="shilpi mohanty" userId="7b885eb3dd52ee10" providerId="LiveId" clId="{2D4147A5-D878-4BF5-81F3-C4890DB05553}" dt="2022-06-28T07:26:35.438" v="2727" actId="478"/>
          <ac:picMkLst>
            <pc:docMk/>
            <pc:sldMk cId="2216017755" sldId="337"/>
            <ac:picMk id="9" creationId="{3808FD5A-B553-36E5-7791-2D014E692ED6}"/>
          </ac:picMkLst>
        </pc:picChg>
        <pc:picChg chg="del">
          <ac:chgData name="shilpi mohanty" userId="7b885eb3dd52ee10" providerId="LiveId" clId="{2D4147A5-D878-4BF5-81F3-C4890DB05553}" dt="2022-06-28T07:27:10.317" v="2731" actId="21"/>
          <ac:picMkLst>
            <pc:docMk/>
            <pc:sldMk cId="2216017755" sldId="337"/>
            <ac:picMk id="10" creationId="{FE191851-C779-F60F-86E4-63891D521134}"/>
          </ac:picMkLst>
        </pc:picChg>
        <pc:picChg chg="del mod">
          <ac:chgData name="shilpi mohanty" userId="7b885eb3dd52ee10" providerId="LiveId" clId="{2D4147A5-D878-4BF5-81F3-C4890DB05553}" dt="2022-06-28T07:26:50.417" v="2729" actId="478"/>
          <ac:picMkLst>
            <pc:docMk/>
            <pc:sldMk cId="2216017755" sldId="337"/>
            <ac:picMk id="11" creationId="{FC7F612E-090F-F634-8EC2-690A4B71F745}"/>
          </ac:picMkLst>
        </pc:picChg>
        <pc:picChg chg="add mod">
          <ac:chgData name="shilpi mohanty" userId="7b885eb3dd52ee10" providerId="LiveId" clId="{2D4147A5-D878-4BF5-81F3-C4890DB05553}" dt="2022-06-28T07:27:49.647" v="2740" actId="14100"/>
          <ac:picMkLst>
            <pc:docMk/>
            <pc:sldMk cId="2216017755" sldId="337"/>
            <ac:picMk id="12" creationId="{673251C1-842F-DEFF-A7B9-2C51CFD39DCE}"/>
          </ac:picMkLst>
        </pc:picChg>
        <pc:picChg chg="add mod">
          <ac:chgData name="shilpi mohanty" userId="7b885eb3dd52ee10" providerId="LiveId" clId="{2D4147A5-D878-4BF5-81F3-C4890DB05553}" dt="2022-06-28T07:28:39.557" v="2782" actId="14100"/>
          <ac:picMkLst>
            <pc:docMk/>
            <pc:sldMk cId="2216017755" sldId="337"/>
            <ac:picMk id="13" creationId="{AF3F0CFD-52B6-B390-38BF-5AD30A7E99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4012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7795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211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9061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89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2793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0296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64704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1369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9455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C6D9B-B355-49A8-B949-1785C1167B15}"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5181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C6D9B-B355-49A8-B949-1785C1167B15}" type="datetimeFigureOut">
              <a:rPr lang="en-IN" smtClean="0"/>
              <a:t>28-06-2022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56764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C6D9B-B355-49A8-B949-1785C1167B15}" type="datetimeFigureOut">
              <a:rPr lang="en-IN" smtClean="0"/>
              <a:t>28-06-2022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36316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C6D9B-B355-49A8-B949-1785C1167B15}" type="datetimeFigureOut">
              <a:rPr lang="en-IN" smtClean="0"/>
              <a:t>28-06-2022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814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12909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2173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C6D9B-B355-49A8-B949-1785C1167B15}" type="datetimeFigureOut">
              <a:rPr lang="en-IN" smtClean="0"/>
              <a:t>28-06-2022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3FA22A-1717-451C-A47F-CEF6702CF438}" type="slidenum">
              <a:rPr lang="en-IN" smtClean="0"/>
              <a:t>‹#›</a:t>
            </a:fld>
            <a:endParaRPr lang="en-IN"/>
          </a:p>
        </p:txBody>
      </p:sp>
    </p:spTree>
    <p:extLst>
      <p:ext uri="{BB962C8B-B14F-4D97-AF65-F5344CB8AC3E}">
        <p14:creationId xmlns:p14="http://schemas.microsoft.com/office/powerpoint/2010/main" val="31816988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8.xml"/><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235E-8470-4062-AD7B-8D618DED6315}"/>
              </a:ext>
            </a:extLst>
          </p:cNvPr>
          <p:cNvSpPr>
            <a:spLocks noGrp="1"/>
          </p:cNvSpPr>
          <p:nvPr>
            <p:ph type="ctrTitle"/>
          </p:nvPr>
        </p:nvSpPr>
        <p:spPr/>
        <p:txBody>
          <a:bodyPr>
            <a:normAutofit/>
          </a:bodyPr>
          <a:lstStyle/>
          <a:p>
            <a: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Flight Price Prediction Project</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607F5096-19F8-43D8-884D-0BC3D05E815E}"/>
              </a:ext>
            </a:extLst>
          </p:cNvPr>
          <p:cNvSpPr>
            <a:spLocks noGrp="1"/>
          </p:cNvSpPr>
          <p:nvPr>
            <p:ph type="subTitle" idx="1"/>
          </p:nvPr>
        </p:nvSpPr>
        <p:spPr/>
        <p:txBody>
          <a:bodyPr>
            <a:normAutofit fontScale="92500" lnSpcReduction="10000"/>
          </a:bodyPr>
          <a:lstStyle/>
          <a:p>
            <a:endParaRPr lang="en-IN" dirty="0"/>
          </a:p>
          <a:p>
            <a:endParaRPr lang="en-IN" dirty="0"/>
          </a:p>
          <a:p>
            <a:r>
              <a:rPr lang="en-IN" dirty="0"/>
              <a:t>Submitted by Shilpi Mohanty</a:t>
            </a:r>
          </a:p>
        </p:txBody>
      </p:sp>
    </p:spTree>
    <p:extLst>
      <p:ext uri="{BB962C8B-B14F-4D97-AF65-F5344CB8AC3E}">
        <p14:creationId xmlns:p14="http://schemas.microsoft.com/office/powerpoint/2010/main" val="39995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EEC-B9FC-4DBA-97F6-987A62F02451}"/>
              </a:ext>
            </a:extLst>
          </p:cNvPr>
          <p:cNvSpPr>
            <a:spLocks noGrp="1"/>
          </p:cNvSpPr>
          <p:nvPr>
            <p:ph type="title"/>
          </p:nvPr>
        </p:nvSpPr>
        <p:spPr>
          <a:xfrm>
            <a:off x="677334" y="609600"/>
            <a:ext cx="8596668" cy="883024"/>
          </a:xfrm>
        </p:spPr>
        <p:txBody>
          <a:bodyPr/>
          <a:lstStyle/>
          <a:p>
            <a:r>
              <a:rPr lang="en-IN" dirty="0"/>
              <a:t>                  Data pre-processing</a:t>
            </a:r>
            <a:endParaRPr lang="en-IN" sz="3600" dirty="0"/>
          </a:p>
        </p:txBody>
      </p:sp>
      <p:sp>
        <p:nvSpPr>
          <p:cNvPr id="3" name="Content Placeholder 2">
            <a:extLst>
              <a:ext uri="{FF2B5EF4-FFF2-40B4-BE49-F238E27FC236}">
                <a16:creationId xmlns:a16="http://schemas.microsoft.com/office/drawing/2014/main" id="{646782A2-AB87-4C83-9469-E033CC8F4BA0}"/>
              </a:ext>
            </a:extLst>
          </p:cNvPr>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After loading I checked for </a:t>
            </a:r>
            <a:r>
              <a:rPr lang="en-US" dirty="0" err="1">
                <a:latin typeface="Calibri" panose="020F0502020204030204" pitchFamily="34" charset="0"/>
                <a:cs typeface="Calibri" panose="020F0502020204030204" pitchFamily="34" charset="0"/>
              </a:rPr>
              <a:t>dtypes</a:t>
            </a:r>
            <a:r>
              <a:rPr lang="en-US" dirty="0">
                <a:latin typeface="Calibri" panose="020F0502020204030204" pitchFamily="34" charset="0"/>
                <a:cs typeface="Calibri" panose="020F0502020204030204" pitchFamily="34" charset="0"/>
              </a:rPr>
              <a:t> and found that object column were present which need to be converted into appropriate type.</a:t>
            </a:r>
          </a:p>
          <a:p>
            <a:pPr algn="just"/>
            <a:r>
              <a:rPr lang="en-US" dirty="0">
                <a:latin typeface="Calibri" panose="020F0502020204030204" pitchFamily="34" charset="0"/>
                <a:cs typeface="Calibri" panose="020F0502020204030204" pitchFamily="34" charset="0"/>
              </a:rPr>
              <a:t>I checked for data cleaning by removing </a:t>
            </a:r>
            <a:r>
              <a:rPr lang="en-US" dirty="0" err="1">
                <a:latin typeface="Calibri" panose="020F0502020204030204" pitchFamily="34" charset="0"/>
                <a:cs typeface="Calibri" panose="020F0502020204030204" pitchFamily="34" charset="0"/>
              </a:rPr>
              <a:t>comma,converting</a:t>
            </a:r>
            <a:r>
              <a:rPr lang="en-US" dirty="0">
                <a:latin typeface="Calibri" panose="020F0502020204030204" pitchFamily="34" charset="0"/>
                <a:cs typeface="Calibri" panose="020F0502020204030204" pitchFamily="34" charset="0"/>
              </a:rPr>
              <a:t> into appropriate </a:t>
            </a:r>
            <a:r>
              <a:rPr lang="en-US" dirty="0" err="1">
                <a:latin typeface="Calibri" panose="020F0502020204030204" pitchFamily="34" charset="0"/>
                <a:cs typeface="Calibri" panose="020F0502020204030204" pitchFamily="34" charset="0"/>
              </a:rPr>
              <a:t>format,missing</a:t>
            </a:r>
            <a:r>
              <a:rPr lang="en-US" dirty="0">
                <a:latin typeface="Calibri" panose="020F0502020204030204" pitchFamily="34" charset="0"/>
                <a:cs typeface="Calibri" panose="020F0502020204030204" pitchFamily="34" charset="0"/>
              </a:rPr>
              <a:t> value and also via heatmap and found that there is missing value in Price column .</a:t>
            </a:r>
          </a:p>
          <a:p>
            <a:pPr algn="just"/>
            <a:endParaRPr lang="en-US" sz="2800" dirty="0">
              <a:latin typeface="Constantia (Body)"/>
              <a:cs typeface="Arial"/>
            </a:endParaRPr>
          </a:p>
        </p:txBody>
      </p:sp>
      <p:pic>
        <p:nvPicPr>
          <p:cNvPr id="9" name="Picture 8">
            <a:extLst>
              <a:ext uri="{FF2B5EF4-FFF2-40B4-BE49-F238E27FC236}">
                <a16:creationId xmlns:a16="http://schemas.microsoft.com/office/drawing/2014/main" id="{BB621031-ADF4-AEE6-449A-DECC8A956675}"/>
              </a:ext>
            </a:extLst>
          </p:cNvPr>
          <p:cNvPicPr>
            <a:picLocks noChangeAspect="1"/>
          </p:cNvPicPr>
          <p:nvPr/>
        </p:nvPicPr>
        <p:blipFill>
          <a:blip r:embed="rId2"/>
          <a:stretch>
            <a:fillRect/>
          </a:stretch>
        </p:blipFill>
        <p:spPr>
          <a:xfrm>
            <a:off x="1017760" y="3699061"/>
            <a:ext cx="3800475" cy="2095500"/>
          </a:xfrm>
          <a:prstGeom prst="rect">
            <a:avLst/>
          </a:prstGeom>
        </p:spPr>
      </p:pic>
      <p:pic>
        <p:nvPicPr>
          <p:cNvPr id="10" name="Picture 9">
            <a:extLst>
              <a:ext uri="{FF2B5EF4-FFF2-40B4-BE49-F238E27FC236}">
                <a16:creationId xmlns:a16="http://schemas.microsoft.com/office/drawing/2014/main" id="{58ABC0C3-722D-C72D-D6D7-932B16E8E034}"/>
              </a:ext>
            </a:extLst>
          </p:cNvPr>
          <p:cNvPicPr>
            <a:picLocks noChangeAspect="1"/>
          </p:cNvPicPr>
          <p:nvPr/>
        </p:nvPicPr>
        <p:blipFill>
          <a:blip r:embed="rId3"/>
          <a:stretch>
            <a:fillRect/>
          </a:stretch>
        </p:blipFill>
        <p:spPr>
          <a:xfrm>
            <a:off x="5158661" y="3684773"/>
            <a:ext cx="2581275" cy="2124075"/>
          </a:xfrm>
          <a:prstGeom prst="rect">
            <a:avLst/>
          </a:prstGeom>
        </p:spPr>
      </p:pic>
    </p:spTree>
    <p:extLst>
      <p:ext uri="{BB962C8B-B14F-4D97-AF65-F5344CB8AC3E}">
        <p14:creationId xmlns:p14="http://schemas.microsoft.com/office/powerpoint/2010/main" val="216396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0F3-CADD-42DE-B5C5-DFDA6CADD942}"/>
              </a:ext>
            </a:extLst>
          </p:cNvPr>
          <p:cNvSpPr>
            <a:spLocks noGrp="1"/>
          </p:cNvSpPr>
          <p:nvPr>
            <p:ph type="title"/>
          </p:nvPr>
        </p:nvSpPr>
        <p:spPr>
          <a:xfrm>
            <a:off x="677334" y="609600"/>
            <a:ext cx="8596668" cy="775447"/>
          </a:xfrm>
        </p:spPr>
        <p:txBody>
          <a:bodyPr>
            <a:normAutofit fontScale="90000"/>
          </a:bodyPr>
          <a:lstStyle/>
          <a:p>
            <a:r>
              <a:rPr lang="en-US" dirty="0"/>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Data Cleaning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8F33DE72-E036-8B6F-0FAC-6550D03E123B}"/>
              </a:ext>
            </a:extLst>
          </p:cNvPr>
          <p:cNvSpPr>
            <a:spLocks noGrp="1"/>
          </p:cNvSpPr>
          <p:nvPr>
            <p:ph idx="1"/>
          </p:nvPr>
        </p:nvSpPr>
        <p:spPr>
          <a:xfrm>
            <a:off x="677334" y="1492625"/>
            <a:ext cx="8596668" cy="4548738"/>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our datasets is having duplicated rows, comma, words in the column values like in duration ,formatting datatypes ,which we need to clear it before model building.so data cleaning is required.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various data imputation performed on our data set are shown below with the code.</a:t>
            </a:r>
          </a:p>
          <a:p>
            <a:endParaRPr lang="en-IN" dirty="0"/>
          </a:p>
        </p:txBody>
      </p:sp>
      <p:pic>
        <p:nvPicPr>
          <p:cNvPr id="10" name="Picture 9">
            <a:extLst>
              <a:ext uri="{FF2B5EF4-FFF2-40B4-BE49-F238E27FC236}">
                <a16:creationId xmlns:a16="http://schemas.microsoft.com/office/drawing/2014/main" id="{A139DDF9-F055-A296-1B14-0E71D42FDBC3}"/>
              </a:ext>
            </a:extLst>
          </p:cNvPr>
          <p:cNvPicPr>
            <a:picLocks noChangeAspect="1"/>
          </p:cNvPicPr>
          <p:nvPr/>
        </p:nvPicPr>
        <p:blipFill>
          <a:blip r:embed="rId2"/>
          <a:stretch>
            <a:fillRect/>
          </a:stretch>
        </p:blipFill>
        <p:spPr>
          <a:xfrm>
            <a:off x="581174" y="3429000"/>
            <a:ext cx="2780591" cy="1548130"/>
          </a:xfrm>
          <a:prstGeom prst="rect">
            <a:avLst/>
          </a:prstGeom>
        </p:spPr>
      </p:pic>
      <p:pic>
        <p:nvPicPr>
          <p:cNvPr id="11" name="Picture 10">
            <a:extLst>
              <a:ext uri="{FF2B5EF4-FFF2-40B4-BE49-F238E27FC236}">
                <a16:creationId xmlns:a16="http://schemas.microsoft.com/office/drawing/2014/main" id="{31C320AB-48C7-1EBD-1AEB-8DFA71D9F426}"/>
              </a:ext>
            </a:extLst>
          </p:cNvPr>
          <p:cNvPicPr>
            <a:picLocks noChangeAspect="1"/>
          </p:cNvPicPr>
          <p:nvPr/>
        </p:nvPicPr>
        <p:blipFill>
          <a:blip r:embed="rId3"/>
          <a:stretch>
            <a:fillRect/>
          </a:stretch>
        </p:blipFill>
        <p:spPr>
          <a:xfrm>
            <a:off x="3978237" y="2942599"/>
            <a:ext cx="3148704" cy="2520931"/>
          </a:xfrm>
          <a:prstGeom prst="rect">
            <a:avLst/>
          </a:prstGeom>
        </p:spPr>
      </p:pic>
      <p:pic>
        <p:nvPicPr>
          <p:cNvPr id="12" name="Picture 11">
            <a:extLst>
              <a:ext uri="{FF2B5EF4-FFF2-40B4-BE49-F238E27FC236}">
                <a16:creationId xmlns:a16="http://schemas.microsoft.com/office/drawing/2014/main" id="{35366156-9640-6065-5F7C-706AA8684256}"/>
              </a:ext>
            </a:extLst>
          </p:cNvPr>
          <p:cNvPicPr>
            <a:picLocks noChangeAspect="1"/>
          </p:cNvPicPr>
          <p:nvPr/>
        </p:nvPicPr>
        <p:blipFill>
          <a:blip r:embed="rId4"/>
          <a:stretch>
            <a:fillRect/>
          </a:stretch>
        </p:blipFill>
        <p:spPr>
          <a:xfrm>
            <a:off x="7493742" y="3049941"/>
            <a:ext cx="3560520" cy="3138805"/>
          </a:xfrm>
          <a:prstGeom prst="rect">
            <a:avLst/>
          </a:prstGeom>
        </p:spPr>
      </p:pic>
    </p:spTree>
    <p:extLst>
      <p:ext uri="{BB962C8B-B14F-4D97-AF65-F5344CB8AC3E}">
        <p14:creationId xmlns:p14="http://schemas.microsoft.com/office/powerpoint/2010/main" val="291574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2CB5-FC22-1B1E-AD40-882C53074DFB}"/>
              </a:ext>
            </a:extLst>
          </p:cNvPr>
          <p:cNvSpPr>
            <a:spLocks noGrp="1"/>
          </p:cNvSpPr>
          <p:nvPr>
            <p:ph type="title"/>
          </p:nvPr>
        </p:nvSpPr>
        <p:spPr/>
        <p:txBody>
          <a:bodyPr/>
          <a:lstStyle/>
          <a:p>
            <a:r>
              <a:rPr lang="en-IN" dirty="0"/>
              <a:t>Data cleaning cont..</a:t>
            </a:r>
          </a:p>
        </p:txBody>
      </p:sp>
      <p:pic>
        <p:nvPicPr>
          <p:cNvPr id="4" name="Content Placeholder 3">
            <a:extLst>
              <a:ext uri="{FF2B5EF4-FFF2-40B4-BE49-F238E27FC236}">
                <a16:creationId xmlns:a16="http://schemas.microsoft.com/office/drawing/2014/main" id="{FC2276E9-732A-45C1-066E-0BC6560F3390}"/>
              </a:ext>
            </a:extLst>
          </p:cNvPr>
          <p:cNvPicPr>
            <a:picLocks noGrp="1" noChangeAspect="1"/>
          </p:cNvPicPr>
          <p:nvPr>
            <p:ph idx="1"/>
          </p:nvPr>
        </p:nvPicPr>
        <p:blipFill>
          <a:blip r:embed="rId2"/>
          <a:stretch>
            <a:fillRect/>
          </a:stretch>
        </p:blipFill>
        <p:spPr>
          <a:xfrm>
            <a:off x="513276" y="1270000"/>
            <a:ext cx="3399818" cy="2962275"/>
          </a:xfrm>
          <a:prstGeom prst="rect">
            <a:avLst/>
          </a:prstGeom>
        </p:spPr>
      </p:pic>
      <p:pic>
        <p:nvPicPr>
          <p:cNvPr id="5" name="Picture 4">
            <a:extLst>
              <a:ext uri="{FF2B5EF4-FFF2-40B4-BE49-F238E27FC236}">
                <a16:creationId xmlns:a16="http://schemas.microsoft.com/office/drawing/2014/main" id="{FA9603D3-1924-621C-C32C-1DBF349F47D5}"/>
              </a:ext>
            </a:extLst>
          </p:cNvPr>
          <p:cNvPicPr>
            <a:picLocks noChangeAspect="1"/>
          </p:cNvPicPr>
          <p:nvPr/>
        </p:nvPicPr>
        <p:blipFill>
          <a:blip r:embed="rId3"/>
          <a:stretch>
            <a:fillRect/>
          </a:stretch>
        </p:blipFill>
        <p:spPr>
          <a:xfrm>
            <a:off x="5500782" y="697753"/>
            <a:ext cx="3762375" cy="2575560"/>
          </a:xfrm>
          <a:prstGeom prst="rect">
            <a:avLst/>
          </a:prstGeom>
        </p:spPr>
      </p:pic>
      <p:pic>
        <p:nvPicPr>
          <p:cNvPr id="6" name="Picture 5">
            <a:extLst>
              <a:ext uri="{FF2B5EF4-FFF2-40B4-BE49-F238E27FC236}">
                <a16:creationId xmlns:a16="http://schemas.microsoft.com/office/drawing/2014/main" id="{FBFD82F0-3A5D-FB46-617C-8647DE38DF71}"/>
              </a:ext>
            </a:extLst>
          </p:cNvPr>
          <p:cNvPicPr>
            <a:picLocks noChangeAspect="1"/>
          </p:cNvPicPr>
          <p:nvPr/>
        </p:nvPicPr>
        <p:blipFill>
          <a:blip r:embed="rId4"/>
          <a:stretch>
            <a:fillRect/>
          </a:stretch>
        </p:blipFill>
        <p:spPr>
          <a:xfrm>
            <a:off x="717090" y="4425997"/>
            <a:ext cx="5731510" cy="2127250"/>
          </a:xfrm>
          <a:prstGeom prst="rect">
            <a:avLst/>
          </a:prstGeom>
        </p:spPr>
      </p:pic>
      <p:pic>
        <p:nvPicPr>
          <p:cNvPr id="7" name="Picture 6">
            <a:extLst>
              <a:ext uri="{FF2B5EF4-FFF2-40B4-BE49-F238E27FC236}">
                <a16:creationId xmlns:a16="http://schemas.microsoft.com/office/drawing/2014/main" id="{F57D1905-DC33-3E4E-77EB-F2E5529DA3AF}"/>
              </a:ext>
            </a:extLst>
          </p:cNvPr>
          <p:cNvPicPr>
            <a:picLocks noChangeAspect="1"/>
          </p:cNvPicPr>
          <p:nvPr/>
        </p:nvPicPr>
        <p:blipFill>
          <a:blip r:embed="rId5"/>
          <a:stretch>
            <a:fillRect/>
          </a:stretch>
        </p:blipFill>
        <p:spPr>
          <a:xfrm>
            <a:off x="6978558" y="3689293"/>
            <a:ext cx="2839851" cy="2962276"/>
          </a:xfrm>
          <a:prstGeom prst="rect">
            <a:avLst/>
          </a:prstGeom>
        </p:spPr>
      </p:pic>
    </p:spTree>
    <p:extLst>
      <p:ext uri="{BB962C8B-B14F-4D97-AF65-F5344CB8AC3E}">
        <p14:creationId xmlns:p14="http://schemas.microsoft.com/office/powerpoint/2010/main" val="244751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301-B6C2-4DDC-A430-8C6C5D11F423}"/>
              </a:ext>
            </a:extLst>
          </p:cNvPr>
          <p:cNvSpPr>
            <a:spLocks noGrp="1"/>
          </p:cNvSpPr>
          <p:nvPr>
            <p:ph type="title"/>
          </p:nvPr>
        </p:nvSpPr>
        <p:spPr/>
        <p:txBody>
          <a:bodyPr/>
          <a:lstStyle/>
          <a:p>
            <a:r>
              <a:rPr lang="en-IN" dirty="0"/>
              <a:t>   </a:t>
            </a:r>
            <a:r>
              <a:rPr lang="en-US" dirty="0"/>
              <a:t>statistical summary of the dataset</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73D017-A3BF-4FCE-8E45-73C2B83F0EAF}"/>
              </a:ext>
            </a:extLst>
          </p:cNvPr>
          <p:cNvSpPr>
            <a:spLocks noGrp="1"/>
          </p:cNvSpPr>
          <p:nvPr>
            <p:ph sz="half" idx="1"/>
          </p:nvPr>
        </p:nvSpPr>
        <p:spPr>
          <a:xfrm>
            <a:off x="677333" y="1210235"/>
            <a:ext cx="9676901" cy="2958353"/>
          </a:xfrm>
        </p:spPr>
        <p:txBody>
          <a:bodyPr>
            <a:normAutofit fontScale="925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1.There is high variance in price column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price is fluctuating significantly.</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2.The mean value is greater than median value in duration,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price,depature_time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means data are positively skewed.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3.The mean value is less than median value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Total_stops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departure_time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arrival_time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means data are negatively skewed(the distribution is negatively skewed).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3.The high gap between the max and 75% lead to formation of outliers that can be seen in Duration, Price column.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4.The minimum Price of the flight ticket is Rs.5256 and maximum price of the flight ticket is Rs.39223.</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1121205-A9AD-6710-9021-17365B19ED5A}"/>
              </a:ext>
            </a:extLst>
          </p:cNvPr>
          <p:cNvPicPr>
            <a:picLocks noChangeAspect="1"/>
          </p:cNvPicPr>
          <p:nvPr/>
        </p:nvPicPr>
        <p:blipFill>
          <a:blip r:embed="rId2"/>
          <a:stretch>
            <a:fillRect/>
          </a:stretch>
        </p:blipFill>
        <p:spPr>
          <a:xfrm>
            <a:off x="2128145" y="4280012"/>
            <a:ext cx="5886301" cy="2439670"/>
          </a:xfrm>
          <a:prstGeom prst="rect">
            <a:avLst/>
          </a:prstGeom>
        </p:spPr>
      </p:pic>
    </p:spTree>
    <p:extLst>
      <p:ext uri="{BB962C8B-B14F-4D97-AF65-F5344CB8AC3E}">
        <p14:creationId xmlns:p14="http://schemas.microsoft.com/office/powerpoint/2010/main" val="3290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4C8E-46A2-B47E-F7B7-D5DC83C828A2}"/>
              </a:ext>
            </a:extLst>
          </p:cNvPr>
          <p:cNvSpPr>
            <a:spLocks noGrp="1"/>
          </p:cNvSpPr>
          <p:nvPr>
            <p:ph type="title"/>
          </p:nvPr>
        </p:nvSpPr>
        <p:spPr>
          <a:xfrm>
            <a:off x="677334" y="609600"/>
            <a:ext cx="8596668" cy="815788"/>
          </a:xfrm>
        </p:spPr>
        <p:txBody>
          <a:bodyPr/>
          <a:lstStyle/>
          <a:p>
            <a:r>
              <a:rPr lang="en-IN" dirty="0"/>
              <a:t>Describe for object column</a:t>
            </a:r>
          </a:p>
        </p:txBody>
      </p:sp>
      <p:sp>
        <p:nvSpPr>
          <p:cNvPr id="3" name="Content Placeholder 2">
            <a:extLst>
              <a:ext uri="{FF2B5EF4-FFF2-40B4-BE49-F238E27FC236}">
                <a16:creationId xmlns:a16="http://schemas.microsoft.com/office/drawing/2014/main" id="{77C28738-55F3-639A-D138-1AA3A537974A}"/>
              </a:ext>
            </a:extLst>
          </p:cNvPr>
          <p:cNvSpPr>
            <a:spLocks noGrp="1"/>
          </p:cNvSpPr>
          <p:nvPr>
            <p:ph idx="1"/>
          </p:nvPr>
        </p:nvSpPr>
        <p:spPr>
          <a:xfrm>
            <a:off x="677334" y="1425389"/>
            <a:ext cx="8596668" cy="4615974"/>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three object column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Airline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Name,Source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Destination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 missing value as it has been dropped.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Airline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Name,source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destination each has 6 distinct columns.</a:t>
            </a:r>
          </a:p>
          <a:p>
            <a:pPr marL="457200"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Air Passenger mostly preferring Vistara .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Preferable Source and Destination is Delhi.</a:t>
            </a:r>
          </a:p>
          <a:p>
            <a:endParaRPr lang="en-IN" dirty="0"/>
          </a:p>
        </p:txBody>
      </p:sp>
      <p:pic>
        <p:nvPicPr>
          <p:cNvPr id="6" name="Picture 5">
            <a:extLst>
              <a:ext uri="{FF2B5EF4-FFF2-40B4-BE49-F238E27FC236}">
                <a16:creationId xmlns:a16="http://schemas.microsoft.com/office/drawing/2014/main" id="{EDF95CDD-EB27-FA53-F4F7-469927A0BF8C}"/>
              </a:ext>
            </a:extLst>
          </p:cNvPr>
          <p:cNvPicPr>
            <a:picLocks noChangeAspect="1"/>
          </p:cNvPicPr>
          <p:nvPr/>
        </p:nvPicPr>
        <p:blipFill>
          <a:blip r:embed="rId2"/>
          <a:stretch>
            <a:fillRect/>
          </a:stretch>
        </p:blipFill>
        <p:spPr>
          <a:xfrm>
            <a:off x="1280421" y="4095787"/>
            <a:ext cx="5731510" cy="1570990"/>
          </a:xfrm>
          <a:prstGeom prst="rect">
            <a:avLst/>
          </a:prstGeom>
        </p:spPr>
      </p:pic>
    </p:spTree>
    <p:extLst>
      <p:ext uri="{BB962C8B-B14F-4D97-AF65-F5344CB8AC3E}">
        <p14:creationId xmlns:p14="http://schemas.microsoft.com/office/powerpoint/2010/main" val="285239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965-5AA7-4453-B873-F2008599F9D8}"/>
              </a:ext>
            </a:extLst>
          </p:cNvPr>
          <p:cNvSpPr>
            <a:spLocks noGrp="1"/>
          </p:cNvSpPr>
          <p:nvPr>
            <p:ph type="title"/>
          </p:nvPr>
        </p:nvSpPr>
        <p:spPr>
          <a:xfrm>
            <a:off x="677334" y="609600"/>
            <a:ext cx="8596668" cy="735106"/>
          </a:xfrm>
        </p:spPr>
        <p:txBody>
          <a:bodyPr/>
          <a:lstStyle/>
          <a:p>
            <a:r>
              <a:rPr lang="en-IN" dirty="0"/>
              <a:t>Correlation Analysis:</a:t>
            </a:r>
          </a:p>
        </p:txBody>
      </p:sp>
      <p:sp>
        <p:nvSpPr>
          <p:cNvPr id="3" name="Content Placeholder 2">
            <a:extLst>
              <a:ext uri="{FF2B5EF4-FFF2-40B4-BE49-F238E27FC236}">
                <a16:creationId xmlns:a16="http://schemas.microsoft.com/office/drawing/2014/main" id="{9807BAD3-0640-46B9-B558-E421459C2EAD}"/>
              </a:ext>
            </a:extLst>
          </p:cNvPr>
          <p:cNvSpPr>
            <a:spLocks noGrp="1"/>
          </p:cNvSpPr>
          <p:nvPr>
            <p:ph sz="half" idx="1"/>
          </p:nvPr>
        </p:nvSpPr>
        <p:spPr>
          <a:xfrm>
            <a:off x="677334" y="1344706"/>
            <a:ext cx="8385984" cy="4696655"/>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positive correlation indicates that the values tend to increase with one another and a negative correlation indicates that values in one set tend to decrease with an increase in the other set.</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see that heatmap shows that price is positively correlated to Airline Name around 38%,Duration around 32%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Total_Stops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around 44% and negatively correlated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Departure_Time,Source,Destination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 Also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Total_stops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Duration are positively correlated at 57%</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7921E36-CD75-B574-EAB0-A19810224B64}"/>
              </a:ext>
            </a:extLst>
          </p:cNvPr>
          <p:cNvPicPr>
            <a:picLocks noChangeAspect="1"/>
          </p:cNvPicPr>
          <p:nvPr/>
        </p:nvPicPr>
        <p:blipFill>
          <a:blip r:embed="rId2"/>
          <a:stretch>
            <a:fillRect/>
          </a:stretch>
        </p:blipFill>
        <p:spPr>
          <a:xfrm>
            <a:off x="1169893" y="3738282"/>
            <a:ext cx="4153447" cy="2303079"/>
          </a:xfrm>
          <a:prstGeom prst="rect">
            <a:avLst/>
          </a:prstGeom>
        </p:spPr>
      </p:pic>
      <p:pic>
        <p:nvPicPr>
          <p:cNvPr id="7" name="Picture 6">
            <a:extLst>
              <a:ext uri="{FF2B5EF4-FFF2-40B4-BE49-F238E27FC236}">
                <a16:creationId xmlns:a16="http://schemas.microsoft.com/office/drawing/2014/main" id="{142B62E9-BD6C-9636-5F5A-4EB2642526D6}"/>
              </a:ext>
            </a:extLst>
          </p:cNvPr>
          <p:cNvPicPr>
            <a:picLocks noChangeAspect="1"/>
          </p:cNvPicPr>
          <p:nvPr/>
        </p:nvPicPr>
        <p:blipFill>
          <a:blip r:embed="rId3"/>
          <a:stretch>
            <a:fillRect/>
          </a:stretch>
        </p:blipFill>
        <p:spPr>
          <a:xfrm>
            <a:off x="5614708" y="3563471"/>
            <a:ext cx="4040280" cy="2789144"/>
          </a:xfrm>
          <a:prstGeom prst="rect">
            <a:avLst/>
          </a:prstGeom>
        </p:spPr>
      </p:pic>
    </p:spTree>
    <p:extLst>
      <p:ext uri="{BB962C8B-B14F-4D97-AF65-F5344CB8AC3E}">
        <p14:creationId xmlns:p14="http://schemas.microsoft.com/office/powerpoint/2010/main" val="20761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F2DA-F634-4721-B21A-E407F359C8A4}"/>
              </a:ext>
            </a:extLst>
          </p:cNvPr>
          <p:cNvSpPr>
            <a:spLocks noGrp="1"/>
          </p:cNvSpPr>
          <p:nvPr>
            <p:ph type="title"/>
          </p:nvPr>
        </p:nvSpPr>
        <p:spPr>
          <a:xfrm>
            <a:off x="677334" y="609600"/>
            <a:ext cx="8596668" cy="640976"/>
          </a:xfrm>
        </p:spPr>
        <p:txBody>
          <a:bodyPr>
            <a:normAutofit/>
          </a:bodyPr>
          <a:lstStyle/>
          <a:p>
            <a:r>
              <a:rPr lang="en-IN" dirty="0"/>
              <a:t>        </a:t>
            </a:r>
            <a:r>
              <a:rPr lang="en-IN" sz="3100" dirty="0"/>
              <a:t>Correlation between target variable</a:t>
            </a:r>
          </a:p>
        </p:txBody>
      </p:sp>
      <p:sp>
        <p:nvSpPr>
          <p:cNvPr id="3" name="Content Placeholder 2">
            <a:extLst>
              <a:ext uri="{FF2B5EF4-FFF2-40B4-BE49-F238E27FC236}">
                <a16:creationId xmlns:a16="http://schemas.microsoft.com/office/drawing/2014/main" id="{ABEECD18-1612-409A-8A7F-F3AFC06A14E1}"/>
              </a:ext>
            </a:extLst>
          </p:cNvPr>
          <p:cNvSpPr>
            <a:spLocks noGrp="1"/>
          </p:cNvSpPr>
          <p:nvPr>
            <p:ph idx="1"/>
          </p:nvPr>
        </p:nvSpPr>
        <p:spPr>
          <a:xfrm>
            <a:off x="838200" y="1250576"/>
            <a:ext cx="9327776" cy="4912940"/>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is positively correlated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Total_stops,Airline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Name,Duration,Arrival_time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negatively correlated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Destination,Source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Departure_Time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a:p>
            <a:pPr marL="457200" algn="just">
              <a:lnSpc>
                <a:spcPct val="107000"/>
              </a:lnSpc>
              <a:spcAft>
                <a:spcPts val="800"/>
              </a:spcAft>
            </a:pPr>
            <a:endParaRPr lang="en-IN" dirty="0"/>
          </a:p>
          <a:p>
            <a:pPr marL="457200" algn="just">
              <a:lnSpc>
                <a:spcPct val="107000"/>
              </a:lnSpc>
              <a:spcAft>
                <a:spcPts val="800"/>
              </a:spcAft>
            </a:pPr>
            <a:endParaRPr lang="en-IN" dirty="0"/>
          </a:p>
          <a:p>
            <a:pPr marL="457200" algn="just">
              <a:lnSpc>
                <a:spcPct val="107000"/>
              </a:lnSpc>
              <a:spcAft>
                <a:spcPts val="800"/>
              </a:spcAft>
            </a:pPr>
            <a:endParaRPr lang="en-IN" dirty="0"/>
          </a:p>
          <a:p>
            <a:pPr marL="457200" algn="just">
              <a:lnSpc>
                <a:spcPct val="107000"/>
              </a:lnSpc>
              <a:spcAft>
                <a:spcPts val="800"/>
              </a:spcAft>
            </a:pPr>
            <a:endParaRPr lang="en-IN" dirty="0"/>
          </a:p>
        </p:txBody>
      </p:sp>
      <p:pic>
        <p:nvPicPr>
          <p:cNvPr id="7" name="Picture 6">
            <a:extLst>
              <a:ext uri="{FF2B5EF4-FFF2-40B4-BE49-F238E27FC236}">
                <a16:creationId xmlns:a16="http://schemas.microsoft.com/office/drawing/2014/main" id="{0549E451-8AE0-739F-296E-2293CFCF65A8}"/>
              </a:ext>
            </a:extLst>
          </p:cNvPr>
          <p:cNvPicPr>
            <a:picLocks noChangeAspect="1"/>
          </p:cNvPicPr>
          <p:nvPr/>
        </p:nvPicPr>
        <p:blipFill>
          <a:blip r:embed="rId2"/>
          <a:stretch>
            <a:fillRect/>
          </a:stretch>
        </p:blipFill>
        <p:spPr>
          <a:xfrm>
            <a:off x="1791410" y="2851524"/>
            <a:ext cx="6209590" cy="3213100"/>
          </a:xfrm>
          <a:prstGeom prst="rect">
            <a:avLst/>
          </a:prstGeom>
        </p:spPr>
      </p:pic>
    </p:spTree>
    <p:extLst>
      <p:ext uri="{BB962C8B-B14F-4D97-AF65-F5344CB8AC3E}">
        <p14:creationId xmlns:p14="http://schemas.microsoft.com/office/powerpoint/2010/main" val="410250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C659-6E41-4B85-A02F-4BB6E206E66F}"/>
              </a:ext>
            </a:extLst>
          </p:cNvPr>
          <p:cNvSpPr>
            <a:spLocks noGrp="1"/>
          </p:cNvSpPr>
          <p:nvPr>
            <p:ph type="title"/>
          </p:nvPr>
        </p:nvSpPr>
        <p:spPr>
          <a:xfrm>
            <a:off x="677334" y="609600"/>
            <a:ext cx="8596668" cy="576262"/>
          </a:xfrm>
        </p:spPr>
        <p:txBody>
          <a:bodyPr>
            <a:normAutofit fontScale="90000"/>
          </a:bodyPr>
          <a:lstStyle/>
          <a:p>
            <a:r>
              <a:rPr lang="en-IN" sz="3200" dirty="0">
                <a:latin typeface="Calibri" panose="020F0502020204030204" pitchFamily="34" charset="0"/>
                <a:cs typeface="Calibri" panose="020F0502020204030204" pitchFamily="34" charset="0"/>
              </a:rPr>
              <a:t>Handling outliers</a:t>
            </a:r>
          </a:p>
        </p:txBody>
      </p:sp>
      <p:sp>
        <p:nvSpPr>
          <p:cNvPr id="4" name="Content Placeholder 3">
            <a:extLst>
              <a:ext uri="{FF2B5EF4-FFF2-40B4-BE49-F238E27FC236}">
                <a16:creationId xmlns:a16="http://schemas.microsoft.com/office/drawing/2014/main" id="{86CFA272-CE4D-42FE-AEBF-70AB34D6E5E0}"/>
              </a:ext>
            </a:extLst>
          </p:cNvPr>
          <p:cNvSpPr>
            <a:spLocks noGrp="1"/>
          </p:cNvSpPr>
          <p:nvPr>
            <p:ph sz="half" idx="2"/>
          </p:nvPr>
        </p:nvSpPr>
        <p:spPr>
          <a:xfrm>
            <a:off x="839788" y="1185862"/>
            <a:ext cx="8434214" cy="5003801"/>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Outlier is a data-item/object that deviates significantly from the rest of the (so-called normal)objects. They can be caused by measurement or execution errors.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 box plot (or box-and-whisker plot) shows the distribution of quantitative data in a way that facilitates comparisons between variables. </a:t>
            </a:r>
          </a:p>
          <a:p>
            <a:r>
              <a:rPr lang="en-IN" dirty="0">
                <a:latin typeface="Calibri" panose="020F0502020204030204" pitchFamily="34" charset="0"/>
                <a:ea typeface="Calibri" panose="020F0502020204030204" pitchFamily="34" charset="0"/>
                <a:cs typeface="Times New Roman" panose="02020603050405020304" pitchFamily="18" charset="0"/>
              </a:rPr>
              <a:t>Thus we see that outliers are present in </a:t>
            </a:r>
            <a:r>
              <a:rPr lang="en-IN" dirty="0" err="1">
                <a:latin typeface="Calibri" panose="020F0502020204030204" pitchFamily="34" charset="0"/>
                <a:ea typeface="Calibri" panose="020F0502020204030204" pitchFamily="34" charset="0"/>
                <a:cs typeface="Times New Roman" panose="02020603050405020304" pitchFamily="18" charset="0"/>
              </a:rPr>
              <a:t>Duration,Total_stops</a:t>
            </a:r>
            <a:r>
              <a:rPr lang="en-IN" dirty="0">
                <a:latin typeface="Calibri" panose="020F0502020204030204" pitchFamily="34" charset="0"/>
                <a:ea typeface="Calibri" panose="020F0502020204030204" pitchFamily="34" charset="0"/>
                <a:cs typeface="Times New Roman" panose="02020603050405020304" pitchFamily="18" charset="0"/>
              </a:rPr>
              <a:t> and price </a:t>
            </a:r>
            <a:r>
              <a:rPr lang="en-IN" dirty="0" err="1">
                <a:latin typeface="Calibri" panose="020F0502020204030204" pitchFamily="34" charset="0"/>
                <a:ea typeface="Calibri" panose="020F0502020204030204" pitchFamily="34" charset="0"/>
                <a:cs typeface="Times New Roman" panose="02020603050405020304" pitchFamily="18" charset="0"/>
              </a:rPr>
              <a:t>column,since</a:t>
            </a:r>
            <a:r>
              <a:rPr lang="en-IN" dirty="0">
                <a:latin typeface="Calibri" panose="020F0502020204030204" pitchFamily="34" charset="0"/>
                <a:ea typeface="Calibri" panose="020F0502020204030204" pitchFamily="34" charset="0"/>
                <a:cs typeface="Times New Roman" panose="02020603050405020304" pitchFamily="18" charset="0"/>
              </a:rPr>
              <a:t> price is our target </a:t>
            </a:r>
            <a:r>
              <a:rPr lang="en-IN" dirty="0" err="1">
                <a:latin typeface="Calibri" panose="020F0502020204030204" pitchFamily="34" charset="0"/>
                <a:ea typeface="Calibri" panose="020F0502020204030204" pitchFamily="34" charset="0"/>
                <a:cs typeface="Times New Roman" panose="02020603050405020304" pitchFamily="18" charset="0"/>
              </a:rPr>
              <a:t>variable,we</a:t>
            </a:r>
            <a:r>
              <a:rPr lang="en-IN" dirty="0">
                <a:latin typeface="Calibri" panose="020F0502020204030204" pitchFamily="34" charset="0"/>
                <a:ea typeface="Calibri" panose="020F0502020204030204" pitchFamily="34" charset="0"/>
                <a:cs typeface="Times New Roman" panose="02020603050405020304" pitchFamily="18" charset="0"/>
              </a:rPr>
              <a:t> will leave it as it </a:t>
            </a:r>
            <a:r>
              <a:rPr lang="en-IN" dirty="0" err="1">
                <a:latin typeface="Calibri" panose="020F0502020204030204" pitchFamily="34" charset="0"/>
                <a:ea typeface="Calibri" panose="020F0502020204030204" pitchFamily="34" charset="0"/>
                <a:cs typeface="Times New Roman" panose="02020603050405020304" pitchFamily="18" charset="0"/>
              </a:rPr>
              <a:t>is.There</a:t>
            </a:r>
            <a:r>
              <a:rPr lang="en-IN" dirty="0">
                <a:latin typeface="Calibri" panose="020F0502020204030204" pitchFamily="34" charset="0"/>
                <a:ea typeface="Calibri" panose="020F0502020204030204" pitchFamily="34" charset="0"/>
                <a:cs typeface="Times New Roman" panose="02020603050405020304" pitchFamily="18" charset="0"/>
              </a:rPr>
              <a:t> are maximum outlier present in duration column and have used standard deviation method to remove it. Before and after removal image shown.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6" name="Picture 5">
            <a:extLst>
              <a:ext uri="{FF2B5EF4-FFF2-40B4-BE49-F238E27FC236}">
                <a16:creationId xmlns:a16="http://schemas.microsoft.com/office/drawing/2014/main" id="{839A3FCE-B292-1D24-6F14-3ACFAA58BB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163" y="4097020"/>
            <a:ext cx="3910143" cy="492760"/>
          </a:xfrm>
          <a:prstGeom prst="rect">
            <a:avLst/>
          </a:prstGeom>
          <a:noFill/>
          <a:ln>
            <a:noFill/>
          </a:ln>
        </p:spPr>
      </p:pic>
      <p:pic>
        <p:nvPicPr>
          <p:cNvPr id="7" name="Picture 6">
            <a:extLst>
              <a:ext uri="{FF2B5EF4-FFF2-40B4-BE49-F238E27FC236}">
                <a16:creationId xmlns:a16="http://schemas.microsoft.com/office/drawing/2014/main" id="{0F887AEE-661D-7BEF-C0C9-22596F9F4F14}"/>
              </a:ext>
            </a:extLst>
          </p:cNvPr>
          <p:cNvPicPr>
            <a:picLocks noChangeAspect="1"/>
          </p:cNvPicPr>
          <p:nvPr/>
        </p:nvPicPr>
        <p:blipFill>
          <a:blip r:embed="rId3"/>
          <a:stretch>
            <a:fillRect/>
          </a:stretch>
        </p:blipFill>
        <p:spPr>
          <a:xfrm>
            <a:off x="839788" y="4942046"/>
            <a:ext cx="4404565" cy="447675"/>
          </a:xfrm>
          <a:prstGeom prst="rect">
            <a:avLst/>
          </a:prstGeom>
        </p:spPr>
      </p:pic>
      <p:pic>
        <p:nvPicPr>
          <p:cNvPr id="8" name="Picture 7">
            <a:extLst>
              <a:ext uri="{FF2B5EF4-FFF2-40B4-BE49-F238E27FC236}">
                <a16:creationId xmlns:a16="http://schemas.microsoft.com/office/drawing/2014/main" id="{74D98A41-CB3D-027E-49AC-64831E95A6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V="1">
            <a:off x="5837986" y="3894417"/>
            <a:ext cx="2219325" cy="1651000"/>
          </a:xfrm>
          <a:prstGeom prst="rect">
            <a:avLst/>
          </a:prstGeom>
          <a:noFill/>
          <a:ln>
            <a:noFill/>
          </a:ln>
        </p:spPr>
      </p:pic>
    </p:spTree>
    <p:extLst>
      <p:ext uri="{BB962C8B-B14F-4D97-AF65-F5344CB8AC3E}">
        <p14:creationId xmlns:p14="http://schemas.microsoft.com/office/powerpoint/2010/main" val="52985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21AE-907D-4100-A19C-1424806D32E5}"/>
              </a:ext>
            </a:extLst>
          </p:cNvPr>
          <p:cNvSpPr>
            <a:spLocks noGrp="1"/>
          </p:cNvSpPr>
          <p:nvPr>
            <p:ph type="title"/>
          </p:nvPr>
        </p:nvSpPr>
        <p:spPr/>
        <p:txBody>
          <a:bodyPr/>
          <a:lstStyle/>
          <a:p>
            <a:r>
              <a:rPr lang="en-US" sz="2800" dirty="0"/>
              <a:t>Encoding the categorical object datatype column</a:t>
            </a:r>
            <a:r>
              <a:rPr lang="en-US" dirty="0"/>
              <a:t>:</a:t>
            </a:r>
            <a:endParaRPr lang="en-IN" dirty="0"/>
          </a:p>
        </p:txBody>
      </p:sp>
      <p:sp>
        <p:nvSpPr>
          <p:cNvPr id="3" name="Content Placeholder 2">
            <a:extLst>
              <a:ext uri="{FF2B5EF4-FFF2-40B4-BE49-F238E27FC236}">
                <a16:creationId xmlns:a16="http://schemas.microsoft.com/office/drawing/2014/main" id="{8B8DDD75-40AD-4AD7-BFCC-F76CCF483286}"/>
              </a:ext>
            </a:extLst>
          </p:cNvPr>
          <p:cNvSpPr>
            <a:spLocks noGrp="1"/>
          </p:cNvSpPr>
          <p:nvPr>
            <p:ph sz="half" idx="1"/>
          </p:nvPr>
        </p:nvSpPr>
        <p:spPr>
          <a:xfrm>
            <a:off x="677334" y="1223682"/>
            <a:ext cx="9125572" cy="4817679"/>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 ordinal encoding involves mapping each unique label to an integer value.</a:t>
            </a:r>
          </a:p>
          <a:p>
            <a:endParaRPr lang="en-IN" dirty="0"/>
          </a:p>
        </p:txBody>
      </p:sp>
      <p:pic>
        <p:nvPicPr>
          <p:cNvPr id="7" name="Picture 6">
            <a:extLst>
              <a:ext uri="{FF2B5EF4-FFF2-40B4-BE49-F238E27FC236}">
                <a16:creationId xmlns:a16="http://schemas.microsoft.com/office/drawing/2014/main" id="{6D667671-B6A3-336A-72BE-E2E70266D4C6}"/>
              </a:ext>
            </a:extLst>
          </p:cNvPr>
          <p:cNvPicPr>
            <a:picLocks noChangeAspect="1"/>
          </p:cNvPicPr>
          <p:nvPr/>
        </p:nvPicPr>
        <p:blipFill>
          <a:blip r:embed="rId2"/>
          <a:stretch>
            <a:fillRect/>
          </a:stretch>
        </p:blipFill>
        <p:spPr>
          <a:xfrm>
            <a:off x="2236982" y="1913964"/>
            <a:ext cx="4924425" cy="2856753"/>
          </a:xfrm>
          <a:prstGeom prst="rect">
            <a:avLst/>
          </a:prstGeom>
        </p:spPr>
      </p:pic>
    </p:spTree>
    <p:extLst>
      <p:ext uri="{BB962C8B-B14F-4D97-AF65-F5344CB8AC3E}">
        <p14:creationId xmlns:p14="http://schemas.microsoft.com/office/powerpoint/2010/main" val="334150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84D5-1F09-4A7C-B5A3-36BF77EC11E9}"/>
              </a:ext>
            </a:extLst>
          </p:cNvPr>
          <p:cNvSpPr>
            <a:spLocks noGrp="1"/>
          </p:cNvSpPr>
          <p:nvPr>
            <p:ph type="title"/>
          </p:nvPr>
        </p:nvSpPr>
        <p:spPr>
          <a:xfrm>
            <a:off x="677334" y="609600"/>
            <a:ext cx="8596668" cy="588027"/>
          </a:xfrm>
        </p:spPr>
        <p:txBody>
          <a:bodyPr>
            <a:normAutofit fontScale="90000"/>
          </a:bodyPr>
          <a:lstStyle/>
          <a:p>
            <a:r>
              <a:rPr lang="en-IN" dirty="0"/>
              <a:t> </a:t>
            </a:r>
            <a:r>
              <a:rPr lang="en-IN" sz="3200" dirty="0"/>
              <a:t>Skewness Analysis</a:t>
            </a:r>
          </a:p>
        </p:txBody>
      </p:sp>
      <p:sp>
        <p:nvSpPr>
          <p:cNvPr id="3" name="Content Placeholder 2">
            <a:extLst>
              <a:ext uri="{FF2B5EF4-FFF2-40B4-BE49-F238E27FC236}">
                <a16:creationId xmlns:a16="http://schemas.microsoft.com/office/drawing/2014/main" id="{932B552D-C0C6-4730-B9C8-B10D434C2C1C}"/>
              </a:ext>
            </a:extLst>
          </p:cNvPr>
          <p:cNvSpPr>
            <a:spLocks noGrp="1"/>
          </p:cNvSpPr>
          <p:nvPr>
            <p:ph idx="1"/>
          </p:nvPr>
        </p:nvSpPr>
        <p:spPr>
          <a:xfrm>
            <a:off x="677334" y="1062318"/>
            <a:ext cx="8596668" cy="4979045"/>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skewness is a measure of asymmetry of the probability distribution about its mean and helps describe the shape of the probability distribution. The skewness value can be positive, zero, negative, or undefined.</a:t>
            </a:r>
          </a:p>
          <a:p>
            <a:pPr marL="457200" algn="just">
              <a:lnSpc>
                <a:spcPct val="107000"/>
              </a:lnSpc>
              <a:spcAft>
                <a:spcPts val="800"/>
              </a:spcAft>
            </a:pPr>
            <a:r>
              <a:rPr lang="en-IN" dirty="0">
                <a:latin typeface="Calibri" panose="020F0502020204030204" pitchFamily="34" charset="0"/>
                <a:cs typeface="Times New Roman" panose="02020603050405020304" pitchFamily="18" charset="0"/>
              </a:rPr>
              <a:t>I have used power transform (</a:t>
            </a:r>
            <a:r>
              <a:rPr lang="en-IN" sz="1800" dirty="0">
                <a:effectLst/>
                <a:latin typeface="Calibri" panose="020F0502020204030204" pitchFamily="34" charset="0"/>
                <a:ea typeface="Calibri" panose="020F0502020204030204" pitchFamily="34" charset="0"/>
                <a:cs typeface="Times New Roman" panose="02020603050405020304" pitchFamily="18" charset="0"/>
              </a:rPr>
              <a:t>Power transforms are a family of parametric, monotonic transformations that are applied to make data more Gaussian-like )</a:t>
            </a:r>
            <a:r>
              <a:rPr lang="en-IN" dirty="0">
                <a:latin typeface="Calibri" panose="020F0502020204030204" pitchFamily="34" charset="0"/>
                <a:cs typeface="Times New Roman" panose="02020603050405020304" pitchFamily="18" charset="0"/>
              </a:rPr>
              <a:t>using yeo-</a:t>
            </a:r>
            <a:r>
              <a:rPr lang="en-IN" dirty="0" err="1">
                <a:latin typeface="Calibri" panose="020F0502020204030204" pitchFamily="34" charset="0"/>
                <a:cs typeface="Times New Roman" panose="02020603050405020304" pitchFamily="18" charset="0"/>
              </a:rPr>
              <a:t>johnson</a:t>
            </a:r>
            <a:r>
              <a:rPr lang="en-IN" dirty="0">
                <a:latin typeface="Calibri" panose="020F0502020204030204" pitchFamily="34" charset="0"/>
                <a:cs typeface="Times New Roman" panose="02020603050405020304" pitchFamily="18" charset="0"/>
              </a:rPr>
              <a:t> as it works for both </a:t>
            </a:r>
            <a:r>
              <a:rPr lang="en-IN" dirty="0" err="1">
                <a:latin typeface="Calibri" panose="020F0502020204030204" pitchFamily="34" charset="0"/>
                <a:cs typeface="Times New Roman" panose="02020603050405020304" pitchFamily="18" charset="0"/>
              </a:rPr>
              <a:t>positiveand</a:t>
            </a:r>
            <a:r>
              <a:rPr lang="en-IN" dirty="0">
                <a:latin typeface="Calibri" panose="020F0502020204030204" pitchFamily="34" charset="0"/>
                <a:cs typeface="Times New Roman" panose="02020603050405020304" pitchFamily="18" charset="0"/>
              </a:rPr>
              <a:t> negative values.</a:t>
            </a:r>
            <a:endParaRPr lang="en-IN" dirty="0"/>
          </a:p>
        </p:txBody>
      </p:sp>
      <p:pic>
        <p:nvPicPr>
          <p:cNvPr id="7" name="Picture 6">
            <a:extLst>
              <a:ext uri="{FF2B5EF4-FFF2-40B4-BE49-F238E27FC236}">
                <a16:creationId xmlns:a16="http://schemas.microsoft.com/office/drawing/2014/main" id="{B2899924-707B-D35B-B6E5-5FAF6DF9CD5D}"/>
              </a:ext>
            </a:extLst>
          </p:cNvPr>
          <p:cNvPicPr>
            <a:picLocks noChangeAspect="1"/>
          </p:cNvPicPr>
          <p:nvPr/>
        </p:nvPicPr>
        <p:blipFill>
          <a:blip r:embed="rId2"/>
          <a:stretch>
            <a:fillRect/>
          </a:stretch>
        </p:blipFill>
        <p:spPr>
          <a:xfrm>
            <a:off x="1203768" y="3186953"/>
            <a:ext cx="3045503" cy="1933575"/>
          </a:xfrm>
          <a:prstGeom prst="rect">
            <a:avLst/>
          </a:prstGeom>
        </p:spPr>
      </p:pic>
      <p:pic>
        <p:nvPicPr>
          <p:cNvPr id="8" name="Picture 7">
            <a:extLst>
              <a:ext uri="{FF2B5EF4-FFF2-40B4-BE49-F238E27FC236}">
                <a16:creationId xmlns:a16="http://schemas.microsoft.com/office/drawing/2014/main" id="{48F32985-CBF1-765B-288C-D124AA610BA0}"/>
              </a:ext>
            </a:extLst>
          </p:cNvPr>
          <p:cNvPicPr>
            <a:picLocks noChangeAspect="1"/>
          </p:cNvPicPr>
          <p:nvPr/>
        </p:nvPicPr>
        <p:blipFill>
          <a:blip r:embed="rId3"/>
          <a:stretch>
            <a:fillRect/>
          </a:stretch>
        </p:blipFill>
        <p:spPr>
          <a:xfrm>
            <a:off x="5035165" y="3309097"/>
            <a:ext cx="3452943" cy="2053478"/>
          </a:xfrm>
          <a:prstGeom prst="rect">
            <a:avLst/>
          </a:prstGeom>
        </p:spPr>
      </p:pic>
      <p:pic>
        <p:nvPicPr>
          <p:cNvPr id="9" name="Picture 8">
            <a:extLst>
              <a:ext uri="{FF2B5EF4-FFF2-40B4-BE49-F238E27FC236}">
                <a16:creationId xmlns:a16="http://schemas.microsoft.com/office/drawing/2014/main" id="{0BBA7CF8-9ADE-7642-D512-B1EC3F627F5C}"/>
              </a:ext>
            </a:extLst>
          </p:cNvPr>
          <p:cNvPicPr>
            <a:picLocks noChangeAspect="1"/>
          </p:cNvPicPr>
          <p:nvPr/>
        </p:nvPicPr>
        <p:blipFill>
          <a:blip r:embed="rId4"/>
          <a:stretch>
            <a:fillRect/>
          </a:stretch>
        </p:blipFill>
        <p:spPr>
          <a:xfrm>
            <a:off x="1845198" y="5544158"/>
            <a:ext cx="5731510" cy="994410"/>
          </a:xfrm>
          <a:prstGeom prst="rect">
            <a:avLst/>
          </a:prstGeom>
        </p:spPr>
      </p:pic>
    </p:spTree>
    <p:extLst>
      <p:ext uri="{BB962C8B-B14F-4D97-AF65-F5344CB8AC3E}">
        <p14:creationId xmlns:p14="http://schemas.microsoft.com/office/powerpoint/2010/main" val="269677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DCD-CD24-4BA8-806E-75A5FC502983}"/>
              </a:ext>
            </a:extLst>
          </p:cNvPr>
          <p:cNvSpPr>
            <a:spLocks noGrp="1"/>
          </p:cNvSpPr>
          <p:nvPr>
            <p:ph type="title"/>
          </p:nvPr>
        </p:nvSpPr>
        <p:spPr>
          <a:xfrm>
            <a:off x="677334" y="609601"/>
            <a:ext cx="8596668" cy="936812"/>
          </a:xfrm>
        </p:spPr>
        <p:txBody>
          <a:bodyPr/>
          <a:lstStyle/>
          <a:p>
            <a:r>
              <a:rPr lang="en-IN" dirty="0"/>
              <a:t>            Business Problem Framing</a:t>
            </a:r>
          </a:p>
        </p:txBody>
      </p:sp>
      <p:sp>
        <p:nvSpPr>
          <p:cNvPr id="3" name="Content Placeholder 2">
            <a:extLst>
              <a:ext uri="{FF2B5EF4-FFF2-40B4-BE49-F238E27FC236}">
                <a16:creationId xmlns:a16="http://schemas.microsoft.com/office/drawing/2014/main" id="{3C87009D-FD2E-4E0A-A79C-E3EE0866EE42}"/>
              </a:ext>
            </a:extLst>
          </p:cNvPr>
          <p:cNvSpPr>
            <a:spLocks noGrp="1"/>
          </p:cNvSpPr>
          <p:nvPr>
            <p:ph idx="1"/>
          </p:nvPr>
        </p:nvSpPr>
        <p:spPr>
          <a:xfrm>
            <a:off x="677334" y="1546413"/>
            <a:ext cx="8596668" cy="4494950"/>
          </a:xfrm>
        </p:spPr>
        <p:txBody>
          <a:bodyPr>
            <a:normAutofit fontScale="925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Flight ticket prices can be something hard to guess as they are very dynamic in nature, today we might see a price, check out the price of the same flight tomorrow, it will be a different story. Price fluctuates significantly even for nearby seats within the same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cabin.We</a:t>
            </a:r>
            <a:r>
              <a:rPr lang="en-IN" sz="1800" dirty="0">
                <a:effectLst/>
                <a:latin typeface="Calibri" panose="020F0502020204030204" pitchFamily="34" charset="0"/>
                <a:ea typeface="Calibri" panose="020F0502020204030204" pitchFamily="34" charset="0"/>
                <a:cs typeface="Times New Roman" panose="02020603050405020304" pitchFamily="18" charset="0"/>
              </a:rPr>
              <a:t> might have often heard travellers saying that flight ticket prices are so unpredictable.</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1.Time of purchase patterns (making sure last-minute purchases are expensive)</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2.Keeping the flight as full as they want it (raising prices on a flight which is filling up in order to reduce sales and hold back inventory for those expensive last-minute expensive purchases) .So, therefor predictive model are required which can predict the prices accurately and help us to make an informed choices about flight fares with other features.</a:t>
            </a:r>
          </a:p>
          <a:p>
            <a:endParaRPr lang="en-US" dirty="0"/>
          </a:p>
          <a:p>
            <a:endParaRPr lang="en-IN" dirty="0"/>
          </a:p>
        </p:txBody>
      </p:sp>
    </p:spTree>
    <p:extLst>
      <p:ext uri="{BB962C8B-B14F-4D97-AF65-F5344CB8AC3E}">
        <p14:creationId xmlns:p14="http://schemas.microsoft.com/office/powerpoint/2010/main" val="56686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E114-DD05-45BF-5757-6F45F98B8468}"/>
              </a:ext>
            </a:extLst>
          </p:cNvPr>
          <p:cNvSpPr>
            <a:spLocks noGrp="1"/>
          </p:cNvSpPr>
          <p:nvPr>
            <p:ph type="title"/>
          </p:nvPr>
        </p:nvSpPr>
        <p:spPr>
          <a:xfrm>
            <a:off x="677334" y="609600"/>
            <a:ext cx="8596668" cy="735106"/>
          </a:xfrm>
        </p:spPr>
        <p:txBody>
          <a:bodyPr/>
          <a:lstStyle/>
          <a:p>
            <a:r>
              <a:rPr lang="en-IN" dirty="0"/>
              <a:t>Feature Importance:</a:t>
            </a:r>
          </a:p>
        </p:txBody>
      </p:sp>
      <p:sp>
        <p:nvSpPr>
          <p:cNvPr id="7" name="Content Placeholder 6">
            <a:extLst>
              <a:ext uri="{FF2B5EF4-FFF2-40B4-BE49-F238E27FC236}">
                <a16:creationId xmlns:a16="http://schemas.microsoft.com/office/drawing/2014/main" id="{E3505709-0151-177C-E40B-2C282138911E}"/>
              </a:ext>
            </a:extLst>
          </p:cNvPr>
          <p:cNvSpPr>
            <a:spLocks noGrp="1"/>
          </p:cNvSpPr>
          <p:nvPr>
            <p:ph idx="1"/>
          </p:nvPr>
        </p:nvSpPr>
        <p:spPr>
          <a:xfrm>
            <a:off x="677334" y="1489587"/>
            <a:ext cx="8596668" cy="4551775"/>
          </a:xfrm>
        </p:spPr>
        <p:txBody>
          <a:bodyPr/>
          <a:lstStyle/>
          <a:p>
            <a:r>
              <a:rPr lang="en-IN" dirty="0"/>
              <a:t>I have used random forest regressor to find out which  feature are important.</a:t>
            </a:r>
          </a:p>
          <a:p>
            <a:r>
              <a:rPr lang="en-US" dirty="0"/>
              <a:t>We see Duration and Airline Name are the most important feature and least is </a:t>
            </a:r>
            <a:r>
              <a:rPr lang="en-US" dirty="0" err="1"/>
              <a:t>Total_stops</a:t>
            </a:r>
            <a:r>
              <a:rPr lang="en-US" dirty="0"/>
              <a:t>.</a:t>
            </a:r>
            <a:endParaRPr lang="en-IN" dirty="0"/>
          </a:p>
        </p:txBody>
      </p:sp>
      <p:pic>
        <p:nvPicPr>
          <p:cNvPr id="8" name="Picture 7">
            <a:extLst>
              <a:ext uri="{FF2B5EF4-FFF2-40B4-BE49-F238E27FC236}">
                <a16:creationId xmlns:a16="http://schemas.microsoft.com/office/drawing/2014/main" id="{41120AE9-BD9F-0DDE-1A0F-E297055AA40F}"/>
              </a:ext>
            </a:extLst>
          </p:cNvPr>
          <p:cNvPicPr>
            <a:picLocks noChangeAspect="1"/>
          </p:cNvPicPr>
          <p:nvPr/>
        </p:nvPicPr>
        <p:blipFill>
          <a:blip r:embed="rId2"/>
          <a:stretch>
            <a:fillRect/>
          </a:stretch>
        </p:blipFill>
        <p:spPr>
          <a:xfrm>
            <a:off x="836668" y="2698955"/>
            <a:ext cx="4488367" cy="3342407"/>
          </a:xfrm>
          <a:prstGeom prst="rect">
            <a:avLst/>
          </a:prstGeom>
        </p:spPr>
      </p:pic>
      <p:pic>
        <p:nvPicPr>
          <p:cNvPr id="9" name="Picture 8">
            <a:extLst>
              <a:ext uri="{FF2B5EF4-FFF2-40B4-BE49-F238E27FC236}">
                <a16:creationId xmlns:a16="http://schemas.microsoft.com/office/drawing/2014/main" id="{D20265BD-6F3B-BE14-BA6E-6084136E19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8851" y="2698955"/>
            <a:ext cx="4591050" cy="3342407"/>
          </a:xfrm>
          <a:prstGeom prst="rect">
            <a:avLst/>
          </a:prstGeom>
          <a:noFill/>
          <a:ln>
            <a:noFill/>
          </a:ln>
        </p:spPr>
      </p:pic>
    </p:spTree>
    <p:extLst>
      <p:ext uri="{BB962C8B-B14F-4D97-AF65-F5344CB8AC3E}">
        <p14:creationId xmlns:p14="http://schemas.microsoft.com/office/powerpoint/2010/main" val="352062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3852-8155-9683-5248-032D634E613B}"/>
              </a:ext>
            </a:extLst>
          </p:cNvPr>
          <p:cNvSpPr>
            <a:spLocks noGrp="1"/>
          </p:cNvSpPr>
          <p:nvPr>
            <p:ph type="title"/>
          </p:nvPr>
        </p:nvSpPr>
        <p:spPr/>
        <p:txBody>
          <a:bodyPr/>
          <a:lstStyle/>
          <a:p>
            <a:r>
              <a:rPr lang="en-US" dirty="0"/>
              <a:t>Data Inputs- Logic- Output Relationships</a:t>
            </a:r>
            <a:endParaRPr lang="en-IN" dirty="0"/>
          </a:p>
        </p:txBody>
      </p:sp>
      <p:sp>
        <p:nvSpPr>
          <p:cNvPr id="3" name="Content Placeholder 2">
            <a:extLst>
              <a:ext uri="{FF2B5EF4-FFF2-40B4-BE49-F238E27FC236}">
                <a16:creationId xmlns:a16="http://schemas.microsoft.com/office/drawing/2014/main" id="{ECB6CE6B-6016-08E9-0406-4B5B83D5D4C2}"/>
              </a:ext>
            </a:extLst>
          </p:cNvPr>
          <p:cNvSpPr>
            <a:spLocks noGrp="1"/>
          </p:cNvSpPr>
          <p:nvPr>
            <p:ph idx="1"/>
          </p:nvPr>
        </p:nvSpPr>
        <p:spPr>
          <a:xfrm>
            <a:off x="677334" y="1734671"/>
            <a:ext cx="8596668" cy="2891117"/>
          </a:xfrm>
        </p:spPr>
        <p:txBody>
          <a:bodyPr/>
          <a:lstStyle/>
          <a:p>
            <a:pPr marL="457200"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Thus we see original dataset contains all the column as object datatype ,the we did data cleaning with appropriate technique and made them into respective datatype. While doing correlation between target variable and input feature we found that </a:t>
            </a:r>
            <a:r>
              <a:rPr lang="en-US" dirty="0">
                <a:effectLst/>
                <a:latin typeface="Calibri" panose="020F0502020204030204" pitchFamily="34" charset="0"/>
                <a:ea typeface="Calibri" panose="020F0502020204030204" pitchFamily="34" charset="0"/>
                <a:cs typeface="Times New Roman" panose="02020603050405020304" pitchFamily="18" charset="0"/>
              </a:rPr>
              <a:t>Price is positively correlated </a:t>
            </a:r>
            <a:r>
              <a:rPr lang="en-US" dirty="0" err="1">
                <a:effectLst/>
                <a:latin typeface="Calibri" panose="020F0502020204030204" pitchFamily="34" charset="0"/>
                <a:ea typeface="Calibri" panose="020F0502020204030204" pitchFamily="34" charset="0"/>
                <a:cs typeface="Times New Roman" panose="02020603050405020304" pitchFamily="18" charset="0"/>
              </a:rPr>
              <a:t>Total_stops,Airline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Name,Duration,Arrival_time</a:t>
            </a:r>
            <a:r>
              <a:rPr lang="en-US" dirty="0">
                <a:effectLst/>
                <a:latin typeface="Calibri" panose="020F0502020204030204" pitchFamily="34" charset="0"/>
                <a:ea typeface="Calibri" panose="020F0502020204030204" pitchFamily="34" charset="0"/>
                <a:cs typeface="Times New Roman" panose="02020603050405020304" pitchFamily="18" charset="0"/>
              </a:rPr>
              <a:t> and negatively correlated with </a:t>
            </a:r>
            <a:r>
              <a:rPr lang="en-US" dirty="0" err="1">
                <a:effectLst/>
                <a:latin typeface="Calibri" panose="020F0502020204030204" pitchFamily="34" charset="0"/>
                <a:ea typeface="Calibri" panose="020F0502020204030204" pitchFamily="34" charset="0"/>
                <a:cs typeface="Times New Roman" panose="02020603050405020304" pitchFamily="18" charset="0"/>
              </a:rPr>
              <a:t>Destination,Source</a:t>
            </a:r>
            <a:r>
              <a:rPr lang="en-US" dirty="0">
                <a:effectLst/>
                <a:latin typeface="Calibri" panose="020F0502020204030204" pitchFamily="34" charset="0"/>
                <a:ea typeface="Calibri" panose="020F0502020204030204" pitchFamily="34" charset="0"/>
                <a:cs typeface="Times New Roman" panose="02020603050405020304" pitchFamily="18" charset="0"/>
              </a:rPr>
              <a:t> and </a:t>
            </a:r>
            <a:r>
              <a:rPr lang="en-US" dirty="0" err="1">
                <a:effectLst/>
                <a:latin typeface="Calibri" panose="020F0502020204030204" pitchFamily="34" charset="0"/>
                <a:ea typeface="Calibri" panose="020F0502020204030204" pitchFamily="34" charset="0"/>
                <a:cs typeface="Times New Roman" panose="02020603050405020304" pitchFamily="18" charset="0"/>
              </a:rPr>
              <a:t>Departure_Time</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dirty="0"/>
          </a:p>
        </p:txBody>
      </p:sp>
    </p:spTree>
    <p:extLst>
      <p:ext uri="{BB962C8B-B14F-4D97-AF65-F5344CB8AC3E}">
        <p14:creationId xmlns:p14="http://schemas.microsoft.com/office/powerpoint/2010/main" val="62732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9434-3DD5-8ADE-98B7-4BBA5CA607C2}"/>
              </a:ext>
            </a:extLst>
          </p:cNvPr>
          <p:cNvSpPr>
            <a:spLocks noGrp="1"/>
          </p:cNvSpPr>
          <p:nvPr>
            <p:ph type="title"/>
          </p:nvPr>
        </p:nvSpPr>
        <p:spPr/>
        <p:txBody>
          <a:bodyPr>
            <a:normAutofit/>
          </a:bodyPr>
          <a:lstStyle/>
          <a:p>
            <a:r>
              <a:rPr lang="en-US" sz="3200" dirty="0"/>
              <a:t>Hardware and Software Requirements and Tools Used</a:t>
            </a:r>
            <a:endParaRPr lang="en-IN" sz="3200" dirty="0"/>
          </a:p>
        </p:txBody>
      </p:sp>
      <p:sp>
        <p:nvSpPr>
          <p:cNvPr id="3" name="Content Placeholder 2">
            <a:extLst>
              <a:ext uri="{FF2B5EF4-FFF2-40B4-BE49-F238E27FC236}">
                <a16:creationId xmlns:a16="http://schemas.microsoft.com/office/drawing/2014/main" id="{E60C83B6-6EAA-108B-BBAC-963CB9703C4E}"/>
              </a:ext>
            </a:extLst>
          </p:cNvPr>
          <p:cNvSpPr>
            <a:spLocks noGrp="1"/>
          </p:cNvSpPr>
          <p:nvPr>
            <p:ph idx="1"/>
          </p:nvPr>
        </p:nvSpPr>
        <p:spPr>
          <a:xfrm>
            <a:off x="677333" y="1600200"/>
            <a:ext cx="9824819" cy="4773705"/>
          </a:xfrm>
        </p:spPr>
        <p:txBody>
          <a:bodyPr>
            <a:normAutofit fontScale="70000" lnSpcReduction="20000"/>
          </a:bodyPr>
          <a:lstStyle/>
          <a:p>
            <a:pPr algn="just"/>
            <a:r>
              <a:rPr lang="en-US" b="1" dirty="0"/>
              <a:t>Hardware Used:</a:t>
            </a:r>
          </a:p>
          <a:p>
            <a:pPr algn="just"/>
            <a:r>
              <a:rPr lang="en-US" dirty="0" err="1"/>
              <a:t>i</a:t>
            </a:r>
            <a:r>
              <a:rPr lang="en-US" dirty="0"/>
              <a:t>.	RAM: 8 GB</a:t>
            </a:r>
          </a:p>
          <a:p>
            <a:pPr algn="just"/>
            <a:r>
              <a:rPr lang="en-US" dirty="0" err="1"/>
              <a:t>ii.CPU</a:t>
            </a:r>
            <a:r>
              <a:rPr lang="en-US" dirty="0"/>
              <a:t>: Intel® Core™ i3-1005G1 CPU @1.20GHz </a:t>
            </a:r>
          </a:p>
          <a:p>
            <a:pPr algn="just"/>
            <a:r>
              <a:rPr lang="en-US" dirty="0" err="1"/>
              <a:t>Iii</a:t>
            </a:r>
            <a:r>
              <a:rPr lang="en-US" dirty="0"/>
              <a:t>.	GPU: Intel® UHD Graphics</a:t>
            </a:r>
          </a:p>
          <a:p>
            <a:pPr algn="just"/>
            <a:r>
              <a:rPr lang="en-US" b="1" dirty="0"/>
              <a:t>Software Used:</a:t>
            </a:r>
          </a:p>
          <a:p>
            <a:pPr algn="just"/>
            <a:r>
              <a:rPr lang="en-US" dirty="0" err="1"/>
              <a:t>i</a:t>
            </a:r>
            <a:r>
              <a:rPr lang="en-US" dirty="0"/>
              <a:t>.	Programming language: Python</a:t>
            </a:r>
          </a:p>
          <a:p>
            <a:pPr algn="just"/>
            <a:r>
              <a:rPr lang="en-US" dirty="0" err="1"/>
              <a:t>ii.Distribution</a:t>
            </a:r>
            <a:r>
              <a:rPr lang="en-US" dirty="0"/>
              <a:t>: Anaconda Navigator</a:t>
            </a:r>
          </a:p>
          <a:p>
            <a:pPr algn="just"/>
            <a:r>
              <a:rPr lang="en-US" dirty="0" err="1"/>
              <a:t>iii.Browser</a:t>
            </a:r>
            <a:r>
              <a:rPr lang="en-US" dirty="0"/>
              <a:t> based language shell: </a:t>
            </a:r>
            <a:r>
              <a:rPr lang="en-US" dirty="0" err="1"/>
              <a:t>Jupyter</a:t>
            </a:r>
            <a:r>
              <a:rPr lang="en-US" dirty="0"/>
              <a:t> Notebook</a:t>
            </a:r>
          </a:p>
          <a:p>
            <a:pPr algn="just"/>
            <a:r>
              <a:rPr lang="en-US" b="1" dirty="0"/>
              <a:t>Libraries/Packages Used:</a:t>
            </a:r>
          </a:p>
          <a:p>
            <a:pPr algn="just"/>
            <a:r>
              <a:rPr lang="en-US" dirty="0"/>
              <a:t>1. Pandas- a library which is used to read the data, </a:t>
            </a:r>
            <a:r>
              <a:rPr lang="en-US" dirty="0" err="1"/>
              <a:t>visualisation</a:t>
            </a:r>
            <a:r>
              <a:rPr lang="en-US" dirty="0"/>
              <a:t> and analysis of data. </a:t>
            </a:r>
          </a:p>
          <a:p>
            <a:pPr algn="just"/>
            <a:r>
              <a:rPr lang="en-US" dirty="0"/>
              <a:t>2. NumPy- used for working with array and various mathematical techniques. </a:t>
            </a:r>
          </a:p>
          <a:p>
            <a:pPr algn="just"/>
            <a:r>
              <a:rPr lang="en-US" dirty="0"/>
              <a:t>3. Seaborn- visualization tool for plotting different types of plot. </a:t>
            </a:r>
          </a:p>
          <a:p>
            <a:pPr algn="just"/>
            <a:r>
              <a:rPr lang="en-US" dirty="0"/>
              <a:t>4. Matplotlib- It provides an object-oriented API for embedding plots into applications. </a:t>
            </a:r>
          </a:p>
          <a:p>
            <a:pPr algn="just"/>
            <a:r>
              <a:rPr lang="en-US" dirty="0"/>
              <a:t>5. Scikit-learn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 </a:t>
            </a:r>
          </a:p>
          <a:p>
            <a:pPr algn="just"/>
            <a:r>
              <a:rPr lang="en-US" dirty="0"/>
              <a:t>Pickle library:</a:t>
            </a:r>
            <a:r>
              <a:rPr lang="en-IN" sz="1800" dirty="0">
                <a:effectLst/>
                <a:latin typeface="Calibri" panose="020F0502020204030204" pitchFamily="34" charset="0"/>
                <a:ea typeface="Calibri" panose="020F0502020204030204" pitchFamily="34" charset="0"/>
                <a:cs typeface="Times New Roman" panose="02020603050405020304" pitchFamily="18" charset="0"/>
              </a:rPr>
              <a:t>It provides utilities for saving and loading Python objects that make use of NumPy data structures, efficiently. </a:t>
            </a:r>
            <a:endParaRPr lang="en-US" dirty="0"/>
          </a:p>
          <a:p>
            <a:endParaRPr lang="en-US" dirty="0"/>
          </a:p>
          <a:p>
            <a:endParaRPr lang="en-IN" dirty="0"/>
          </a:p>
        </p:txBody>
      </p:sp>
    </p:spTree>
    <p:extLst>
      <p:ext uri="{BB962C8B-B14F-4D97-AF65-F5344CB8AC3E}">
        <p14:creationId xmlns:p14="http://schemas.microsoft.com/office/powerpoint/2010/main" val="7215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F6AD-D833-417F-5A19-3C827CF2F56F}"/>
              </a:ext>
            </a:extLst>
          </p:cNvPr>
          <p:cNvSpPr>
            <a:spLocks noGrp="1"/>
          </p:cNvSpPr>
          <p:nvPr>
            <p:ph type="title"/>
          </p:nvPr>
        </p:nvSpPr>
        <p:spPr>
          <a:xfrm>
            <a:off x="677334" y="609600"/>
            <a:ext cx="8596668" cy="681318"/>
          </a:xfrm>
        </p:spPr>
        <p:txBody>
          <a:bodyPr>
            <a:normAutofit fontScale="90000"/>
          </a:bodyPr>
          <a:lstStyle/>
          <a:p>
            <a:r>
              <a:rPr lang="en-US" dirty="0"/>
              <a:t>Model/s Development and Evaluation </a:t>
            </a:r>
            <a:br>
              <a:rPr lang="en-US" dirty="0"/>
            </a:br>
            <a:br>
              <a:rPr lang="en-US" dirty="0"/>
            </a:br>
            <a:endParaRPr lang="en-IN" dirty="0"/>
          </a:p>
        </p:txBody>
      </p:sp>
      <p:sp>
        <p:nvSpPr>
          <p:cNvPr id="3" name="Content Placeholder 2">
            <a:extLst>
              <a:ext uri="{FF2B5EF4-FFF2-40B4-BE49-F238E27FC236}">
                <a16:creationId xmlns:a16="http://schemas.microsoft.com/office/drawing/2014/main" id="{33AACC93-2AE2-7B18-E131-2E5BE59BDF96}"/>
              </a:ext>
            </a:extLst>
          </p:cNvPr>
          <p:cNvSpPr>
            <a:spLocks noGrp="1"/>
          </p:cNvSpPr>
          <p:nvPr>
            <p:ph idx="1"/>
          </p:nvPr>
        </p:nvSpPr>
        <p:spPr>
          <a:xfrm>
            <a:off x="677334" y="1465729"/>
            <a:ext cx="8596668" cy="457563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the case study is to predict the Flight Ticket Price which is as per the dataset is continuous is nature so this will be classified as Regression problem. As this is a regression problem, so we will be loading all the libraries related to it which is as below:</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Sklearn.XGBoost</a:t>
            </a:r>
            <a:endParaRPr lang="en-US"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Sklearn.tree</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Sklearn.neighbors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571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34A2-2A0A-BBA2-D406-5DFB5FBAA71E}"/>
              </a:ext>
            </a:extLst>
          </p:cNvPr>
          <p:cNvSpPr>
            <a:spLocks noGrp="1"/>
          </p:cNvSpPr>
          <p:nvPr>
            <p:ph type="title"/>
          </p:nvPr>
        </p:nvSpPr>
        <p:spPr/>
        <p:txBody>
          <a:bodyPr/>
          <a:lstStyle/>
          <a:p>
            <a:r>
              <a:rPr lang="en-US" sz="3200" dirty="0"/>
              <a:t>Testing of Identified Approaches (Algorithms)</a:t>
            </a:r>
            <a:endParaRPr lang="en-IN" sz="3200" dirty="0"/>
          </a:p>
        </p:txBody>
      </p:sp>
      <p:sp>
        <p:nvSpPr>
          <p:cNvPr id="3" name="Content Placeholder 2">
            <a:extLst>
              <a:ext uri="{FF2B5EF4-FFF2-40B4-BE49-F238E27FC236}">
                <a16:creationId xmlns:a16="http://schemas.microsoft.com/office/drawing/2014/main" id="{F756F0B9-EE25-8314-1D93-97609F2D7E87}"/>
              </a:ext>
            </a:extLst>
          </p:cNvPr>
          <p:cNvSpPr>
            <a:spLocks noGrp="1"/>
          </p:cNvSpPr>
          <p:nvPr>
            <p:ph idx="1"/>
          </p:nvPr>
        </p:nvSpPr>
        <p:spPr>
          <a:xfrm>
            <a:off x="677334" y="1815353"/>
            <a:ext cx="8596668" cy="4226009"/>
          </a:xfrm>
        </p:spPr>
        <p:txBody>
          <a:bodyPr>
            <a:normAutofit fontScale="92500" lnSpcReduction="20000"/>
          </a:bodyPr>
          <a:lstStyle/>
          <a:p>
            <a:pPr indent="45720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 algorithms used on training and test data are as follows:</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 Regularization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 Regularization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Regression Model</a:t>
            </a:r>
          </a:p>
          <a:p>
            <a:pPr marL="342900" lvl="0" indent="-342900">
              <a:lnSpc>
                <a:spcPct val="107000"/>
              </a:lnSpc>
              <a:buFont typeface="+mj-lt"/>
              <a:buAutoNum type="alphaU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Regression Model</a:t>
            </a:r>
          </a:p>
          <a:p>
            <a:pPr marL="342900" lvl="0" indent="-342900">
              <a:lnSpc>
                <a:spcPct val="107000"/>
              </a:lnSpc>
              <a:buFont typeface="+mj-lt"/>
              <a:buAutoNum type="alphaU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KNearest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342900" lvl="0" indent="-342900">
              <a:lnSpc>
                <a:spcPct val="107000"/>
              </a:lnSpc>
              <a:spcAft>
                <a:spcPts val="800"/>
              </a:spcAft>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p>
          <a:p>
            <a:endParaRPr lang="en-IN" dirty="0"/>
          </a:p>
        </p:txBody>
      </p:sp>
    </p:spTree>
    <p:extLst>
      <p:ext uri="{BB962C8B-B14F-4D97-AF65-F5344CB8AC3E}">
        <p14:creationId xmlns:p14="http://schemas.microsoft.com/office/powerpoint/2010/main" val="2225807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DE79-F7E2-60DF-9DBD-F1FC94539813}"/>
              </a:ext>
            </a:extLst>
          </p:cNvPr>
          <p:cNvSpPr>
            <a:spLocks noGrp="1"/>
          </p:cNvSpPr>
          <p:nvPr>
            <p:ph type="title"/>
          </p:nvPr>
        </p:nvSpPr>
        <p:spPr>
          <a:xfrm>
            <a:off x="677334" y="609600"/>
            <a:ext cx="8596668" cy="815788"/>
          </a:xfrm>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C8663114-F645-E38F-997A-FD785FCA3FF5}"/>
              </a:ext>
            </a:extLst>
          </p:cNvPr>
          <p:cNvSpPr>
            <a:spLocks noGrp="1"/>
          </p:cNvSpPr>
          <p:nvPr>
            <p:ph idx="1"/>
          </p:nvPr>
        </p:nvSpPr>
        <p:spPr>
          <a:xfrm>
            <a:off x="677334" y="1331259"/>
            <a:ext cx="8596668" cy="471010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used here total of 10 Regression Models after choosing the random  state amongst 1-100 number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test_train_split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choosing 33%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test_size.We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found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random_state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=38  suits best. Then defining a function for getting the regression model trained and evaluated. The code for the models is listed below.</a:t>
            </a:r>
          </a:p>
          <a:p>
            <a:endParaRPr lang="en-IN" dirty="0"/>
          </a:p>
        </p:txBody>
      </p:sp>
      <p:pic>
        <p:nvPicPr>
          <p:cNvPr id="5" name="Picture 4">
            <a:extLst>
              <a:ext uri="{FF2B5EF4-FFF2-40B4-BE49-F238E27FC236}">
                <a16:creationId xmlns:a16="http://schemas.microsoft.com/office/drawing/2014/main" id="{31E5799A-2CDC-2842-4D65-3137E6BF8F5B}"/>
              </a:ext>
            </a:extLst>
          </p:cNvPr>
          <p:cNvPicPr>
            <a:picLocks noChangeAspect="1"/>
          </p:cNvPicPr>
          <p:nvPr/>
        </p:nvPicPr>
        <p:blipFill>
          <a:blip r:embed="rId2"/>
          <a:stretch>
            <a:fillRect/>
          </a:stretch>
        </p:blipFill>
        <p:spPr>
          <a:xfrm>
            <a:off x="998033" y="2664796"/>
            <a:ext cx="5731510" cy="2861945"/>
          </a:xfrm>
          <a:prstGeom prst="rect">
            <a:avLst/>
          </a:prstGeom>
        </p:spPr>
      </p:pic>
    </p:spTree>
    <p:extLst>
      <p:ext uri="{BB962C8B-B14F-4D97-AF65-F5344CB8AC3E}">
        <p14:creationId xmlns:p14="http://schemas.microsoft.com/office/powerpoint/2010/main" val="179186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D791-547C-F1BA-371A-C82C7B62B22B}"/>
              </a:ext>
            </a:extLst>
          </p:cNvPr>
          <p:cNvSpPr>
            <a:spLocks noGrp="1"/>
          </p:cNvSpPr>
          <p:nvPr>
            <p:ph type="title"/>
          </p:nvPr>
        </p:nvSpPr>
        <p:spPr>
          <a:xfrm>
            <a:off x="677334" y="609600"/>
            <a:ext cx="8596668" cy="587188"/>
          </a:xfrm>
        </p:spPr>
        <p:txBody>
          <a:bodyPr>
            <a:normAutofit fontScale="90000"/>
          </a:bodyPr>
          <a:lstStyle/>
          <a:p>
            <a:r>
              <a:rPr lang="en-IN" dirty="0"/>
              <a:t>Models without tunning</a:t>
            </a:r>
          </a:p>
        </p:txBody>
      </p:sp>
      <p:sp>
        <p:nvSpPr>
          <p:cNvPr id="3" name="Content Placeholder 2">
            <a:extLst>
              <a:ext uri="{FF2B5EF4-FFF2-40B4-BE49-F238E27FC236}">
                <a16:creationId xmlns:a16="http://schemas.microsoft.com/office/drawing/2014/main" id="{3A47889B-6939-9EF6-2504-F53724B2AB90}"/>
              </a:ext>
            </a:extLst>
          </p:cNvPr>
          <p:cNvSpPr>
            <a:spLocks noGrp="1"/>
          </p:cNvSpPr>
          <p:nvPr>
            <p:ph idx="1"/>
          </p:nvPr>
        </p:nvSpPr>
        <p:spPr>
          <a:xfrm>
            <a:off x="677334" y="1344707"/>
            <a:ext cx="8596668" cy="469665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we will modelling all the models taken by defining function for algorithms and evaluating the metrics in the same.</a:t>
            </a:r>
          </a:p>
          <a:p>
            <a:endParaRPr lang="en-IN" dirty="0"/>
          </a:p>
        </p:txBody>
      </p:sp>
      <p:pic>
        <p:nvPicPr>
          <p:cNvPr id="8" name="Picture 7">
            <a:extLst>
              <a:ext uri="{FF2B5EF4-FFF2-40B4-BE49-F238E27FC236}">
                <a16:creationId xmlns:a16="http://schemas.microsoft.com/office/drawing/2014/main" id="{251DF53D-9758-AFA5-7B99-5A74BE863B97}"/>
              </a:ext>
            </a:extLst>
          </p:cNvPr>
          <p:cNvPicPr>
            <a:picLocks noChangeAspect="1"/>
          </p:cNvPicPr>
          <p:nvPr/>
        </p:nvPicPr>
        <p:blipFill>
          <a:blip r:embed="rId2"/>
          <a:stretch>
            <a:fillRect/>
          </a:stretch>
        </p:blipFill>
        <p:spPr>
          <a:xfrm>
            <a:off x="677334" y="2390774"/>
            <a:ext cx="4244290" cy="2517401"/>
          </a:xfrm>
          <a:prstGeom prst="rect">
            <a:avLst/>
          </a:prstGeom>
        </p:spPr>
      </p:pic>
      <p:pic>
        <p:nvPicPr>
          <p:cNvPr id="9" name="Picture 8">
            <a:extLst>
              <a:ext uri="{FF2B5EF4-FFF2-40B4-BE49-F238E27FC236}">
                <a16:creationId xmlns:a16="http://schemas.microsoft.com/office/drawing/2014/main" id="{C2BCDF37-3D78-B3A9-94C4-5B13704F943B}"/>
              </a:ext>
            </a:extLst>
          </p:cNvPr>
          <p:cNvPicPr>
            <a:picLocks noChangeAspect="1"/>
          </p:cNvPicPr>
          <p:nvPr/>
        </p:nvPicPr>
        <p:blipFill>
          <a:blip r:embed="rId3"/>
          <a:stretch>
            <a:fillRect/>
          </a:stretch>
        </p:blipFill>
        <p:spPr>
          <a:xfrm>
            <a:off x="5381774" y="2009140"/>
            <a:ext cx="5731510" cy="4239260"/>
          </a:xfrm>
          <a:prstGeom prst="rect">
            <a:avLst/>
          </a:prstGeom>
        </p:spPr>
      </p:pic>
    </p:spTree>
    <p:extLst>
      <p:ext uri="{BB962C8B-B14F-4D97-AF65-F5344CB8AC3E}">
        <p14:creationId xmlns:p14="http://schemas.microsoft.com/office/powerpoint/2010/main" val="3688755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C432-ECFF-D76A-959E-F93880ADB8A6}"/>
              </a:ext>
            </a:extLst>
          </p:cNvPr>
          <p:cNvSpPr>
            <a:spLocks noGrp="1"/>
          </p:cNvSpPr>
          <p:nvPr>
            <p:ph type="title"/>
          </p:nvPr>
        </p:nvSpPr>
        <p:spPr>
          <a:xfrm>
            <a:off x="677334" y="229448"/>
            <a:ext cx="8596668" cy="587189"/>
          </a:xfrm>
        </p:spPr>
        <p:txBody>
          <a:bodyPr>
            <a:normAutofit fontScale="90000"/>
          </a:bodyPr>
          <a:lstStyle/>
          <a:p>
            <a:r>
              <a:rPr lang="en-IN" dirty="0"/>
              <a:t>Model Analysis without tunning</a:t>
            </a:r>
          </a:p>
        </p:txBody>
      </p:sp>
      <p:sp>
        <p:nvSpPr>
          <p:cNvPr id="3" name="Content Placeholder 2">
            <a:extLst>
              <a:ext uri="{FF2B5EF4-FFF2-40B4-BE49-F238E27FC236}">
                <a16:creationId xmlns:a16="http://schemas.microsoft.com/office/drawing/2014/main" id="{15C31030-FF99-9A66-A74A-BD9938F64A33}"/>
              </a:ext>
            </a:extLst>
          </p:cNvPr>
          <p:cNvSpPr>
            <a:spLocks noGrp="1"/>
          </p:cNvSpPr>
          <p:nvPr>
            <p:ph idx="1"/>
          </p:nvPr>
        </p:nvSpPr>
        <p:spPr>
          <a:xfrm>
            <a:off x="677333" y="816637"/>
            <a:ext cx="9475195" cy="4279798"/>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Linear Models, the MAPE(Mean absolute percentage error) states that the predicted values are ~25-31% away from actuals where ridge is performing very badly.</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Non-Linear Models / ensemble models, Decision Tree models overfits. AdaBoost model performs poor whereas gradient boosting regression model and XGB Regression is performing the best followed by random forest model among non-linear models/ensemble models, with MAPE as 18.80% ,19.21% and 21.15 % respectively .Comparing all the models, choosing XGB Regressor, Gradient Boosting Regression model and Random Forest Regressor model for hyperparameter tunning to get more accuracy and score.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RMSE indicates the absolute fit of the model or spread out of residual. R2 indicates proportion of variance for a dependent variable that is explained by independent variables. Both RMSE and R2 are relative measure of fit. MAPE indicates to what extent predicated values are away from actual.</a:t>
            </a:r>
            <a:endParaRPr lang="en-IN" dirty="0"/>
          </a:p>
        </p:txBody>
      </p:sp>
      <p:pic>
        <p:nvPicPr>
          <p:cNvPr id="5" name="Picture 4">
            <a:extLst>
              <a:ext uri="{FF2B5EF4-FFF2-40B4-BE49-F238E27FC236}">
                <a16:creationId xmlns:a16="http://schemas.microsoft.com/office/drawing/2014/main" id="{B7B3C9F0-E0AB-8B5D-4235-0E7EFAA5D877}"/>
              </a:ext>
            </a:extLst>
          </p:cNvPr>
          <p:cNvPicPr>
            <a:picLocks noChangeAspect="1"/>
          </p:cNvPicPr>
          <p:nvPr/>
        </p:nvPicPr>
        <p:blipFill>
          <a:blip r:embed="rId2"/>
          <a:stretch>
            <a:fillRect/>
          </a:stretch>
        </p:blipFill>
        <p:spPr>
          <a:xfrm>
            <a:off x="1612395" y="4689288"/>
            <a:ext cx="6778570" cy="1939264"/>
          </a:xfrm>
          <a:prstGeom prst="rect">
            <a:avLst/>
          </a:prstGeom>
        </p:spPr>
      </p:pic>
    </p:spTree>
    <p:extLst>
      <p:ext uri="{BB962C8B-B14F-4D97-AF65-F5344CB8AC3E}">
        <p14:creationId xmlns:p14="http://schemas.microsoft.com/office/powerpoint/2010/main" val="1119506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3966-5CEA-DD32-AF9F-55C57BFD6E3B}"/>
              </a:ext>
            </a:extLst>
          </p:cNvPr>
          <p:cNvSpPr>
            <a:spLocks noGrp="1"/>
          </p:cNvSpPr>
          <p:nvPr>
            <p:ph type="title"/>
          </p:nvPr>
        </p:nvSpPr>
        <p:spPr>
          <a:xfrm>
            <a:off x="677334" y="201706"/>
            <a:ext cx="8596668" cy="614931"/>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Key Metrics Used</a:t>
            </a:r>
            <a:endParaRPr lang="en-IN" sz="3200" dirty="0"/>
          </a:p>
        </p:txBody>
      </p:sp>
      <p:sp>
        <p:nvSpPr>
          <p:cNvPr id="3" name="Content Placeholder 2">
            <a:extLst>
              <a:ext uri="{FF2B5EF4-FFF2-40B4-BE49-F238E27FC236}">
                <a16:creationId xmlns:a16="http://schemas.microsoft.com/office/drawing/2014/main" id="{7731BF53-73E6-4722-4918-F79DC609AFE0}"/>
              </a:ext>
            </a:extLst>
          </p:cNvPr>
          <p:cNvSpPr>
            <a:spLocks noGrp="1"/>
          </p:cNvSpPr>
          <p:nvPr>
            <p:ph idx="1"/>
          </p:nvPr>
        </p:nvSpPr>
        <p:spPr>
          <a:xfrm>
            <a:off x="677334" y="914400"/>
            <a:ext cx="9609666" cy="5126963"/>
          </a:xfrm>
        </p:spPr>
        <p:txBody>
          <a:bodyPr>
            <a:normAutofit fontScale="77500" lnSpcReduction="20000"/>
          </a:bodyPr>
          <a:lstStyle/>
          <a:p>
            <a:r>
              <a:rPr lang="en-US" dirty="0"/>
              <a:t>The key metrics used here were r2_score, </a:t>
            </a:r>
            <a:r>
              <a:rPr lang="en-US" dirty="0" err="1"/>
              <a:t>cross_val_score</a:t>
            </a:r>
            <a:r>
              <a:rPr lang="en-US" dirty="0"/>
              <a:t>, RMSE and MAPE. We tried to find out the best parameters and also to increase our scores by using Hyperparameter Tuning through </a:t>
            </a:r>
            <a:r>
              <a:rPr lang="en-US" dirty="0" err="1"/>
              <a:t>GridSearchCV</a:t>
            </a:r>
            <a:r>
              <a:rPr lang="en-US" dirty="0"/>
              <a:t> method.</a:t>
            </a:r>
          </a:p>
          <a:p>
            <a:r>
              <a:rPr lang="en-US" dirty="0"/>
              <a:t>1.Root_mean_squared_error: Root mean squared error (RMSE) is the square root of the mean of the square of all of the error. The use of RMSE is very common, and it is considered an excellent general purpose error metric for numerical predictions. RMSE is a good measure of accuracy, but only to compare forecasting errors of different models or model configurations for a particular variable and not between variables, as it is scale-dependent.</a:t>
            </a:r>
          </a:p>
          <a:p>
            <a:r>
              <a:rPr lang="en-US" dirty="0"/>
              <a:t>2.r2_score: It is a statistical measure that represents the goodness of fit of a regression model. The ideal value for r-square is 1. The closer the value of r-square to 1, the better is the model fitted.</a:t>
            </a:r>
          </a:p>
          <a:p>
            <a:r>
              <a:rPr lang="en-US" dirty="0"/>
              <a:t>3.MAPE: Mean Absolute Percentage Error (MAPE) is a statistical measure to define the accuracy of a machine learning algorithm on a particular dataset. MAPE can be considered as a loss function to define the error termed by the model evaluation. Using MAPE, we can estimate the accuracy in terms of the differences in the actual v/s estimated values. MAPE can also be expressed in terms of percentage. Lower the MAPE, better fit is the model.</a:t>
            </a:r>
          </a:p>
          <a:p>
            <a:r>
              <a:rPr lang="en-US" dirty="0"/>
              <a:t>4. Cross-validation is a technique used to protect against overfitting in a predictive model, particularly in a case where the amount of data may be limited. In cross-validation, you make a fixed number of folds (or partitions) of the data, run the analysis on each fold, and then average the overall error estimate.</a:t>
            </a:r>
          </a:p>
          <a:p>
            <a:r>
              <a:rPr lang="en-US" dirty="0"/>
              <a:t>5.Hyperparameter Tuning: Hyperparameter tuning is choosing a set of optimal hyperparameters for a learning algorithm. A hyperparameter is a model argument whose value is set before the learning process begins. The key to machine learning algorithms is hyperparameter tuning. We must select from a specific list of hyperparameters for a given model as it varies from model to model.</a:t>
            </a:r>
          </a:p>
          <a:p>
            <a:r>
              <a:rPr lang="en-US" dirty="0"/>
              <a:t>Hyper parameter </a:t>
            </a:r>
            <a:r>
              <a:rPr lang="en-US" dirty="0" err="1"/>
              <a:t>optimisation</a:t>
            </a:r>
            <a:r>
              <a:rPr lang="en-US" dirty="0"/>
              <a:t> in machine learning intends to find the hyper parameters of a given machine learning algorithm that deliver the best performance as measured on a validation set.</a:t>
            </a:r>
          </a:p>
          <a:p>
            <a:r>
              <a:rPr lang="en-US" dirty="0"/>
              <a:t>Using Scikit-</a:t>
            </a:r>
            <a:r>
              <a:rPr lang="en-US" dirty="0" err="1"/>
              <a:t>Learn’s</a:t>
            </a:r>
            <a:r>
              <a:rPr lang="en-US" dirty="0"/>
              <a:t> </a:t>
            </a:r>
            <a:r>
              <a:rPr lang="en-US" dirty="0" err="1"/>
              <a:t>GridSearchCV</a:t>
            </a:r>
            <a:r>
              <a:rPr lang="en-US" dirty="0"/>
              <a:t> method, we can explicitly specify every combination of settings to try. We do this with </a:t>
            </a:r>
            <a:r>
              <a:rPr lang="en-US" dirty="0" err="1"/>
              <a:t>GridSearchCV</a:t>
            </a:r>
            <a:r>
              <a:rPr lang="en-US" dirty="0"/>
              <a:t>, a method that, instead of sampling randomly from a distribution, evaluates all combinations we define.</a:t>
            </a:r>
          </a:p>
          <a:p>
            <a:endParaRPr lang="en-IN" dirty="0"/>
          </a:p>
        </p:txBody>
      </p:sp>
    </p:spTree>
    <p:extLst>
      <p:ext uri="{BB962C8B-B14F-4D97-AF65-F5344CB8AC3E}">
        <p14:creationId xmlns:p14="http://schemas.microsoft.com/office/powerpoint/2010/main" val="4127638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99B1-81F2-0CBB-18C7-B826B09C7EA7}"/>
              </a:ext>
            </a:extLst>
          </p:cNvPr>
          <p:cNvSpPr>
            <a:spLocks noGrp="1"/>
          </p:cNvSpPr>
          <p:nvPr>
            <p:ph type="title"/>
          </p:nvPr>
        </p:nvSpPr>
        <p:spPr>
          <a:xfrm>
            <a:off x="677334" y="228600"/>
            <a:ext cx="8596668" cy="645459"/>
          </a:xfrm>
        </p:spPr>
        <p:txBody>
          <a:bodyPr/>
          <a:lstStyle/>
          <a:p>
            <a:r>
              <a:rPr lang="en-IN" dirty="0"/>
              <a:t>Cross validation of all the models</a:t>
            </a:r>
          </a:p>
        </p:txBody>
      </p:sp>
      <p:sp>
        <p:nvSpPr>
          <p:cNvPr id="7" name="TextBox 6">
            <a:extLst>
              <a:ext uri="{FF2B5EF4-FFF2-40B4-BE49-F238E27FC236}">
                <a16:creationId xmlns:a16="http://schemas.microsoft.com/office/drawing/2014/main" id="{A19CF991-6F84-F904-06FA-944AC220D46E}"/>
              </a:ext>
            </a:extLst>
          </p:cNvPr>
          <p:cNvSpPr txBox="1"/>
          <p:nvPr/>
        </p:nvSpPr>
        <p:spPr>
          <a:xfrm flipH="1">
            <a:off x="677334" y="5807793"/>
            <a:ext cx="8258469" cy="923330"/>
          </a:xfrm>
          <a:prstGeom prst="rect">
            <a:avLst/>
          </a:prstGeom>
          <a:noFill/>
        </p:spPr>
        <p:txBody>
          <a:bodyPr wrap="square" rtlCol="0">
            <a:spAutoFit/>
          </a:bodyPr>
          <a:lstStyle/>
          <a:p>
            <a:r>
              <a:rPr lang="en-IN" sz="1800" dirty="0">
                <a:solidFill>
                  <a:srgbClr val="000000"/>
                </a:solidFill>
                <a:effectLst/>
                <a:latin typeface="Calibri" panose="020F0502020204030204" pitchFamily="34" charset="0"/>
                <a:ea typeface="Calibri" panose="020F0502020204030204" pitchFamily="34" charset="0"/>
              </a:rPr>
              <a:t>The score of all the models were either almost same or have been reduced which means that cross validation is not decreasing the accuracy, it is rather giving us a better approximation for that accuracy, including less overfitting.</a:t>
            </a:r>
            <a:endParaRPr lang="en-IN" dirty="0"/>
          </a:p>
        </p:txBody>
      </p:sp>
      <p:pic>
        <p:nvPicPr>
          <p:cNvPr id="11" name="Content Placeholder 10">
            <a:extLst>
              <a:ext uri="{FF2B5EF4-FFF2-40B4-BE49-F238E27FC236}">
                <a16:creationId xmlns:a16="http://schemas.microsoft.com/office/drawing/2014/main" id="{8FF8C3EF-C6E8-EC6C-3555-2AABB76D605F}"/>
              </a:ext>
            </a:extLst>
          </p:cNvPr>
          <p:cNvPicPr>
            <a:picLocks noGrp="1" noChangeAspect="1"/>
          </p:cNvPicPr>
          <p:nvPr>
            <p:ph idx="1"/>
          </p:nvPr>
        </p:nvPicPr>
        <p:blipFill>
          <a:blip r:embed="rId2"/>
          <a:stretch>
            <a:fillRect/>
          </a:stretch>
        </p:blipFill>
        <p:spPr>
          <a:xfrm>
            <a:off x="784293" y="1087391"/>
            <a:ext cx="3596297" cy="4237644"/>
          </a:xfrm>
          <a:prstGeom prst="rect">
            <a:avLst/>
          </a:prstGeom>
        </p:spPr>
      </p:pic>
      <p:pic>
        <p:nvPicPr>
          <p:cNvPr id="12" name="Picture 11">
            <a:extLst>
              <a:ext uri="{FF2B5EF4-FFF2-40B4-BE49-F238E27FC236}">
                <a16:creationId xmlns:a16="http://schemas.microsoft.com/office/drawing/2014/main" id="{BD92F9B3-8BF6-D716-B8AD-8C66D9E73E0C}"/>
              </a:ext>
            </a:extLst>
          </p:cNvPr>
          <p:cNvPicPr>
            <a:picLocks noChangeAspect="1"/>
          </p:cNvPicPr>
          <p:nvPr/>
        </p:nvPicPr>
        <p:blipFill>
          <a:blip r:embed="rId3"/>
          <a:stretch>
            <a:fillRect/>
          </a:stretch>
        </p:blipFill>
        <p:spPr>
          <a:xfrm>
            <a:off x="4634230" y="1087391"/>
            <a:ext cx="2923540" cy="4022491"/>
          </a:xfrm>
          <a:prstGeom prst="rect">
            <a:avLst/>
          </a:prstGeom>
        </p:spPr>
      </p:pic>
    </p:spTree>
    <p:extLst>
      <p:ext uri="{BB962C8B-B14F-4D97-AF65-F5344CB8AC3E}">
        <p14:creationId xmlns:p14="http://schemas.microsoft.com/office/powerpoint/2010/main" val="19559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8BE-D7A5-42B8-9C65-98EEAA0AA0D1}"/>
              </a:ext>
            </a:extLst>
          </p:cNvPr>
          <p:cNvSpPr>
            <a:spLocks noGrp="1"/>
          </p:cNvSpPr>
          <p:nvPr>
            <p:ph type="title"/>
          </p:nvPr>
        </p:nvSpPr>
        <p:spPr>
          <a:xfrm>
            <a:off x="677333" y="609600"/>
            <a:ext cx="9286937" cy="1320800"/>
          </a:xfrm>
        </p:spPr>
        <p:txBody>
          <a:bodyPr>
            <a:normAutofit/>
          </a:bodyPr>
          <a:lstStyle/>
          <a:p>
            <a:r>
              <a:rPr lang="en-IN" sz="3200" dirty="0"/>
              <a:t>PHASE OF PROJECT</a:t>
            </a:r>
            <a:endParaRPr lang="en-IN" sz="3200" b="1" dirty="0"/>
          </a:p>
        </p:txBody>
      </p:sp>
      <p:sp>
        <p:nvSpPr>
          <p:cNvPr id="6" name="Content Placeholder 5">
            <a:extLst>
              <a:ext uri="{FF2B5EF4-FFF2-40B4-BE49-F238E27FC236}">
                <a16:creationId xmlns:a16="http://schemas.microsoft.com/office/drawing/2014/main" id="{B336D3BC-763C-41B3-B107-8F78C0726444}"/>
              </a:ext>
            </a:extLst>
          </p:cNvPr>
          <p:cNvSpPr>
            <a:spLocks noGrp="1"/>
          </p:cNvSpPr>
          <p:nvPr>
            <p:ph idx="1"/>
          </p:nvPr>
        </p:nvSpPr>
        <p:spPr>
          <a:xfrm>
            <a:off x="677334" y="1398495"/>
            <a:ext cx="8596668" cy="4642868"/>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Data Collection Phase :  </a:t>
            </a:r>
            <a:r>
              <a:rPr lang="en-IN" dirty="0">
                <a:latin typeface="Calibri" panose="020F0502020204030204" pitchFamily="34" charset="0"/>
                <a:cs typeface="Times New Roman" panose="02020603050405020304" pitchFamily="18" charset="0"/>
              </a:rPr>
              <a:t>We have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scrape at least 1500 rows of data. More the data better the model .We have to  scrape the data of flights from different websites (yatra.com, skyscanner.com, official websites of airlines, etc). The number of columns for data doesn’t have limit, it’s up to you and your creativity. Generally, these columns are airline name, date of journey, source, destination, route, departure time, arrival time, duration, total stops and the target variable price. We can make changes to it, by adding or removing some columns, it completely depends on the website from which you are fetching the data.</a:t>
            </a:r>
          </a:p>
          <a:p>
            <a:pPr algn="just">
              <a:lnSpc>
                <a:spcPct val="107000"/>
              </a:lnSpc>
              <a:spcAft>
                <a:spcPts val="800"/>
              </a:spcAft>
              <a:tabLst>
                <a:tab pos="14859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Model Building Phase :</a:t>
            </a:r>
            <a:r>
              <a:rPr lang="en-IN" sz="1800" dirty="0">
                <a:effectLst/>
                <a:latin typeface="Calibri" panose="020F0502020204030204" pitchFamily="34" charset="0"/>
                <a:ea typeface="Calibri" panose="020F0502020204030204" pitchFamily="3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Data Cleaning  ii) Exploratory Data Analysis   iii)Data Pre-processing   iv) Model Building  v)Model Evaluation                vi)Selecting the best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63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AE90-5293-0574-FEF2-79CD1EBEF55F}"/>
              </a:ext>
            </a:extLst>
          </p:cNvPr>
          <p:cNvSpPr>
            <a:spLocks noGrp="1"/>
          </p:cNvSpPr>
          <p:nvPr>
            <p:ph type="title"/>
          </p:nvPr>
        </p:nvSpPr>
        <p:spPr>
          <a:xfrm>
            <a:off x="677334" y="609600"/>
            <a:ext cx="8596668" cy="788894"/>
          </a:xfrm>
        </p:spPr>
        <p:txBody>
          <a:bodyPr/>
          <a:lstStyle/>
          <a:p>
            <a:r>
              <a:rPr lang="en-IN" dirty="0"/>
              <a:t>Hyperparameter through </a:t>
            </a:r>
            <a:r>
              <a:rPr lang="en-IN" dirty="0" err="1"/>
              <a:t>GridSearchCV</a:t>
            </a:r>
            <a:endParaRPr lang="en-IN" dirty="0"/>
          </a:p>
        </p:txBody>
      </p:sp>
      <p:sp>
        <p:nvSpPr>
          <p:cNvPr id="3" name="Content Placeholder 2">
            <a:extLst>
              <a:ext uri="{FF2B5EF4-FFF2-40B4-BE49-F238E27FC236}">
                <a16:creationId xmlns:a16="http://schemas.microsoft.com/office/drawing/2014/main" id="{78B30F16-0795-3B74-A682-6CF3229FE346}"/>
              </a:ext>
            </a:extLst>
          </p:cNvPr>
          <p:cNvSpPr>
            <a:spLocks noGrp="1"/>
          </p:cNvSpPr>
          <p:nvPr>
            <p:ph idx="1"/>
          </p:nvPr>
        </p:nvSpPr>
        <p:spPr>
          <a:xfrm>
            <a:off x="677334" y="1237129"/>
            <a:ext cx="8596668" cy="4804233"/>
          </a:xfrm>
        </p:spPr>
        <p:txBody>
          <a:bodyPr/>
          <a:lstStyle/>
          <a:p>
            <a:r>
              <a:rPr lang="en-US" dirty="0"/>
              <a:t>Hyper parameter </a:t>
            </a:r>
            <a:r>
              <a:rPr lang="en-US" dirty="0" err="1"/>
              <a:t>optimisation</a:t>
            </a:r>
            <a:r>
              <a:rPr lang="en-US" dirty="0"/>
              <a:t> in machine learning intends to find the hyper parameters of a given machine learning algorithm that deliver the best performance as measured on a validation set.</a:t>
            </a:r>
          </a:p>
          <a:p>
            <a:r>
              <a:rPr lang="en-US" dirty="0"/>
              <a:t>Using Scikit-</a:t>
            </a:r>
            <a:r>
              <a:rPr lang="en-US" dirty="0" err="1"/>
              <a:t>Learn’s</a:t>
            </a:r>
            <a:r>
              <a:rPr lang="en-US" dirty="0"/>
              <a:t> </a:t>
            </a:r>
            <a:r>
              <a:rPr lang="en-US" dirty="0" err="1"/>
              <a:t>GridSearchCV</a:t>
            </a:r>
            <a:r>
              <a:rPr lang="en-US" dirty="0"/>
              <a:t> method, we can explicitly specify every combination of settings to try. We do this with </a:t>
            </a:r>
            <a:r>
              <a:rPr lang="en-US" dirty="0" err="1"/>
              <a:t>GridSearchCV</a:t>
            </a:r>
            <a:r>
              <a:rPr lang="en-US" dirty="0"/>
              <a:t>, a method that, instead of sampling randomly from a distribution, evaluates all combinations we define. </a:t>
            </a:r>
          </a:p>
          <a:p>
            <a:r>
              <a:rPr lang="en-US" dirty="0"/>
              <a:t>So after evaluation through key metrics and cross </a:t>
            </a:r>
            <a:r>
              <a:rPr lang="en-US" dirty="0" err="1"/>
              <a:t>validation,we</a:t>
            </a:r>
            <a:r>
              <a:rPr lang="en-US" dirty="0"/>
              <a:t> choose Random Forest </a:t>
            </a:r>
            <a:r>
              <a:rPr lang="en-US" dirty="0" err="1"/>
              <a:t>Regresssor</a:t>
            </a:r>
            <a:r>
              <a:rPr lang="en-US" dirty="0"/>
              <a:t>, Gradient Boosting Regressor and XGB Regressor for </a:t>
            </a:r>
            <a:r>
              <a:rPr lang="en-US" dirty="0" err="1"/>
              <a:t>hyperparametertunning</a:t>
            </a:r>
            <a:r>
              <a:rPr lang="en-US" dirty="0"/>
              <a:t> through </a:t>
            </a:r>
            <a:r>
              <a:rPr lang="en-US" dirty="0" err="1"/>
              <a:t>gridsearchcv</a:t>
            </a:r>
            <a:r>
              <a:rPr lang="en-US" dirty="0"/>
              <a:t>.</a:t>
            </a:r>
          </a:p>
          <a:p>
            <a:endParaRPr lang="en-IN" dirty="0"/>
          </a:p>
        </p:txBody>
      </p:sp>
    </p:spTree>
    <p:extLst>
      <p:ext uri="{BB962C8B-B14F-4D97-AF65-F5344CB8AC3E}">
        <p14:creationId xmlns:p14="http://schemas.microsoft.com/office/powerpoint/2010/main" val="2200516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92C3-191E-F794-1607-D854D7F608F0}"/>
              </a:ext>
            </a:extLst>
          </p:cNvPr>
          <p:cNvSpPr>
            <a:spLocks noGrp="1"/>
          </p:cNvSpPr>
          <p:nvPr>
            <p:ph type="title"/>
          </p:nvPr>
        </p:nvSpPr>
        <p:spPr>
          <a:xfrm>
            <a:off x="677334" y="501477"/>
            <a:ext cx="3854528" cy="1260088"/>
          </a:xfrm>
        </p:spPr>
        <p:txBody>
          <a:bodyPr>
            <a:normAutofit/>
          </a:bodyPr>
          <a:lstStyle/>
          <a:p>
            <a:r>
              <a:rPr lang="en-IN" sz="2400" dirty="0"/>
              <a:t>Hyperparameter tuning for Gradient Boosting Regressor</a:t>
            </a:r>
          </a:p>
        </p:txBody>
      </p:sp>
      <p:sp>
        <p:nvSpPr>
          <p:cNvPr id="8" name="Text Placeholder 7">
            <a:extLst>
              <a:ext uri="{FF2B5EF4-FFF2-40B4-BE49-F238E27FC236}">
                <a16:creationId xmlns:a16="http://schemas.microsoft.com/office/drawing/2014/main" id="{D2133F99-93CD-6DD2-0A79-759BDCCE2372}"/>
              </a:ext>
            </a:extLst>
          </p:cNvPr>
          <p:cNvSpPr>
            <a:spLocks noGrp="1"/>
          </p:cNvSpPr>
          <p:nvPr>
            <p:ph type="body" sz="half" idx="2"/>
          </p:nvPr>
        </p:nvSpPr>
        <p:spPr>
          <a:xfrm>
            <a:off x="677334" y="1761565"/>
            <a:ext cx="3854528" cy="4279796"/>
          </a:xfrm>
        </p:spPr>
        <p:txBody>
          <a:bodyPr/>
          <a:lstStyle/>
          <a:p>
            <a:pPr algn="just"/>
            <a:r>
              <a:rPr lang="en-US" sz="1600" dirty="0"/>
              <a:t>1.We see after hypertunning the R2 score has reduced to 45.49% and cross </a:t>
            </a:r>
            <a:r>
              <a:rPr lang="en-US" sz="1600" dirty="0" err="1"/>
              <a:t>val</a:t>
            </a:r>
            <a:r>
              <a:rPr lang="en-US" sz="1600" dirty="0"/>
              <a:t> score is 41.24% thus the model is not performing well even after hypertunning so we will drop this model.</a:t>
            </a:r>
          </a:p>
          <a:p>
            <a:pPr algn="just"/>
            <a:r>
              <a:rPr lang="en-US" sz="1600" dirty="0"/>
              <a:t>2.Best fit curve :We can see the best fit line covering the datapoints and it is unable to cover most of the points. There are some datapoint far away from best fit </a:t>
            </a:r>
            <a:r>
              <a:rPr lang="en-US" sz="1600" dirty="0" err="1"/>
              <a:t>line,which</a:t>
            </a:r>
            <a:r>
              <a:rPr lang="en-US" sz="1600" dirty="0"/>
              <a:t> can increase the </a:t>
            </a:r>
            <a:r>
              <a:rPr lang="en-US" sz="1600" dirty="0" err="1"/>
              <a:t>mse</a:t>
            </a:r>
            <a:r>
              <a:rPr lang="en-US" sz="1600" dirty="0"/>
              <a:t> error so we can apply more techniques and </a:t>
            </a:r>
            <a:r>
              <a:rPr lang="en-US" sz="1600" dirty="0" err="1"/>
              <a:t>regularise</a:t>
            </a:r>
            <a:r>
              <a:rPr lang="en-US" sz="1600" dirty="0"/>
              <a:t> and add more data and features  to the dataset  improve the r2_score.</a:t>
            </a:r>
            <a:endParaRPr lang="en-IN" dirty="0"/>
          </a:p>
        </p:txBody>
      </p:sp>
      <p:pic>
        <p:nvPicPr>
          <p:cNvPr id="11" name="Content Placeholder 10">
            <a:extLst>
              <a:ext uri="{FF2B5EF4-FFF2-40B4-BE49-F238E27FC236}">
                <a16:creationId xmlns:a16="http://schemas.microsoft.com/office/drawing/2014/main" id="{E735EB16-C7EA-A68C-F884-C5C2166CFF44}"/>
              </a:ext>
            </a:extLst>
          </p:cNvPr>
          <p:cNvPicPr>
            <a:picLocks noGrp="1" noChangeAspect="1"/>
          </p:cNvPicPr>
          <p:nvPr>
            <p:ph idx="1"/>
          </p:nvPr>
        </p:nvPicPr>
        <p:blipFill>
          <a:blip r:embed="rId2"/>
          <a:stretch>
            <a:fillRect/>
          </a:stretch>
        </p:blipFill>
        <p:spPr>
          <a:xfrm>
            <a:off x="4666784" y="501477"/>
            <a:ext cx="4513262" cy="2569015"/>
          </a:xfrm>
          <a:prstGeom prst="rect">
            <a:avLst/>
          </a:prstGeom>
        </p:spPr>
      </p:pic>
      <p:pic>
        <p:nvPicPr>
          <p:cNvPr id="12" name="Picture 11">
            <a:extLst>
              <a:ext uri="{FF2B5EF4-FFF2-40B4-BE49-F238E27FC236}">
                <a16:creationId xmlns:a16="http://schemas.microsoft.com/office/drawing/2014/main" id="{C3030636-5168-22A8-8591-5476790419D9}"/>
              </a:ext>
            </a:extLst>
          </p:cNvPr>
          <p:cNvPicPr>
            <a:picLocks noChangeAspect="1"/>
          </p:cNvPicPr>
          <p:nvPr/>
        </p:nvPicPr>
        <p:blipFill>
          <a:blip r:embed="rId3"/>
          <a:stretch>
            <a:fillRect/>
          </a:stretch>
        </p:blipFill>
        <p:spPr>
          <a:xfrm>
            <a:off x="4736792" y="3279111"/>
            <a:ext cx="4373245" cy="2762250"/>
          </a:xfrm>
          <a:prstGeom prst="rect">
            <a:avLst/>
          </a:prstGeom>
        </p:spPr>
      </p:pic>
    </p:spTree>
    <p:extLst>
      <p:ext uri="{BB962C8B-B14F-4D97-AF65-F5344CB8AC3E}">
        <p14:creationId xmlns:p14="http://schemas.microsoft.com/office/powerpoint/2010/main" val="2217415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567B-A2CD-44A0-9323-7638C8A4E509}"/>
              </a:ext>
            </a:extLst>
          </p:cNvPr>
          <p:cNvSpPr>
            <a:spLocks noGrp="1"/>
          </p:cNvSpPr>
          <p:nvPr>
            <p:ph type="title"/>
          </p:nvPr>
        </p:nvSpPr>
        <p:spPr>
          <a:xfrm>
            <a:off x="677334" y="416859"/>
            <a:ext cx="8596668" cy="853141"/>
          </a:xfrm>
        </p:spPr>
        <p:txBody>
          <a:bodyPr>
            <a:normAutofit fontScale="90000"/>
          </a:bodyPr>
          <a:lstStyle/>
          <a:p>
            <a:r>
              <a:rPr lang="en-IN" dirty="0"/>
              <a:t>Hyperparameter tuning for XGB Regressor</a:t>
            </a:r>
          </a:p>
        </p:txBody>
      </p:sp>
      <p:sp>
        <p:nvSpPr>
          <p:cNvPr id="3" name="Content Placeholder 2">
            <a:extLst>
              <a:ext uri="{FF2B5EF4-FFF2-40B4-BE49-F238E27FC236}">
                <a16:creationId xmlns:a16="http://schemas.microsoft.com/office/drawing/2014/main" id="{07F5AABF-6AEB-F89F-DA7B-02716F2EF861}"/>
              </a:ext>
            </a:extLst>
          </p:cNvPr>
          <p:cNvSpPr>
            <a:spLocks noGrp="1"/>
          </p:cNvSpPr>
          <p:nvPr>
            <p:ph sz="half" idx="1"/>
          </p:nvPr>
        </p:nvSpPr>
        <p:spPr>
          <a:xfrm>
            <a:off x="677334" y="1062318"/>
            <a:ext cx="4184035" cy="4979043"/>
          </a:xfrm>
        </p:spPr>
        <p:txBody>
          <a:bodyPr>
            <a:normAutofit/>
          </a:bodyPr>
          <a:lstStyle/>
          <a:p>
            <a:pPr algn="just"/>
            <a:r>
              <a:rPr lang="en-IN" dirty="0">
                <a:effectLst/>
                <a:latin typeface="Calibri" panose="020F0502020204030204" pitchFamily="34" charset="0"/>
                <a:ea typeface="Calibri" panose="020F0502020204030204" pitchFamily="34" charset="0"/>
                <a:cs typeface="Calibri" panose="020F0502020204030204" pitchFamily="34" charset="0"/>
              </a:rPr>
              <a:t>we see that R2 score is 57.02%and cross </a:t>
            </a:r>
            <a:r>
              <a:rPr lang="en-IN" dirty="0" err="1">
                <a:effectLst/>
                <a:latin typeface="Calibri" panose="020F0502020204030204" pitchFamily="34" charset="0"/>
                <a:ea typeface="Calibri" panose="020F0502020204030204" pitchFamily="34" charset="0"/>
                <a:cs typeface="Calibri" panose="020F0502020204030204" pitchFamily="34" charset="0"/>
              </a:rPr>
              <a:t>val</a:t>
            </a:r>
            <a:r>
              <a:rPr lang="en-IN" dirty="0">
                <a:effectLst/>
                <a:latin typeface="Calibri" panose="020F0502020204030204" pitchFamily="34" charset="0"/>
                <a:ea typeface="Calibri" panose="020F0502020204030204" pitchFamily="34" charset="0"/>
                <a:cs typeface="Calibri" panose="020F0502020204030204" pitchFamily="34" charset="0"/>
              </a:rPr>
              <a:t> score is 30.55% after hyper tuning though the score has </a:t>
            </a:r>
            <a:r>
              <a:rPr lang="en-IN" dirty="0" err="1">
                <a:effectLst/>
                <a:latin typeface="Calibri" panose="020F0502020204030204" pitchFamily="34" charset="0"/>
                <a:ea typeface="Calibri" panose="020F0502020204030204" pitchFamily="34" charset="0"/>
                <a:cs typeface="Calibri" panose="020F0502020204030204" pitchFamily="34" charset="0"/>
              </a:rPr>
              <a:t>reduced.We</a:t>
            </a:r>
            <a:r>
              <a:rPr lang="en-IN" dirty="0">
                <a:effectLst/>
                <a:latin typeface="Calibri" panose="020F0502020204030204" pitchFamily="34" charset="0"/>
                <a:ea typeface="Calibri" panose="020F0502020204030204" pitchFamily="34" charset="0"/>
                <a:cs typeface="Calibri" panose="020F0502020204030204" pitchFamily="34" charset="0"/>
              </a:rPr>
              <a:t> find the this model is somewhat performing well in this dataset.</a:t>
            </a:r>
          </a:p>
          <a:p>
            <a:pPr algn="just"/>
            <a:r>
              <a:rPr lang="en-US" dirty="0">
                <a:latin typeface="Calibri" panose="020F0502020204030204" pitchFamily="34" charset="0"/>
                <a:cs typeface="Calibri" panose="020F0502020204030204" pitchFamily="34" charset="0"/>
              </a:rPr>
              <a:t>Thus we can see the best fit line covering the datapoints and it is covering most of the </a:t>
            </a:r>
            <a:r>
              <a:rPr lang="en-US" dirty="0" err="1">
                <a:latin typeface="Calibri" panose="020F0502020204030204" pitchFamily="34" charset="0"/>
                <a:cs typeface="Calibri" panose="020F0502020204030204" pitchFamily="34" charset="0"/>
              </a:rPr>
              <a:t>points.There</a:t>
            </a:r>
            <a:r>
              <a:rPr lang="en-US" dirty="0">
                <a:latin typeface="Calibri" panose="020F0502020204030204" pitchFamily="34" charset="0"/>
                <a:cs typeface="Calibri" panose="020F0502020204030204" pitchFamily="34" charset="0"/>
              </a:rPr>
              <a:t> are some datapoint far away from best fit </a:t>
            </a:r>
            <a:r>
              <a:rPr lang="en-US" dirty="0" err="1">
                <a:latin typeface="Calibri" panose="020F0502020204030204" pitchFamily="34" charset="0"/>
                <a:cs typeface="Calibri" panose="020F0502020204030204" pitchFamily="34" charset="0"/>
              </a:rPr>
              <a:t>line,which</a:t>
            </a:r>
            <a:r>
              <a:rPr lang="en-US" dirty="0">
                <a:latin typeface="Calibri" panose="020F0502020204030204" pitchFamily="34" charset="0"/>
                <a:cs typeface="Calibri" panose="020F0502020204030204" pitchFamily="34" charset="0"/>
              </a:rPr>
              <a:t> can increase the </a:t>
            </a:r>
            <a:r>
              <a:rPr lang="en-US" dirty="0" err="1">
                <a:latin typeface="Calibri" panose="020F0502020204030204" pitchFamily="34" charset="0"/>
                <a:cs typeface="Calibri" panose="020F0502020204030204" pitchFamily="34" charset="0"/>
              </a:rPr>
              <a:t>mse</a:t>
            </a:r>
            <a:r>
              <a:rPr lang="en-US" dirty="0">
                <a:latin typeface="Calibri" panose="020F0502020204030204" pitchFamily="34" charset="0"/>
                <a:cs typeface="Calibri" panose="020F0502020204030204" pitchFamily="34" charset="0"/>
              </a:rPr>
              <a:t> error so we can apply more techniques and regularize and improve the r2_score.</a:t>
            </a:r>
            <a:endParaRPr lang="en-IN"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62942746-D63B-9859-0D84-EC2D32206FD2}"/>
              </a:ext>
            </a:extLst>
          </p:cNvPr>
          <p:cNvPicPr>
            <a:picLocks noGrp="1" noChangeAspect="1"/>
          </p:cNvPicPr>
          <p:nvPr>
            <p:ph sz="half" idx="2"/>
          </p:nvPr>
        </p:nvPicPr>
        <p:blipFill>
          <a:blip r:embed="rId2"/>
          <a:stretch>
            <a:fillRect/>
          </a:stretch>
        </p:blipFill>
        <p:spPr>
          <a:xfrm>
            <a:off x="4975668" y="937058"/>
            <a:ext cx="4184650" cy="3006665"/>
          </a:xfrm>
          <a:prstGeom prst="rect">
            <a:avLst/>
          </a:prstGeom>
        </p:spPr>
      </p:pic>
      <p:pic>
        <p:nvPicPr>
          <p:cNvPr id="9" name="Picture 8">
            <a:extLst>
              <a:ext uri="{FF2B5EF4-FFF2-40B4-BE49-F238E27FC236}">
                <a16:creationId xmlns:a16="http://schemas.microsoft.com/office/drawing/2014/main" id="{3534C6B1-48EB-0DFB-2F6C-91DF2D9657AF}"/>
              </a:ext>
            </a:extLst>
          </p:cNvPr>
          <p:cNvPicPr>
            <a:picLocks noChangeAspect="1"/>
          </p:cNvPicPr>
          <p:nvPr/>
        </p:nvPicPr>
        <p:blipFill>
          <a:blip r:embed="rId3"/>
          <a:stretch>
            <a:fillRect/>
          </a:stretch>
        </p:blipFill>
        <p:spPr>
          <a:xfrm>
            <a:off x="5143943" y="3943723"/>
            <a:ext cx="3848100" cy="2814137"/>
          </a:xfrm>
          <a:prstGeom prst="rect">
            <a:avLst/>
          </a:prstGeom>
        </p:spPr>
      </p:pic>
    </p:spTree>
    <p:extLst>
      <p:ext uri="{BB962C8B-B14F-4D97-AF65-F5344CB8AC3E}">
        <p14:creationId xmlns:p14="http://schemas.microsoft.com/office/powerpoint/2010/main" val="3419791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4A93-0E06-EFCB-0537-8F77D0C225C7}"/>
              </a:ext>
            </a:extLst>
          </p:cNvPr>
          <p:cNvSpPr>
            <a:spLocks noGrp="1"/>
          </p:cNvSpPr>
          <p:nvPr>
            <p:ph type="title"/>
          </p:nvPr>
        </p:nvSpPr>
        <p:spPr>
          <a:xfrm>
            <a:off x="677334" y="609600"/>
            <a:ext cx="8596668" cy="721659"/>
          </a:xfrm>
        </p:spPr>
        <p:txBody>
          <a:bodyPr>
            <a:normAutofit/>
          </a:bodyPr>
          <a:lstStyle/>
          <a:p>
            <a:r>
              <a:rPr lang="en-IN" sz="2800" dirty="0"/>
              <a:t>Hyperparameter tuning for Random Forest Regressor</a:t>
            </a:r>
          </a:p>
        </p:txBody>
      </p:sp>
      <p:sp>
        <p:nvSpPr>
          <p:cNvPr id="3" name="Content Placeholder 2">
            <a:extLst>
              <a:ext uri="{FF2B5EF4-FFF2-40B4-BE49-F238E27FC236}">
                <a16:creationId xmlns:a16="http://schemas.microsoft.com/office/drawing/2014/main" id="{A9AEC0B6-FB03-06A1-6E1E-C8B94D5F4E0A}"/>
              </a:ext>
            </a:extLst>
          </p:cNvPr>
          <p:cNvSpPr>
            <a:spLocks noGrp="1"/>
          </p:cNvSpPr>
          <p:nvPr>
            <p:ph sz="half" idx="1"/>
          </p:nvPr>
        </p:nvSpPr>
        <p:spPr>
          <a:xfrm>
            <a:off x="677334" y="1425388"/>
            <a:ext cx="4184035" cy="4615973"/>
          </a:xfrm>
        </p:spPr>
        <p:txBody>
          <a:bodyPr/>
          <a:lstStyle/>
          <a:p>
            <a:r>
              <a:rPr lang="en-US" dirty="0">
                <a:latin typeface="Calibri" panose="020F0502020204030204" pitchFamily="34" charset="0"/>
                <a:cs typeface="Calibri" panose="020F0502020204030204" pitchFamily="34" charset="0"/>
              </a:rPr>
              <a:t>We see that R2 score is 59.33% and cross </a:t>
            </a:r>
            <a:r>
              <a:rPr lang="en-US" dirty="0" err="1">
                <a:latin typeface="Calibri" panose="020F0502020204030204" pitchFamily="34" charset="0"/>
                <a:cs typeface="Calibri" panose="020F0502020204030204" pitchFamily="34" charset="0"/>
              </a:rPr>
              <a:t>val</a:t>
            </a:r>
            <a:r>
              <a:rPr lang="en-US" dirty="0">
                <a:latin typeface="Calibri" panose="020F0502020204030204" pitchFamily="34" charset="0"/>
                <a:cs typeface="Calibri" panose="020F0502020204030204" pitchFamily="34" charset="0"/>
              </a:rPr>
              <a:t> score is 44.02 % after hypertunning.</a:t>
            </a:r>
          </a:p>
          <a:p>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we see this is the best fit line covering most of the datapoints and those points which are away from the best fit line may increase the error terms so we can </a:t>
            </a:r>
            <a:r>
              <a:rPr lang="en-US" dirty="0" err="1">
                <a:latin typeface="Calibri" panose="020F0502020204030204" pitchFamily="34" charset="0"/>
                <a:cs typeface="Calibri" panose="020F0502020204030204" pitchFamily="34" charset="0"/>
              </a:rPr>
              <a:t>minimise</a:t>
            </a:r>
            <a:r>
              <a:rPr lang="en-US" dirty="0">
                <a:latin typeface="Calibri" panose="020F0502020204030204" pitchFamily="34" charset="0"/>
                <a:cs typeface="Calibri" panose="020F0502020204030204" pitchFamily="34" charset="0"/>
              </a:rPr>
              <a:t> the error by </a:t>
            </a:r>
            <a:r>
              <a:rPr lang="en-US" dirty="0" err="1">
                <a:latin typeface="Calibri" panose="020F0502020204030204" pitchFamily="34" charset="0"/>
                <a:cs typeface="Calibri" panose="020F0502020204030204" pitchFamily="34" charset="0"/>
              </a:rPr>
              <a:t>regularising</a:t>
            </a:r>
            <a:r>
              <a:rPr lang="en-US" dirty="0">
                <a:latin typeface="Calibri" panose="020F0502020204030204" pitchFamily="34" charset="0"/>
                <a:cs typeface="Calibri" panose="020F0502020204030204" pitchFamily="34" charset="0"/>
              </a:rPr>
              <a:t> or adding data or features to the dataset. </a:t>
            </a:r>
          </a:p>
          <a:p>
            <a:endParaRPr lang="en-US" dirty="0"/>
          </a:p>
          <a:p>
            <a:endParaRPr lang="en-IN" dirty="0"/>
          </a:p>
        </p:txBody>
      </p:sp>
      <p:pic>
        <p:nvPicPr>
          <p:cNvPr id="8" name="Content Placeholder 7">
            <a:extLst>
              <a:ext uri="{FF2B5EF4-FFF2-40B4-BE49-F238E27FC236}">
                <a16:creationId xmlns:a16="http://schemas.microsoft.com/office/drawing/2014/main" id="{90E350B9-BD0D-0A5A-67B3-CBDDBEFC867B}"/>
              </a:ext>
            </a:extLst>
          </p:cNvPr>
          <p:cNvPicPr>
            <a:picLocks noGrp="1" noChangeAspect="1"/>
          </p:cNvPicPr>
          <p:nvPr>
            <p:ph sz="half" idx="2"/>
          </p:nvPr>
        </p:nvPicPr>
        <p:blipFill>
          <a:blip r:embed="rId2"/>
          <a:stretch>
            <a:fillRect/>
          </a:stretch>
        </p:blipFill>
        <p:spPr>
          <a:xfrm>
            <a:off x="4975668" y="1331259"/>
            <a:ext cx="3173250" cy="2272553"/>
          </a:xfrm>
          <a:prstGeom prst="rect">
            <a:avLst/>
          </a:prstGeom>
        </p:spPr>
      </p:pic>
      <p:pic>
        <p:nvPicPr>
          <p:cNvPr id="9" name="Picture 8">
            <a:extLst>
              <a:ext uri="{FF2B5EF4-FFF2-40B4-BE49-F238E27FC236}">
                <a16:creationId xmlns:a16="http://schemas.microsoft.com/office/drawing/2014/main" id="{17387735-6082-E461-9FBE-06D83106C719}"/>
              </a:ext>
            </a:extLst>
          </p:cNvPr>
          <p:cNvPicPr>
            <a:picLocks noChangeAspect="1"/>
          </p:cNvPicPr>
          <p:nvPr/>
        </p:nvPicPr>
        <p:blipFill>
          <a:blip r:embed="rId3"/>
          <a:stretch>
            <a:fillRect/>
          </a:stretch>
        </p:blipFill>
        <p:spPr>
          <a:xfrm>
            <a:off x="5148848" y="4014893"/>
            <a:ext cx="3443823" cy="2683635"/>
          </a:xfrm>
          <a:prstGeom prst="rect">
            <a:avLst/>
          </a:prstGeom>
        </p:spPr>
      </p:pic>
    </p:spTree>
    <p:extLst>
      <p:ext uri="{BB962C8B-B14F-4D97-AF65-F5344CB8AC3E}">
        <p14:creationId xmlns:p14="http://schemas.microsoft.com/office/powerpoint/2010/main" val="717097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DBAD-029D-9625-5519-8FE541087F74}"/>
              </a:ext>
            </a:extLst>
          </p:cNvPr>
          <p:cNvSpPr>
            <a:spLocks noGrp="1"/>
          </p:cNvSpPr>
          <p:nvPr>
            <p:ph type="title"/>
          </p:nvPr>
        </p:nvSpPr>
        <p:spPr/>
        <p:txBody>
          <a:bodyPr/>
          <a:lstStyle/>
          <a:p>
            <a:r>
              <a:rPr lang="en-IN" dirty="0"/>
              <a:t>Model Analysis with Hyperparameter Tunning</a:t>
            </a:r>
          </a:p>
        </p:txBody>
      </p:sp>
      <p:sp>
        <p:nvSpPr>
          <p:cNvPr id="3" name="Content Placeholder 2">
            <a:extLst>
              <a:ext uri="{FF2B5EF4-FFF2-40B4-BE49-F238E27FC236}">
                <a16:creationId xmlns:a16="http://schemas.microsoft.com/office/drawing/2014/main" id="{75888850-0B8D-F793-335C-44B53DADAF9B}"/>
              </a:ext>
            </a:extLst>
          </p:cNvPr>
          <p:cNvSpPr>
            <a:spLocks noGrp="1"/>
          </p:cNvSpPr>
          <p:nvPr>
            <p:ph idx="1"/>
          </p:nvPr>
        </p:nvSpPr>
        <p:spPr>
          <a:xfrm>
            <a:off x="677334" y="1694329"/>
            <a:ext cx="8596668" cy="3671047"/>
          </a:xfrm>
        </p:spPr>
        <p:txBody>
          <a:bodyPr>
            <a:normAutofit/>
          </a:bodyPr>
          <a:lstStyle/>
          <a:p>
            <a:pPr marL="457200"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Thus after applying hyper tunning parameter search through </a:t>
            </a:r>
            <a:r>
              <a:rPr lang="en-IN" dirty="0" err="1">
                <a:latin typeface="Calibri" panose="020F0502020204030204" pitchFamily="34" charset="0"/>
                <a:ea typeface="Calibri" panose="020F0502020204030204" pitchFamily="34" charset="0"/>
                <a:cs typeface="Times New Roman" panose="02020603050405020304" pitchFamily="18" charset="0"/>
              </a:rPr>
              <a:t>GridSearchCV</a:t>
            </a:r>
            <a:r>
              <a:rPr lang="en-IN" dirty="0">
                <a:latin typeface="Calibri" panose="020F0502020204030204" pitchFamily="34" charset="0"/>
                <a:ea typeface="Calibri" panose="020F0502020204030204" pitchFamily="34" charset="0"/>
                <a:cs typeface="Times New Roman" panose="02020603050405020304" pitchFamily="18" charset="0"/>
              </a:rPr>
              <a:t> ,we find that on comparing the models on the basis of R2 score accuracy and cross validation score  ,Random Forest Regressor is performing well among the models. Though the scores has reduced but this is the best approximation after reducing overfitting and variance .Also the best fit line curve covers shows that Random Forest Regressor model is performing best among others.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will choose this as our best fit models and can be used for further deployment process.</a:t>
            </a:r>
            <a:endParaRPr kumimoji="0" lang="en-US" altLang="en-US" sz="1400" b="0" i="0" u="none" strike="noStrike" cap="none" normalizeH="0" baseline="0" dirty="0">
              <a:ln>
                <a:noFill/>
              </a:ln>
              <a:solidFill>
                <a:schemeClr val="tx1"/>
              </a:solidFill>
              <a:effectLst/>
            </a:endParaRPr>
          </a:p>
          <a:p>
            <a:pPr marL="457200" algn="just">
              <a:lnSpc>
                <a:spcPct val="107000"/>
              </a:lnSpc>
              <a:spcAft>
                <a:spcPts val="800"/>
              </a:spcAft>
            </a:pPr>
            <a:endParaRPr lang="en-IN" dirty="0"/>
          </a:p>
        </p:txBody>
      </p:sp>
      <p:graphicFrame>
        <p:nvGraphicFramePr>
          <p:cNvPr id="5" name="Table 4">
            <a:extLst>
              <a:ext uri="{FF2B5EF4-FFF2-40B4-BE49-F238E27FC236}">
                <a16:creationId xmlns:a16="http://schemas.microsoft.com/office/drawing/2014/main" id="{2A4AC5EB-57FF-27A7-B5C1-4B73D7A0E9E6}"/>
              </a:ext>
            </a:extLst>
          </p:cNvPr>
          <p:cNvGraphicFramePr>
            <a:graphicFrameLocks noGrp="1"/>
          </p:cNvGraphicFramePr>
          <p:nvPr>
            <p:extLst>
              <p:ext uri="{D42A27DB-BD31-4B8C-83A1-F6EECF244321}">
                <p14:modId xmlns:p14="http://schemas.microsoft.com/office/powerpoint/2010/main" val="2980529299"/>
              </p:ext>
            </p:extLst>
          </p:nvPr>
        </p:nvGraphicFramePr>
        <p:xfrm>
          <a:off x="1143000" y="4076528"/>
          <a:ext cx="7409329" cy="2171870"/>
        </p:xfrm>
        <a:graphic>
          <a:graphicData uri="http://schemas.openxmlformats.org/drawingml/2006/table">
            <a:tbl>
              <a:tblPr firstRow="1" firstCol="1" bandRow="1">
                <a:tableStyleId>{5C22544A-7EE6-4342-B048-85BDC9FD1C3A}</a:tableStyleId>
              </a:tblPr>
              <a:tblGrid>
                <a:gridCol w="2107927">
                  <a:extLst>
                    <a:ext uri="{9D8B030D-6E8A-4147-A177-3AD203B41FA5}">
                      <a16:colId xmlns:a16="http://schemas.microsoft.com/office/drawing/2014/main" val="1272582824"/>
                    </a:ext>
                  </a:extLst>
                </a:gridCol>
                <a:gridCol w="2481967">
                  <a:extLst>
                    <a:ext uri="{9D8B030D-6E8A-4147-A177-3AD203B41FA5}">
                      <a16:colId xmlns:a16="http://schemas.microsoft.com/office/drawing/2014/main" val="4119123533"/>
                    </a:ext>
                  </a:extLst>
                </a:gridCol>
                <a:gridCol w="2819435">
                  <a:extLst>
                    <a:ext uri="{9D8B030D-6E8A-4147-A177-3AD203B41FA5}">
                      <a16:colId xmlns:a16="http://schemas.microsoft.com/office/drawing/2014/main" val="1974528073"/>
                    </a:ext>
                  </a:extLst>
                </a:gridCol>
              </a:tblGrid>
              <a:tr h="276696">
                <a:tc>
                  <a:txBody>
                    <a:bodyPr/>
                    <a:lstStyle/>
                    <a:p>
                      <a:pPr algn="just">
                        <a:lnSpc>
                          <a:spcPct val="107000"/>
                        </a:lnSpc>
                        <a:spcAft>
                          <a:spcPts val="800"/>
                        </a:spcAft>
                      </a:pPr>
                      <a:r>
                        <a:rPr lang="en-IN" sz="14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R2 score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Cross validation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0218720"/>
                  </a:ext>
                </a:extLst>
              </a:tr>
              <a:tr h="1050503">
                <a:tc>
                  <a:txBody>
                    <a:bodyPr/>
                    <a:lstStyle/>
                    <a:p>
                      <a:pPr algn="just">
                        <a:lnSpc>
                          <a:spcPct val="107000"/>
                        </a:lnSpc>
                        <a:spcAft>
                          <a:spcPts val="800"/>
                        </a:spcAft>
                      </a:pPr>
                      <a:r>
                        <a:rPr lang="en-IN" sz="1400">
                          <a:effectLst/>
                        </a:rPr>
                        <a:t>Random Forest 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59.34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44.02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348034"/>
                  </a:ext>
                </a:extLst>
              </a:tr>
              <a:tr h="276696">
                <a:tc>
                  <a:txBody>
                    <a:bodyPr/>
                    <a:lstStyle/>
                    <a:p>
                      <a:pPr algn="just">
                        <a:lnSpc>
                          <a:spcPct val="107000"/>
                        </a:lnSpc>
                        <a:spcAft>
                          <a:spcPts val="800"/>
                        </a:spcAft>
                      </a:pPr>
                      <a:r>
                        <a:rPr lang="en-IN" sz="1400">
                          <a:effectLst/>
                        </a:rPr>
                        <a:t>XGB 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57.02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30.54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961641"/>
                  </a:ext>
                </a:extLst>
              </a:tr>
              <a:tr h="567975">
                <a:tc>
                  <a:txBody>
                    <a:bodyPr/>
                    <a:lstStyle/>
                    <a:p>
                      <a:pPr algn="just">
                        <a:lnSpc>
                          <a:spcPct val="107000"/>
                        </a:lnSpc>
                        <a:spcAft>
                          <a:spcPts val="800"/>
                        </a:spcAft>
                      </a:pPr>
                      <a:r>
                        <a:rPr lang="en-IN" sz="1400">
                          <a:effectLst/>
                        </a:rPr>
                        <a:t>Gradient Boosting Regressor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45.49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rPr>
                        <a:t>41.24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23055"/>
                  </a:ext>
                </a:extLst>
              </a:tr>
            </a:tbl>
          </a:graphicData>
        </a:graphic>
      </p:graphicFrame>
    </p:spTree>
    <p:extLst>
      <p:ext uri="{BB962C8B-B14F-4D97-AF65-F5344CB8AC3E}">
        <p14:creationId xmlns:p14="http://schemas.microsoft.com/office/powerpoint/2010/main" val="3423718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1052-CDD1-E299-62C7-58A0997633FB}"/>
              </a:ext>
            </a:extLst>
          </p:cNvPr>
          <p:cNvSpPr>
            <a:spLocks noGrp="1"/>
          </p:cNvSpPr>
          <p:nvPr>
            <p:ph type="title"/>
          </p:nvPr>
        </p:nvSpPr>
        <p:spPr/>
        <p:txBody>
          <a:bodyPr/>
          <a:lstStyle/>
          <a:p>
            <a:r>
              <a:rPr lang="en-IN" dirty="0"/>
              <a:t>Saving the Best model using pickle method:</a:t>
            </a:r>
          </a:p>
        </p:txBody>
      </p:sp>
      <p:sp>
        <p:nvSpPr>
          <p:cNvPr id="5" name="Content Placeholder 4">
            <a:extLst>
              <a:ext uri="{FF2B5EF4-FFF2-40B4-BE49-F238E27FC236}">
                <a16:creationId xmlns:a16="http://schemas.microsoft.com/office/drawing/2014/main" id="{C6E66F54-AF15-2C2C-0E8E-CF4F2C5B1027}"/>
              </a:ext>
            </a:extLst>
          </p:cNvPr>
          <p:cNvSpPr>
            <a:spLocks noGrp="1"/>
          </p:cNvSpPr>
          <p:nvPr>
            <p:ph idx="1"/>
          </p:nvPr>
        </p:nvSpPr>
        <p:spPr>
          <a:xfrm>
            <a:off x="677334" y="2160589"/>
            <a:ext cx="6301690" cy="3880773"/>
          </a:xfrm>
        </p:spPr>
        <p:txBody>
          <a:bodyPr/>
          <a:lstStyle/>
          <a:p>
            <a:r>
              <a:rPr lang="en-US" dirty="0"/>
              <a:t>I have saved the best model using pickle and dump method.</a:t>
            </a:r>
          </a:p>
          <a:p>
            <a:endParaRPr lang="en-IN" dirty="0"/>
          </a:p>
        </p:txBody>
      </p:sp>
      <p:pic>
        <p:nvPicPr>
          <p:cNvPr id="7" name="Picture 6">
            <a:extLst>
              <a:ext uri="{FF2B5EF4-FFF2-40B4-BE49-F238E27FC236}">
                <a16:creationId xmlns:a16="http://schemas.microsoft.com/office/drawing/2014/main" id="{4465F8AA-3CCC-04B3-209B-96FA979570C4}"/>
              </a:ext>
            </a:extLst>
          </p:cNvPr>
          <p:cNvPicPr>
            <a:picLocks noChangeAspect="1"/>
          </p:cNvPicPr>
          <p:nvPr/>
        </p:nvPicPr>
        <p:blipFill>
          <a:blip r:embed="rId2"/>
          <a:stretch>
            <a:fillRect/>
          </a:stretch>
        </p:blipFill>
        <p:spPr>
          <a:xfrm>
            <a:off x="1346916" y="3126161"/>
            <a:ext cx="5632108" cy="1970274"/>
          </a:xfrm>
          <a:prstGeom prst="rect">
            <a:avLst/>
          </a:prstGeom>
        </p:spPr>
      </p:pic>
    </p:spTree>
    <p:extLst>
      <p:ext uri="{BB962C8B-B14F-4D97-AF65-F5344CB8AC3E}">
        <p14:creationId xmlns:p14="http://schemas.microsoft.com/office/powerpoint/2010/main" val="397709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F6B-74F9-FA24-AE4F-CE993CDDAFE8}"/>
              </a:ext>
            </a:extLst>
          </p:cNvPr>
          <p:cNvSpPr>
            <a:spLocks noGrp="1"/>
          </p:cNvSpPr>
          <p:nvPr>
            <p:ph type="title"/>
          </p:nvPr>
        </p:nvSpPr>
        <p:spPr/>
        <p:txBody>
          <a:bodyPr/>
          <a:lstStyle/>
          <a:p>
            <a:r>
              <a:rPr lang="en-IN" dirty="0"/>
              <a:t>Loading the saved model and doing prediction test</a:t>
            </a:r>
          </a:p>
        </p:txBody>
      </p:sp>
      <p:sp>
        <p:nvSpPr>
          <p:cNvPr id="10" name="Content Placeholder 9">
            <a:extLst>
              <a:ext uri="{FF2B5EF4-FFF2-40B4-BE49-F238E27FC236}">
                <a16:creationId xmlns:a16="http://schemas.microsoft.com/office/drawing/2014/main" id="{85C23400-9415-6DE8-6538-AB77F22FD64F}"/>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Random Forest Regressor algorithm, which was finalized as best model and saved after we found that it was the best model performing, is loaded and also showing the best parameters we obtained after doing Hyperparameter Tuning.</a:t>
            </a:r>
            <a:endParaRPr lang="en-IN" dirty="0"/>
          </a:p>
        </p:txBody>
      </p:sp>
      <p:pic>
        <p:nvPicPr>
          <p:cNvPr id="6" name="Picture 5">
            <a:extLst>
              <a:ext uri="{FF2B5EF4-FFF2-40B4-BE49-F238E27FC236}">
                <a16:creationId xmlns:a16="http://schemas.microsoft.com/office/drawing/2014/main" id="{566D325C-6DD0-A410-D77F-F3D50D2C3564}"/>
              </a:ext>
            </a:extLst>
          </p:cNvPr>
          <p:cNvPicPr>
            <a:picLocks noChangeAspect="1"/>
          </p:cNvPicPr>
          <p:nvPr/>
        </p:nvPicPr>
        <p:blipFill>
          <a:blip r:embed="rId2"/>
          <a:stretch>
            <a:fillRect/>
          </a:stretch>
        </p:blipFill>
        <p:spPr>
          <a:xfrm>
            <a:off x="807104" y="3429000"/>
            <a:ext cx="3025308" cy="2114550"/>
          </a:xfrm>
          <a:prstGeom prst="rect">
            <a:avLst/>
          </a:prstGeom>
        </p:spPr>
      </p:pic>
      <p:pic>
        <p:nvPicPr>
          <p:cNvPr id="7" name="Picture 6">
            <a:extLst>
              <a:ext uri="{FF2B5EF4-FFF2-40B4-BE49-F238E27FC236}">
                <a16:creationId xmlns:a16="http://schemas.microsoft.com/office/drawing/2014/main" id="{43EE366E-5E08-9584-609C-E212FB4C2FD7}"/>
              </a:ext>
            </a:extLst>
          </p:cNvPr>
          <p:cNvPicPr>
            <a:picLocks noChangeAspect="1"/>
          </p:cNvPicPr>
          <p:nvPr/>
        </p:nvPicPr>
        <p:blipFill>
          <a:blip r:embed="rId3"/>
          <a:stretch>
            <a:fillRect/>
          </a:stretch>
        </p:blipFill>
        <p:spPr>
          <a:xfrm>
            <a:off x="4473171" y="3709035"/>
            <a:ext cx="5731510" cy="1834515"/>
          </a:xfrm>
          <a:prstGeom prst="rect">
            <a:avLst/>
          </a:prstGeom>
        </p:spPr>
      </p:pic>
    </p:spTree>
    <p:extLst>
      <p:ext uri="{BB962C8B-B14F-4D97-AF65-F5344CB8AC3E}">
        <p14:creationId xmlns:p14="http://schemas.microsoft.com/office/powerpoint/2010/main" val="45534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C82A-686B-50C7-9277-2F86827BFF16}"/>
              </a:ext>
            </a:extLst>
          </p:cNvPr>
          <p:cNvSpPr>
            <a:spLocks noGrp="1"/>
          </p:cNvSpPr>
          <p:nvPr>
            <p:ph type="title"/>
          </p:nvPr>
        </p:nvSpPr>
        <p:spPr>
          <a:xfrm>
            <a:off x="677334" y="609600"/>
            <a:ext cx="8596668" cy="829235"/>
          </a:xfrm>
        </p:spPr>
        <p:txBody>
          <a:bodyPr>
            <a:normAutofit fontScale="90000"/>
          </a:bodyPr>
          <a:lstStyle/>
          <a:p>
            <a:r>
              <a:rPr lang="en-IN" dirty="0"/>
              <a:t>Visualizations</a:t>
            </a:r>
            <a:br>
              <a:rPr lang="en-IN" dirty="0"/>
            </a:br>
            <a:endParaRPr lang="en-IN" dirty="0"/>
          </a:p>
        </p:txBody>
      </p:sp>
      <p:sp>
        <p:nvSpPr>
          <p:cNvPr id="3" name="Content Placeholder 2">
            <a:extLst>
              <a:ext uri="{FF2B5EF4-FFF2-40B4-BE49-F238E27FC236}">
                <a16:creationId xmlns:a16="http://schemas.microsoft.com/office/drawing/2014/main" id="{8FD6A8C8-7FF1-9F34-F378-8E3F664E4CD6}"/>
              </a:ext>
            </a:extLst>
          </p:cNvPr>
          <p:cNvSpPr>
            <a:spLocks noGrp="1"/>
          </p:cNvSpPr>
          <p:nvPr>
            <p:ph idx="1"/>
          </p:nvPr>
        </p:nvSpPr>
        <p:spPr>
          <a:xfrm>
            <a:off x="677334" y="1115316"/>
            <a:ext cx="8596668" cy="4938703"/>
          </a:xfrm>
        </p:spPr>
        <p:txBody>
          <a:bodyPr/>
          <a:lstStyle/>
          <a:p>
            <a:r>
              <a:rPr lang="en-IN" dirty="0"/>
              <a:t>Univariate Analysis-by plotting some graphs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Calibri" panose="020F0502020204030204" pitchFamily="34" charset="0"/>
                <a:cs typeface="Calibri" panose="020F0502020204030204" pitchFamily="34" charset="0"/>
              </a:rPr>
              <a:t>Thus we see t</a:t>
            </a:r>
            <a:r>
              <a:rPr lang="en-US" dirty="0">
                <a:latin typeface="Calibri" panose="020F0502020204030204" pitchFamily="34" charset="0"/>
                <a:cs typeface="Calibri" panose="020F0502020204030204" pitchFamily="34" charset="0"/>
              </a:rPr>
              <a:t>he distribution of the data is not normally distributed and skewness present.</a:t>
            </a:r>
            <a:endParaRPr lang="en-IN" dirty="0">
              <a:latin typeface="Calibri" panose="020F0502020204030204" pitchFamily="34" charset="0"/>
              <a:cs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147DAAE2-247A-9B50-8C0C-F1939653540F}"/>
              </a:ext>
            </a:extLst>
          </p:cNvPr>
          <p:cNvPicPr>
            <a:picLocks noChangeAspect="1"/>
          </p:cNvPicPr>
          <p:nvPr/>
        </p:nvPicPr>
        <p:blipFill>
          <a:blip r:embed="rId2"/>
          <a:stretch>
            <a:fillRect/>
          </a:stretch>
        </p:blipFill>
        <p:spPr>
          <a:xfrm>
            <a:off x="890457" y="2285841"/>
            <a:ext cx="2915061" cy="2286318"/>
          </a:xfrm>
          <a:prstGeom prst="rect">
            <a:avLst/>
          </a:prstGeom>
        </p:spPr>
      </p:pic>
      <p:pic>
        <p:nvPicPr>
          <p:cNvPr id="8" name="Picture 7">
            <a:extLst>
              <a:ext uri="{FF2B5EF4-FFF2-40B4-BE49-F238E27FC236}">
                <a16:creationId xmlns:a16="http://schemas.microsoft.com/office/drawing/2014/main" id="{88C35069-99A7-D542-AFE7-142DAE7B4C4C}"/>
              </a:ext>
            </a:extLst>
          </p:cNvPr>
          <p:cNvPicPr>
            <a:picLocks noChangeAspect="1"/>
          </p:cNvPicPr>
          <p:nvPr/>
        </p:nvPicPr>
        <p:blipFill>
          <a:blip r:embed="rId3"/>
          <a:stretch>
            <a:fillRect/>
          </a:stretch>
        </p:blipFill>
        <p:spPr>
          <a:xfrm>
            <a:off x="3733351" y="2258475"/>
            <a:ext cx="2915061" cy="2341050"/>
          </a:xfrm>
          <a:prstGeom prst="rect">
            <a:avLst/>
          </a:prstGeom>
        </p:spPr>
      </p:pic>
      <p:pic>
        <p:nvPicPr>
          <p:cNvPr id="9" name="Picture 8">
            <a:extLst>
              <a:ext uri="{FF2B5EF4-FFF2-40B4-BE49-F238E27FC236}">
                <a16:creationId xmlns:a16="http://schemas.microsoft.com/office/drawing/2014/main" id="{AC0A4265-59B6-9FE9-852B-8B51E3FD6841}"/>
              </a:ext>
            </a:extLst>
          </p:cNvPr>
          <p:cNvPicPr>
            <a:picLocks noChangeAspect="1"/>
          </p:cNvPicPr>
          <p:nvPr/>
        </p:nvPicPr>
        <p:blipFill>
          <a:blip r:embed="rId4"/>
          <a:stretch>
            <a:fillRect/>
          </a:stretch>
        </p:blipFill>
        <p:spPr>
          <a:xfrm>
            <a:off x="6943646" y="2141523"/>
            <a:ext cx="3079209" cy="2456694"/>
          </a:xfrm>
          <a:prstGeom prst="rect">
            <a:avLst/>
          </a:prstGeom>
        </p:spPr>
      </p:pic>
      <p:pic>
        <p:nvPicPr>
          <p:cNvPr id="13" name="Picture 12">
            <a:extLst>
              <a:ext uri="{FF2B5EF4-FFF2-40B4-BE49-F238E27FC236}">
                <a16:creationId xmlns:a16="http://schemas.microsoft.com/office/drawing/2014/main" id="{462E5701-1EF9-08E4-6B16-87D02A42D3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6246" y="4481265"/>
            <a:ext cx="6663102" cy="2286318"/>
          </a:xfrm>
          <a:prstGeom prst="rect">
            <a:avLst/>
          </a:prstGeom>
          <a:noFill/>
          <a:ln>
            <a:noFill/>
          </a:ln>
        </p:spPr>
      </p:pic>
    </p:spTree>
    <p:extLst>
      <p:ext uri="{BB962C8B-B14F-4D97-AF65-F5344CB8AC3E}">
        <p14:creationId xmlns:p14="http://schemas.microsoft.com/office/powerpoint/2010/main" val="1607399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71FE-12B7-01B0-A215-FA50ED323D78}"/>
              </a:ext>
            </a:extLst>
          </p:cNvPr>
          <p:cNvSpPr>
            <a:spLocks noGrp="1"/>
          </p:cNvSpPr>
          <p:nvPr>
            <p:ph type="title"/>
          </p:nvPr>
        </p:nvSpPr>
        <p:spPr>
          <a:xfrm>
            <a:off x="677334" y="618566"/>
            <a:ext cx="6126878" cy="484093"/>
          </a:xfrm>
        </p:spPr>
        <p:txBody>
          <a:bodyPr>
            <a:normAutofit/>
          </a:bodyPr>
          <a:lstStyle/>
          <a:p>
            <a:r>
              <a:rPr lang="en-IN" dirty="0"/>
              <a:t>Univariate Analysis of Categorical Column</a:t>
            </a:r>
          </a:p>
        </p:txBody>
      </p:sp>
      <p:sp>
        <p:nvSpPr>
          <p:cNvPr id="4" name="Text Placeholder 3">
            <a:extLst>
              <a:ext uri="{FF2B5EF4-FFF2-40B4-BE49-F238E27FC236}">
                <a16:creationId xmlns:a16="http://schemas.microsoft.com/office/drawing/2014/main" id="{6BEB58FD-0D34-8828-ADB1-9BAEE6B8562A}"/>
              </a:ext>
            </a:extLst>
          </p:cNvPr>
          <p:cNvSpPr>
            <a:spLocks noGrp="1"/>
          </p:cNvSpPr>
          <p:nvPr>
            <p:ph type="body" sz="half" idx="2"/>
          </p:nvPr>
        </p:nvSpPr>
        <p:spPr>
          <a:xfrm>
            <a:off x="677334" y="1343404"/>
            <a:ext cx="3854528" cy="3859306"/>
          </a:xfrm>
        </p:spPr>
        <p:txBody>
          <a:bodyPr>
            <a:normAutofit/>
          </a:bodyPr>
          <a:lstStyle/>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Airline Name:</a:t>
            </a: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Thus we see Vistara has highest number of records about 51% followed by Indigo (33.7%).Air Passenger are preferring the Vistara airways the most and least is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AllianceAir</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en-IN" sz="18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9E0BFFA6-F7F0-EE10-904C-6B1CF3656A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9164" y="860612"/>
            <a:ext cx="4053167" cy="3227294"/>
          </a:xfrm>
          <a:prstGeom prst="rect">
            <a:avLst/>
          </a:prstGeom>
          <a:noFill/>
          <a:ln>
            <a:noFill/>
          </a:ln>
        </p:spPr>
      </p:pic>
      <p:pic>
        <p:nvPicPr>
          <p:cNvPr id="9" name="Picture 8">
            <a:extLst>
              <a:ext uri="{FF2B5EF4-FFF2-40B4-BE49-F238E27FC236}">
                <a16:creationId xmlns:a16="http://schemas.microsoft.com/office/drawing/2014/main" id="{649D46D6-FED6-25CD-63F2-822BF28F9516}"/>
              </a:ext>
            </a:extLst>
          </p:cNvPr>
          <p:cNvPicPr>
            <a:picLocks noChangeAspect="1"/>
          </p:cNvPicPr>
          <p:nvPr/>
        </p:nvPicPr>
        <p:blipFill>
          <a:blip r:embed="rId3"/>
          <a:stretch>
            <a:fillRect/>
          </a:stretch>
        </p:blipFill>
        <p:spPr>
          <a:xfrm>
            <a:off x="6414807" y="4818809"/>
            <a:ext cx="3057525" cy="1362075"/>
          </a:xfrm>
          <a:prstGeom prst="rect">
            <a:avLst/>
          </a:prstGeom>
        </p:spPr>
      </p:pic>
    </p:spTree>
    <p:extLst>
      <p:ext uri="{BB962C8B-B14F-4D97-AF65-F5344CB8AC3E}">
        <p14:creationId xmlns:p14="http://schemas.microsoft.com/office/powerpoint/2010/main" val="583733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338-7E6D-9A26-4CF3-7AD85DA6DFC3}"/>
              </a:ext>
            </a:extLst>
          </p:cNvPr>
          <p:cNvSpPr>
            <a:spLocks noGrp="1"/>
          </p:cNvSpPr>
          <p:nvPr>
            <p:ph type="title"/>
          </p:nvPr>
        </p:nvSpPr>
        <p:spPr>
          <a:xfrm>
            <a:off x="677334" y="1062319"/>
            <a:ext cx="3854528" cy="434164"/>
          </a:xfrm>
        </p:spPr>
        <p:txBody>
          <a:bodyPr/>
          <a:lstStyle/>
          <a:p>
            <a:r>
              <a:rPr lang="en-IN" dirty="0"/>
              <a:t>Source</a:t>
            </a:r>
          </a:p>
        </p:txBody>
      </p:sp>
      <p:sp>
        <p:nvSpPr>
          <p:cNvPr id="4" name="Text Placeholder 3">
            <a:extLst>
              <a:ext uri="{FF2B5EF4-FFF2-40B4-BE49-F238E27FC236}">
                <a16:creationId xmlns:a16="http://schemas.microsoft.com/office/drawing/2014/main" id="{5E31F8AB-DAEF-AF1D-4516-8C520F65A22C}"/>
              </a:ext>
            </a:extLst>
          </p:cNvPr>
          <p:cNvSpPr>
            <a:spLocks noGrp="1"/>
          </p:cNvSpPr>
          <p:nvPr>
            <p:ph type="body" sz="half" idx="2"/>
          </p:nvPr>
        </p:nvSpPr>
        <p:spPr>
          <a:xfrm>
            <a:off x="677334" y="1496483"/>
            <a:ext cx="3612278" cy="339824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Thus we see mostly people are boarding from Delhi and Mumbai about 19.8% and 18.2% respectively and least is Chennai (14.1%)</a:t>
            </a:r>
          </a:p>
          <a:p>
            <a:endParaRPr lang="en-IN" dirty="0"/>
          </a:p>
        </p:txBody>
      </p:sp>
      <p:pic>
        <p:nvPicPr>
          <p:cNvPr id="7" name="Picture 6">
            <a:extLst>
              <a:ext uri="{FF2B5EF4-FFF2-40B4-BE49-F238E27FC236}">
                <a16:creationId xmlns:a16="http://schemas.microsoft.com/office/drawing/2014/main" id="{45FF0CD1-1AD8-2989-F2B9-3F6E9AB327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8211" y="719697"/>
            <a:ext cx="4495800" cy="2809875"/>
          </a:xfrm>
          <a:prstGeom prst="rect">
            <a:avLst/>
          </a:prstGeom>
          <a:noFill/>
          <a:ln>
            <a:noFill/>
          </a:ln>
        </p:spPr>
      </p:pic>
      <p:pic>
        <p:nvPicPr>
          <p:cNvPr id="8" name="Content Placeholder 7">
            <a:extLst>
              <a:ext uri="{FF2B5EF4-FFF2-40B4-BE49-F238E27FC236}">
                <a16:creationId xmlns:a16="http://schemas.microsoft.com/office/drawing/2014/main" id="{A500256F-6A84-383F-6423-363B18C94691}"/>
              </a:ext>
            </a:extLst>
          </p:cNvPr>
          <p:cNvPicPr>
            <a:picLocks noGrp="1" noChangeAspect="1"/>
          </p:cNvPicPr>
          <p:nvPr>
            <p:ph idx="1"/>
          </p:nvPr>
        </p:nvPicPr>
        <p:blipFill>
          <a:blip r:embed="rId3"/>
          <a:stretch>
            <a:fillRect/>
          </a:stretch>
        </p:blipFill>
        <p:spPr>
          <a:xfrm>
            <a:off x="5765287" y="3782452"/>
            <a:ext cx="2800350" cy="1600200"/>
          </a:xfrm>
          <a:prstGeom prst="rect">
            <a:avLst/>
          </a:prstGeom>
        </p:spPr>
      </p:pic>
    </p:spTree>
    <p:extLst>
      <p:ext uri="{BB962C8B-B14F-4D97-AF65-F5344CB8AC3E}">
        <p14:creationId xmlns:p14="http://schemas.microsoft.com/office/powerpoint/2010/main" val="397519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9CD0-3E35-7508-18D8-4837974299DD}"/>
              </a:ext>
            </a:extLst>
          </p:cNvPr>
          <p:cNvSpPr>
            <a:spLocks noGrp="1"/>
          </p:cNvSpPr>
          <p:nvPr>
            <p:ph type="title"/>
          </p:nvPr>
        </p:nvSpPr>
        <p:spPr/>
        <p:txBody>
          <a:bodyPr/>
          <a:lstStyle/>
          <a:p>
            <a:r>
              <a:rPr lang="en-US" dirty="0"/>
              <a:t>Conceptual Background of the Domain Problem</a:t>
            </a:r>
            <a:endParaRPr lang="en-IN" dirty="0"/>
          </a:p>
        </p:txBody>
      </p:sp>
      <p:sp>
        <p:nvSpPr>
          <p:cNvPr id="3" name="Content Placeholder 2">
            <a:extLst>
              <a:ext uri="{FF2B5EF4-FFF2-40B4-BE49-F238E27FC236}">
                <a16:creationId xmlns:a16="http://schemas.microsoft.com/office/drawing/2014/main" id="{55E05933-333C-44B8-049F-E9FB61D03E56}"/>
              </a:ext>
            </a:extLst>
          </p:cNvPr>
          <p:cNvSpPr>
            <a:spLocks noGrp="1"/>
          </p:cNvSpPr>
          <p:nvPr>
            <p:ph idx="1"/>
          </p:nvPr>
        </p:nvSpPr>
        <p:spPr>
          <a:xfrm>
            <a:off x="677334" y="2160589"/>
            <a:ext cx="9623113" cy="3880773"/>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duration of flights. various occasions such as vacations or festive season.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Therefore, having some basic idea of the flight fares before planning the trip will surely help many people save money and time. In the proposed system a predictive model will be created by applying machine learning algorithms to the collected historical data of flights. This system will give people the idea about the trends that prices follow and also provide a predicted price value which they can refer to before booking their flight tickets to save money. This kind of system or service can be provided to the customers by flight booking companies which will help the customers to book their tickets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0595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338-7E6D-9A26-4CF3-7AD85DA6DFC3}"/>
              </a:ext>
            </a:extLst>
          </p:cNvPr>
          <p:cNvSpPr>
            <a:spLocks noGrp="1"/>
          </p:cNvSpPr>
          <p:nvPr>
            <p:ph type="title"/>
          </p:nvPr>
        </p:nvSpPr>
        <p:spPr>
          <a:xfrm>
            <a:off x="677334" y="1062319"/>
            <a:ext cx="3854528" cy="434164"/>
          </a:xfrm>
        </p:spPr>
        <p:txBody>
          <a:bodyPr/>
          <a:lstStyle/>
          <a:p>
            <a:r>
              <a:rPr lang="en-IN" dirty="0"/>
              <a:t>Destination</a:t>
            </a:r>
          </a:p>
        </p:txBody>
      </p:sp>
      <p:sp>
        <p:nvSpPr>
          <p:cNvPr id="4" name="Text Placeholder 3">
            <a:extLst>
              <a:ext uri="{FF2B5EF4-FFF2-40B4-BE49-F238E27FC236}">
                <a16:creationId xmlns:a16="http://schemas.microsoft.com/office/drawing/2014/main" id="{5E31F8AB-DAEF-AF1D-4516-8C520F65A22C}"/>
              </a:ext>
            </a:extLst>
          </p:cNvPr>
          <p:cNvSpPr>
            <a:spLocks noGrp="1"/>
          </p:cNvSpPr>
          <p:nvPr>
            <p:ph type="body" sz="half" idx="2"/>
          </p:nvPr>
        </p:nvSpPr>
        <p:spPr>
          <a:xfrm>
            <a:off x="677334" y="1496483"/>
            <a:ext cx="3612278" cy="3398246"/>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Thus we see most people are travelling to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Delhi,Mumbai</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about 20.1% and 18.2% respectively and least is Chennai(13.6%).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Content Placeholder 8">
            <a:extLst>
              <a:ext uri="{FF2B5EF4-FFF2-40B4-BE49-F238E27FC236}">
                <a16:creationId xmlns:a16="http://schemas.microsoft.com/office/drawing/2014/main" id="{B6F4C129-FADC-D657-A9FF-C6552E60A8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1862" y="502148"/>
            <a:ext cx="4513262" cy="3615702"/>
          </a:xfrm>
          <a:prstGeom prst="rect">
            <a:avLst/>
          </a:prstGeom>
          <a:noFill/>
          <a:ln>
            <a:noFill/>
          </a:ln>
        </p:spPr>
      </p:pic>
    </p:spTree>
    <p:extLst>
      <p:ext uri="{BB962C8B-B14F-4D97-AF65-F5344CB8AC3E}">
        <p14:creationId xmlns:p14="http://schemas.microsoft.com/office/powerpoint/2010/main" val="2548632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338-7E6D-9A26-4CF3-7AD85DA6DFC3}"/>
              </a:ext>
            </a:extLst>
          </p:cNvPr>
          <p:cNvSpPr>
            <a:spLocks noGrp="1"/>
          </p:cNvSpPr>
          <p:nvPr>
            <p:ph type="title"/>
          </p:nvPr>
        </p:nvSpPr>
        <p:spPr>
          <a:xfrm>
            <a:off x="677334" y="1062319"/>
            <a:ext cx="3854528" cy="434164"/>
          </a:xfrm>
        </p:spPr>
        <p:txBody>
          <a:bodyPr/>
          <a:lstStyle/>
          <a:p>
            <a:r>
              <a:rPr lang="en-IN" dirty="0"/>
              <a:t>Price</a:t>
            </a:r>
          </a:p>
        </p:txBody>
      </p:sp>
      <p:sp>
        <p:nvSpPr>
          <p:cNvPr id="4" name="Text Placeholder 3">
            <a:extLst>
              <a:ext uri="{FF2B5EF4-FFF2-40B4-BE49-F238E27FC236}">
                <a16:creationId xmlns:a16="http://schemas.microsoft.com/office/drawing/2014/main" id="{5E31F8AB-DAEF-AF1D-4516-8C520F65A22C}"/>
              </a:ext>
            </a:extLst>
          </p:cNvPr>
          <p:cNvSpPr>
            <a:spLocks noGrp="1"/>
          </p:cNvSpPr>
          <p:nvPr>
            <p:ph type="body" sz="half" idx="2"/>
          </p:nvPr>
        </p:nvSpPr>
        <p:spPr>
          <a:xfrm>
            <a:off x="677334" y="1496483"/>
            <a:ext cx="3612278" cy="3129803"/>
          </a:xfrm>
        </p:spPr>
        <p:txBody>
          <a:bodyPr/>
          <a:lstStyle/>
          <a:p>
            <a:pPr algn="just">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price for flights lie in the range 5000 to 25000.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4EA22AC-1833-FD41-2458-1AB90A9836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9685" y="1200149"/>
            <a:ext cx="4943475" cy="3129803"/>
          </a:xfrm>
          <a:prstGeom prst="rect">
            <a:avLst/>
          </a:prstGeom>
          <a:noFill/>
          <a:ln>
            <a:noFill/>
          </a:ln>
        </p:spPr>
      </p:pic>
    </p:spTree>
    <p:extLst>
      <p:ext uri="{BB962C8B-B14F-4D97-AF65-F5344CB8AC3E}">
        <p14:creationId xmlns:p14="http://schemas.microsoft.com/office/powerpoint/2010/main" val="1406110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728E-6D71-D70C-8791-C25CDE00140B}"/>
              </a:ext>
            </a:extLst>
          </p:cNvPr>
          <p:cNvSpPr>
            <a:spLocks noGrp="1"/>
          </p:cNvSpPr>
          <p:nvPr>
            <p:ph type="title"/>
          </p:nvPr>
        </p:nvSpPr>
        <p:spPr>
          <a:xfrm>
            <a:off x="677334" y="609600"/>
            <a:ext cx="8224619" cy="843308"/>
          </a:xfrm>
        </p:spPr>
        <p:txBody>
          <a:bodyPr>
            <a:normAutofit/>
          </a:bodyPr>
          <a:lstStyle/>
          <a:p>
            <a:r>
              <a:rPr lang="en-US" sz="2400" dirty="0"/>
              <a:t>Bivariate Analysis of features  with respect to Price as our Target Variable</a:t>
            </a:r>
            <a:endParaRPr lang="en-IN" sz="2400" dirty="0"/>
          </a:p>
        </p:txBody>
      </p:sp>
      <p:sp>
        <p:nvSpPr>
          <p:cNvPr id="3" name="Content Placeholder 2">
            <a:extLst>
              <a:ext uri="{FF2B5EF4-FFF2-40B4-BE49-F238E27FC236}">
                <a16:creationId xmlns:a16="http://schemas.microsoft.com/office/drawing/2014/main" id="{89E3EA3E-0577-04BF-06B2-38654855B593}"/>
              </a:ext>
            </a:extLst>
          </p:cNvPr>
          <p:cNvSpPr>
            <a:spLocks noGrp="1"/>
          </p:cNvSpPr>
          <p:nvPr>
            <p:ph idx="1"/>
          </p:nvPr>
        </p:nvSpPr>
        <p:spPr>
          <a:xfrm>
            <a:off x="677334" y="1694329"/>
            <a:ext cx="3988795" cy="4383742"/>
          </a:xfrm>
        </p:spPr>
        <p:txBody>
          <a:bodyPr/>
          <a:lstStyle/>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Vistara airways is having high average price and least average price is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Aliance</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Air.</a:t>
            </a:r>
          </a:p>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People boarding from Bangalore are ready to pay high price followed by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kolkata</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least is Mumbai.</a:t>
            </a:r>
          </a:p>
          <a:p>
            <a:pPr algn="just"/>
            <a:r>
              <a:rPr lang="en-IN" sz="1800" dirty="0">
                <a:solidFill>
                  <a:srgbClr val="000000"/>
                </a:solidFill>
                <a:effectLst/>
                <a:latin typeface="Helvetica" panose="020B0604020202020204" pitchFamily="34" charset="0"/>
                <a:ea typeface="Calibri" panose="020F0502020204030204" pitchFamily="34" charset="0"/>
              </a:rPr>
              <a:t>Majority of flight landed to </a:t>
            </a:r>
            <a:r>
              <a:rPr lang="en-IN" sz="1800" dirty="0" err="1">
                <a:solidFill>
                  <a:srgbClr val="000000"/>
                </a:solidFill>
                <a:effectLst/>
                <a:latin typeface="Helvetica" panose="020B0604020202020204" pitchFamily="34" charset="0"/>
                <a:ea typeface="Calibri" panose="020F0502020204030204" pitchFamily="34" charset="0"/>
              </a:rPr>
              <a:t>Bangalore,Mumbai,Kolkata,Chennai,they</a:t>
            </a:r>
            <a:r>
              <a:rPr lang="en-IN" sz="1800" dirty="0">
                <a:solidFill>
                  <a:srgbClr val="000000"/>
                </a:solidFill>
                <a:effectLst/>
                <a:latin typeface="Helvetica" panose="020B0604020202020204" pitchFamily="34" charset="0"/>
                <a:ea typeface="Calibri" panose="020F0502020204030204" pitchFamily="34" charset="0"/>
              </a:rPr>
              <a:t> can afford to pay high price and least is Hyderabad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dirty="0"/>
          </a:p>
          <a:p>
            <a:endParaRPr lang="en-IN" dirty="0"/>
          </a:p>
          <a:p>
            <a:endParaRPr lang="en-IN" dirty="0"/>
          </a:p>
        </p:txBody>
      </p:sp>
      <p:pic>
        <p:nvPicPr>
          <p:cNvPr id="10" name="Picture 9">
            <a:extLst>
              <a:ext uri="{FF2B5EF4-FFF2-40B4-BE49-F238E27FC236}">
                <a16:creationId xmlns:a16="http://schemas.microsoft.com/office/drawing/2014/main" id="{88D65673-B96B-56DD-B361-9E4B21A3E3D6}"/>
              </a:ext>
            </a:extLst>
          </p:cNvPr>
          <p:cNvPicPr>
            <a:picLocks noChangeAspect="1"/>
          </p:cNvPicPr>
          <p:nvPr/>
        </p:nvPicPr>
        <p:blipFill>
          <a:blip r:embed="rId2"/>
          <a:stretch>
            <a:fillRect/>
          </a:stretch>
        </p:blipFill>
        <p:spPr>
          <a:xfrm>
            <a:off x="5005314" y="1031254"/>
            <a:ext cx="4305300" cy="2207260"/>
          </a:xfrm>
          <a:prstGeom prst="rect">
            <a:avLst/>
          </a:prstGeom>
        </p:spPr>
      </p:pic>
      <p:pic>
        <p:nvPicPr>
          <p:cNvPr id="11" name="Picture 10">
            <a:extLst>
              <a:ext uri="{FF2B5EF4-FFF2-40B4-BE49-F238E27FC236}">
                <a16:creationId xmlns:a16="http://schemas.microsoft.com/office/drawing/2014/main" id="{6F97E287-D798-3321-3ED6-EA89D1B33A33}"/>
              </a:ext>
            </a:extLst>
          </p:cNvPr>
          <p:cNvPicPr>
            <a:picLocks noChangeAspect="1"/>
          </p:cNvPicPr>
          <p:nvPr/>
        </p:nvPicPr>
        <p:blipFill>
          <a:blip r:embed="rId3"/>
          <a:stretch>
            <a:fillRect/>
          </a:stretch>
        </p:blipFill>
        <p:spPr>
          <a:xfrm>
            <a:off x="5152716" y="3007900"/>
            <a:ext cx="3569482" cy="1873455"/>
          </a:xfrm>
          <a:prstGeom prst="rect">
            <a:avLst/>
          </a:prstGeom>
        </p:spPr>
      </p:pic>
      <p:pic>
        <p:nvPicPr>
          <p:cNvPr id="12" name="Picture 11">
            <a:extLst>
              <a:ext uri="{FF2B5EF4-FFF2-40B4-BE49-F238E27FC236}">
                <a16:creationId xmlns:a16="http://schemas.microsoft.com/office/drawing/2014/main" id="{028DE52D-9679-AD6E-C42E-86D3F13C5168}"/>
              </a:ext>
            </a:extLst>
          </p:cNvPr>
          <p:cNvPicPr>
            <a:picLocks noChangeAspect="1"/>
          </p:cNvPicPr>
          <p:nvPr/>
        </p:nvPicPr>
        <p:blipFill>
          <a:blip r:embed="rId4"/>
          <a:stretch>
            <a:fillRect/>
          </a:stretch>
        </p:blipFill>
        <p:spPr>
          <a:xfrm>
            <a:off x="5152716" y="4793506"/>
            <a:ext cx="4295628" cy="2207260"/>
          </a:xfrm>
          <a:prstGeom prst="rect">
            <a:avLst/>
          </a:prstGeom>
        </p:spPr>
      </p:pic>
    </p:spTree>
    <p:extLst>
      <p:ext uri="{BB962C8B-B14F-4D97-AF65-F5344CB8AC3E}">
        <p14:creationId xmlns:p14="http://schemas.microsoft.com/office/powerpoint/2010/main" val="281350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27C-EE71-4EB0-D536-E3CA04B62FA4}"/>
              </a:ext>
            </a:extLst>
          </p:cNvPr>
          <p:cNvSpPr>
            <a:spLocks noGrp="1"/>
          </p:cNvSpPr>
          <p:nvPr>
            <p:ph type="title"/>
          </p:nvPr>
        </p:nvSpPr>
        <p:spPr>
          <a:xfrm>
            <a:off x="677334" y="874059"/>
            <a:ext cx="3854528" cy="497541"/>
          </a:xfrm>
        </p:spPr>
        <p:txBody>
          <a:bodyPr>
            <a:normAutofit/>
          </a:bodyPr>
          <a:lstStyle/>
          <a:p>
            <a:r>
              <a:rPr lang="en-IN" dirty="0"/>
              <a:t>Bivariate Analysis</a:t>
            </a:r>
          </a:p>
        </p:txBody>
      </p:sp>
      <p:sp>
        <p:nvSpPr>
          <p:cNvPr id="4" name="Text Placeholder 3">
            <a:extLst>
              <a:ext uri="{FF2B5EF4-FFF2-40B4-BE49-F238E27FC236}">
                <a16:creationId xmlns:a16="http://schemas.microsoft.com/office/drawing/2014/main" id="{2DF04CE5-5937-C47B-98F0-5B0D1D885B71}"/>
              </a:ext>
            </a:extLst>
          </p:cNvPr>
          <p:cNvSpPr>
            <a:spLocks noGrp="1"/>
          </p:cNvSpPr>
          <p:nvPr>
            <p:ph type="body" sz="half" idx="2"/>
          </p:nvPr>
        </p:nvSpPr>
        <p:spPr>
          <a:xfrm>
            <a:off x="677334" y="1519519"/>
            <a:ext cx="3854528" cy="3563470"/>
          </a:xfrm>
        </p:spPr>
        <p:txBody>
          <a:bodyPr/>
          <a:lstStyle/>
          <a:p>
            <a:pPr algn="just"/>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Those flights having non-stop having low average price followed by one stop and those with 2 stops has high average price.</a:t>
            </a:r>
          </a:p>
          <a:p>
            <a:pPr algn="just"/>
            <a:endParaRPr lang="en-IN" sz="1800" dirty="0">
              <a:solidFill>
                <a:srgbClr val="000000"/>
              </a:solidFill>
              <a:latin typeface="Helvetica" panose="020B0604020202020204" pitchFamily="34" charset="0"/>
              <a:ea typeface="Calibri" panose="020F0502020204030204" pitchFamily="34" charset="0"/>
              <a:cs typeface="Times New Roman" panose="02020603050405020304" pitchFamily="18" charset="0"/>
            </a:endParaRPr>
          </a:p>
          <a:p>
            <a:pPr algn="just"/>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Departure hour is maximum for flight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Spicejet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that is 17.5 hours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approx</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least is Vistara that is between 10-12.5 hours.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pic>
        <p:nvPicPr>
          <p:cNvPr id="7" name="Content Placeholder 6">
            <a:extLst>
              <a:ext uri="{FF2B5EF4-FFF2-40B4-BE49-F238E27FC236}">
                <a16:creationId xmlns:a16="http://schemas.microsoft.com/office/drawing/2014/main" id="{7B12B3F0-A8AA-98F2-A345-CE594DA6C7FF}"/>
              </a:ext>
            </a:extLst>
          </p:cNvPr>
          <p:cNvPicPr>
            <a:picLocks noGrp="1" noChangeAspect="1"/>
          </p:cNvPicPr>
          <p:nvPr>
            <p:ph idx="1"/>
          </p:nvPr>
        </p:nvPicPr>
        <p:blipFill>
          <a:blip r:embed="rId2"/>
          <a:stretch>
            <a:fillRect/>
          </a:stretch>
        </p:blipFill>
        <p:spPr>
          <a:xfrm>
            <a:off x="4531862" y="227942"/>
            <a:ext cx="4513262" cy="2380788"/>
          </a:xfrm>
          <a:prstGeom prst="rect">
            <a:avLst/>
          </a:prstGeom>
        </p:spPr>
      </p:pic>
      <p:pic>
        <p:nvPicPr>
          <p:cNvPr id="8" name="Picture 7">
            <a:extLst>
              <a:ext uri="{FF2B5EF4-FFF2-40B4-BE49-F238E27FC236}">
                <a16:creationId xmlns:a16="http://schemas.microsoft.com/office/drawing/2014/main" id="{B6FF8017-CC06-103F-87AF-6CAB88288298}"/>
              </a:ext>
            </a:extLst>
          </p:cNvPr>
          <p:cNvPicPr>
            <a:picLocks noChangeAspect="1"/>
          </p:cNvPicPr>
          <p:nvPr/>
        </p:nvPicPr>
        <p:blipFill>
          <a:blip r:embed="rId3"/>
          <a:stretch>
            <a:fillRect/>
          </a:stretch>
        </p:blipFill>
        <p:spPr>
          <a:xfrm>
            <a:off x="4861229" y="2655465"/>
            <a:ext cx="3854528" cy="2380788"/>
          </a:xfrm>
          <a:prstGeom prst="rect">
            <a:avLst/>
          </a:prstGeom>
        </p:spPr>
      </p:pic>
    </p:spTree>
    <p:extLst>
      <p:ext uri="{BB962C8B-B14F-4D97-AF65-F5344CB8AC3E}">
        <p14:creationId xmlns:p14="http://schemas.microsoft.com/office/powerpoint/2010/main" val="394431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27C-EE71-4EB0-D536-E3CA04B62FA4}"/>
              </a:ext>
            </a:extLst>
          </p:cNvPr>
          <p:cNvSpPr>
            <a:spLocks noGrp="1"/>
          </p:cNvSpPr>
          <p:nvPr>
            <p:ph type="title"/>
          </p:nvPr>
        </p:nvSpPr>
        <p:spPr>
          <a:xfrm>
            <a:off x="677334" y="874059"/>
            <a:ext cx="3854528" cy="497541"/>
          </a:xfrm>
        </p:spPr>
        <p:txBody>
          <a:bodyPr>
            <a:normAutofit/>
          </a:bodyPr>
          <a:lstStyle/>
          <a:p>
            <a:r>
              <a:rPr lang="en-IN" dirty="0"/>
              <a:t>Bivariate Analysis</a:t>
            </a:r>
          </a:p>
        </p:txBody>
      </p:sp>
      <p:sp>
        <p:nvSpPr>
          <p:cNvPr id="4" name="Text Placeholder 3">
            <a:extLst>
              <a:ext uri="{FF2B5EF4-FFF2-40B4-BE49-F238E27FC236}">
                <a16:creationId xmlns:a16="http://schemas.microsoft.com/office/drawing/2014/main" id="{2DF04CE5-5937-C47B-98F0-5B0D1D885B71}"/>
              </a:ext>
            </a:extLst>
          </p:cNvPr>
          <p:cNvSpPr>
            <a:spLocks noGrp="1"/>
          </p:cNvSpPr>
          <p:nvPr>
            <p:ph type="body" sz="half" idx="2"/>
          </p:nvPr>
        </p:nvSpPr>
        <p:spPr>
          <a:xfrm>
            <a:off x="602500" y="1647265"/>
            <a:ext cx="3854528" cy="3563470"/>
          </a:xfrm>
        </p:spPr>
        <p:txBody>
          <a:bodyPr>
            <a:normAutofit fontScale="92500" lnSpcReduction="10000"/>
          </a:bodyPr>
          <a:lstStyle/>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1.Go First has less arrival time followed by Air Asia and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Spicejet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Helvetica" panose="020B0604020202020204" pitchFamily="34" charset="0"/>
                <a:ea typeface="Calibri" panose="020F0502020204030204" pitchFamily="34" charset="0"/>
              </a:rPr>
              <a:t>2.Majority of flight having source as </a:t>
            </a:r>
            <a:r>
              <a:rPr lang="en-IN" sz="1800" dirty="0" err="1">
                <a:solidFill>
                  <a:srgbClr val="000000"/>
                </a:solidFill>
                <a:effectLst/>
                <a:latin typeface="Helvetica" panose="020B0604020202020204" pitchFamily="34" charset="0"/>
                <a:ea typeface="Calibri" panose="020F0502020204030204" pitchFamily="34" charset="0"/>
              </a:rPr>
              <a:t>delhi</a:t>
            </a:r>
            <a:r>
              <a:rPr lang="en-IN" sz="1800" dirty="0">
                <a:solidFill>
                  <a:srgbClr val="000000"/>
                </a:solidFill>
                <a:effectLst/>
                <a:latin typeface="Helvetica" panose="020B0604020202020204" pitchFamily="34" charset="0"/>
                <a:ea typeface="Calibri" panose="020F0502020204030204" pitchFamily="34" charset="0"/>
              </a:rPr>
              <a:t> has only 1 </a:t>
            </a:r>
            <a:r>
              <a:rPr lang="en-IN" sz="1800" dirty="0" err="1">
                <a:solidFill>
                  <a:srgbClr val="000000"/>
                </a:solidFill>
                <a:effectLst/>
                <a:latin typeface="Helvetica" panose="020B0604020202020204" pitchFamily="34" charset="0"/>
                <a:ea typeface="Calibri" panose="020F0502020204030204" pitchFamily="34" charset="0"/>
              </a:rPr>
              <a:t>stop.Non</a:t>
            </a:r>
            <a:r>
              <a:rPr lang="en-IN" sz="1800" dirty="0">
                <a:solidFill>
                  <a:srgbClr val="000000"/>
                </a:solidFill>
                <a:effectLst/>
                <a:latin typeface="Helvetica" panose="020B0604020202020204" pitchFamily="34" charset="0"/>
                <a:ea typeface="Calibri" panose="020F0502020204030204" pitchFamily="34" charset="0"/>
              </a:rPr>
              <a:t>-stop flights are covering all the </a:t>
            </a:r>
            <a:r>
              <a:rPr lang="en-IN" sz="1800" dirty="0" err="1">
                <a:solidFill>
                  <a:srgbClr val="000000"/>
                </a:solidFill>
                <a:effectLst/>
                <a:latin typeface="Helvetica" panose="020B0604020202020204" pitchFamily="34" charset="0"/>
                <a:ea typeface="Calibri" panose="020F0502020204030204" pitchFamily="34" charset="0"/>
              </a:rPr>
              <a:t>source.Also</a:t>
            </a:r>
            <a:r>
              <a:rPr lang="en-IN" sz="1800" dirty="0">
                <a:solidFill>
                  <a:srgbClr val="000000"/>
                </a:solidFill>
                <a:effectLst/>
                <a:latin typeface="Helvetica" panose="020B0604020202020204" pitchFamily="34" charset="0"/>
                <a:ea typeface="Calibri" panose="020F0502020204030204" pitchFamily="34" charset="0"/>
              </a:rPr>
              <a:t> 2 stop flights covering all the sources</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3.Vistara has high one-stop flights and least is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non_stop</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flights which is followed by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Indigo.Most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of the flights are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non_stop</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pic>
        <p:nvPicPr>
          <p:cNvPr id="9" name="Picture 8">
            <a:extLst>
              <a:ext uri="{FF2B5EF4-FFF2-40B4-BE49-F238E27FC236}">
                <a16:creationId xmlns:a16="http://schemas.microsoft.com/office/drawing/2014/main" id="{65AD6420-7342-FDE9-8BA4-167A45397A13}"/>
              </a:ext>
            </a:extLst>
          </p:cNvPr>
          <p:cNvPicPr>
            <a:picLocks noChangeAspect="1"/>
          </p:cNvPicPr>
          <p:nvPr/>
        </p:nvPicPr>
        <p:blipFill>
          <a:blip r:embed="rId2"/>
          <a:stretch>
            <a:fillRect/>
          </a:stretch>
        </p:blipFill>
        <p:spPr>
          <a:xfrm>
            <a:off x="4760461" y="142736"/>
            <a:ext cx="3042397" cy="1995346"/>
          </a:xfrm>
          <a:prstGeom prst="rect">
            <a:avLst/>
          </a:prstGeom>
        </p:spPr>
      </p:pic>
      <p:pic>
        <p:nvPicPr>
          <p:cNvPr id="10" name="Content Placeholder 9">
            <a:extLst>
              <a:ext uri="{FF2B5EF4-FFF2-40B4-BE49-F238E27FC236}">
                <a16:creationId xmlns:a16="http://schemas.microsoft.com/office/drawing/2014/main" id="{F7CE49A6-0C59-377F-EE3C-2AD16CA2BFD6}"/>
              </a:ext>
            </a:extLst>
          </p:cNvPr>
          <p:cNvPicPr>
            <a:picLocks noGrp="1" noChangeAspect="1"/>
          </p:cNvPicPr>
          <p:nvPr>
            <p:ph idx="1"/>
          </p:nvPr>
        </p:nvPicPr>
        <p:blipFill>
          <a:blip r:embed="rId3"/>
          <a:stretch>
            <a:fillRect/>
          </a:stretch>
        </p:blipFill>
        <p:spPr>
          <a:xfrm>
            <a:off x="4895384" y="2181314"/>
            <a:ext cx="4513262" cy="2239879"/>
          </a:xfrm>
          <a:prstGeom prst="rect">
            <a:avLst/>
          </a:prstGeom>
        </p:spPr>
      </p:pic>
      <p:pic>
        <p:nvPicPr>
          <p:cNvPr id="11" name="Picture 10">
            <a:extLst>
              <a:ext uri="{FF2B5EF4-FFF2-40B4-BE49-F238E27FC236}">
                <a16:creationId xmlns:a16="http://schemas.microsoft.com/office/drawing/2014/main" id="{A00A6D54-656F-89F4-5947-05CA6AFF81A8}"/>
              </a:ext>
            </a:extLst>
          </p:cNvPr>
          <p:cNvPicPr>
            <a:picLocks noChangeAspect="1"/>
          </p:cNvPicPr>
          <p:nvPr/>
        </p:nvPicPr>
        <p:blipFill>
          <a:blip r:embed="rId4"/>
          <a:stretch>
            <a:fillRect/>
          </a:stretch>
        </p:blipFill>
        <p:spPr>
          <a:xfrm>
            <a:off x="5059321" y="4421193"/>
            <a:ext cx="4185387" cy="1995346"/>
          </a:xfrm>
          <a:prstGeom prst="rect">
            <a:avLst/>
          </a:prstGeom>
        </p:spPr>
      </p:pic>
    </p:spTree>
    <p:extLst>
      <p:ext uri="{BB962C8B-B14F-4D97-AF65-F5344CB8AC3E}">
        <p14:creationId xmlns:p14="http://schemas.microsoft.com/office/powerpoint/2010/main" val="3108547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27C-EE71-4EB0-D536-E3CA04B62FA4}"/>
              </a:ext>
            </a:extLst>
          </p:cNvPr>
          <p:cNvSpPr>
            <a:spLocks noGrp="1"/>
          </p:cNvSpPr>
          <p:nvPr>
            <p:ph type="title"/>
          </p:nvPr>
        </p:nvSpPr>
        <p:spPr>
          <a:xfrm>
            <a:off x="677334" y="874059"/>
            <a:ext cx="3854528" cy="497541"/>
          </a:xfrm>
        </p:spPr>
        <p:txBody>
          <a:bodyPr>
            <a:normAutofit/>
          </a:bodyPr>
          <a:lstStyle/>
          <a:p>
            <a:r>
              <a:rPr lang="en-IN" dirty="0"/>
              <a:t>Bivariate Analysis</a:t>
            </a:r>
          </a:p>
        </p:txBody>
      </p:sp>
      <p:sp>
        <p:nvSpPr>
          <p:cNvPr id="4" name="Text Placeholder 3">
            <a:extLst>
              <a:ext uri="{FF2B5EF4-FFF2-40B4-BE49-F238E27FC236}">
                <a16:creationId xmlns:a16="http://schemas.microsoft.com/office/drawing/2014/main" id="{2DF04CE5-5937-C47B-98F0-5B0D1D885B71}"/>
              </a:ext>
            </a:extLst>
          </p:cNvPr>
          <p:cNvSpPr>
            <a:spLocks noGrp="1"/>
          </p:cNvSpPr>
          <p:nvPr>
            <p:ph type="body" sz="half" idx="2"/>
          </p:nvPr>
        </p:nvSpPr>
        <p:spPr>
          <a:xfrm>
            <a:off x="677333" y="1519519"/>
            <a:ext cx="4244943" cy="4464422"/>
          </a:xfrm>
        </p:spPr>
        <p:txBody>
          <a:bodyPr>
            <a:normAutofit/>
          </a:bodyPr>
          <a:lstStyle/>
          <a:p>
            <a:pPr algn="just"/>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Majority of the Vistara flights has destination at Mumbai followed by Bangalore and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Delhi.Chennai</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has the least.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2.Majoriy of the Vistara flight covering all the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source.Alliance</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air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doesnt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cover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Delhi,Mumbai,Kolkata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3.Highest price is charged by Vistara airways while having its destination as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Mumbai.Spicejet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is having destination as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mumbai,delhi,kolkata</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charging price between 5k-10k whereas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AllianceAir</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too charging less as 5k having destination as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hyderabad,Bangalore</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Chennai.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pic>
        <p:nvPicPr>
          <p:cNvPr id="12" name="Content Placeholder 11">
            <a:extLst>
              <a:ext uri="{FF2B5EF4-FFF2-40B4-BE49-F238E27FC236}">
                <a16:creationId xmlns:a16="http://schemas.microsoft.com/office/drawing/2014/main" id="{F2975A59-5A0E-7009-9116-F92A5624EB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2278" y="4464423"/>
            <a:ext cx="4513262" cy="1981120"/>
          </a:xfrm>
          <a:prstGeom prst="rect">
            <a:avLst/>
          </a:prstGeom>
          <a:noFill/>
          <a:ln>
            <a:noFill/>
          </a:ln>
        </p:spPr>
      </p:pic>
      <p:pic>
        <p:nvPicPr>
          <p:cNvPr id="13" name="Picture 12">
            <a:extLst>
              <a:ext uri="{FF2B5EF4-FFF2-40B4-BE49-F238E27FC236}">
                <a16:creationId xmlns:a16="http://schemas.microsoft.com/office/drawing/2014/main" id="{D86BB52B-9942-4B79-CF74-E23E425888D8}"/>
              </a:ext>
            </a:extLst>
          </p:cNvPr>
          <p:cNvPicPr>
            <a:picLocks noChangeAspect="1"/>
          </p:cNvPicPr>
          <p:nvPr/>
        </p:nvPicPr>
        <p:blipFill>
          <a:blip r:embed="rId3"/>
          <a:stretch>
            <a:fillRect/>
          </a:stretch>
        </p:blipFill>
        <p:spPr>
          <a:xfrm>
            <a:off x="4922278" y="2178424"/>
            <a:ext cx="3979675" cy="2083061"/>
          </a:xfrm>
          <a:prstGeom prst="rect">
            <a:avLst/>
          </a:prstGeom>
        </p:spPr>
      </p:pic>
      <p:pic>
        <p:nvPicPr>
          <p:cNvPr id="14" name="Picture 13">
            <a:extLst>
              <a:ext uri="{FF2B5EF4-FFF2-40B4-BE49-F238E27FC236}">
                <a16:creationId xmlns:a16="http://schemas.microsoft.com/office/drawing/2014/main" id="{AC078687-7B7E-6E58-D79B-9E2BEB36E08F}"/>
              </a:ext>
            </a:extLst>
          </p:cNvPr>
          <p:cNvPicPr>
            <a:picLocks noChangeAspect="1"/>
          </p:cNvPicPr>
          <p:nvPr/>
        </p:nvPicPr>
        <p:blipFill>
          <a:blip r:embed="rId4"/>
          <a:stretch>
            <a:fillRect/>
          </a:stretch>
        </p:blipFill>
        <p:spPr>
          <a:xfrm>
            <a:off x="4984851" y="197303"/>
            <a:ext cx="3854528" cy="1981121"/>
          </a:xfrm>
          <a:prstGeom prst="rect">
            <a:avLst/>
          </a:prstGeom>
        </p:spPr>
      </p:pic>
    </p:spTree>
    <p:extLst>
      <p:ext uri="{BB962C8B-B14F-4D97-AF65-F5344CB8AC3E}">
        <p14:creationId xmlns:p14="http://schemas.microsoft.com/office/powerpoint/2010/main" val="65049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27C-EE71-4EB0-D536-E3CA04B62FA4}"/>
              </a:ext>
            </a:extLst>
          </p:cNvPr>
          <p:cNvSpPr>
            <a:spLocks noGrp="1"/>
          </p:cNvSpPr>
          <p:nvPr>
            <p:ph type="title"/>
          </p:nvPr>
        </p:nvSpPr>
        <p:spPr>
          <a:xfrm>
            <a:off x="677333" y="463924"/>
            <a:ext cx="3854528" cy="497541"/>
          </a:xfrm>
        </p:spPr>
        <p:txBody>
          <a:bodyPr>
            <a:normAutofit/>
          </a:bodyPr>
          <a:lstStyle/>
          <a:p>
            <a:r>
              <a:rPr lang="en-IN" dirty="0"/>
              <a:t>Bivariate Analysis</a:t>
            </a:r>
          </a:p>
        </p:txBody>
      </p:sp>
      <p:sp>
        <p:nvSpPr>
          <p:cNvPr id="4" name="Text Placeholder 3">
            <a:extLst>
              <a:ext uri="{FF2B5EF4-FFF2-40B4-BE49-F238E27FC236}">
                <a16:creationId xmlns:a16="http://schemas.microsoft.com/office/drawing/2014/main" id="{2DF04CE5-5937-C47B-98F0-5B0D1D885B71}"/>
              </a:ext>
            </a:extLst>
          </p:cNvPr>
          <p:cNvSpPr>
            <a:spLocks noGrp="1"/>
          </p:cNvSpPr>
          <p:nvPr>
            <p:ph type="body" sz="half" idx="2"/>
          </p:nvPr>
        </p:nvSpPr>
        <p:spPr>
          <a:xfrm>
            <a:off x="677333" y="961464"/>
            <a:ext cx="4083579" cy="5935755"/>
          </a:xfrm>
        </p:spPr>
        <p:txBody>
          <a:bodyPr>
            <a:normAutofit fontScale="85000" lnSpcReduction="20000"/>
          </a:bodyPr>
          <a:lstStyle/>
          <a:p>
            <a:pPr algn="just"/>
            <a:r>
              <a:rPr lang="en-IN" sz="19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Thus we can see Vistara having source at Chennai is charging very high price </a:t>
            </a:r>
            <a:r>
              <a:rPr lang="en-IN" sz="19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where</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price is above 20000.Spicejet having sources at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chennai,mumbai,delhi,kolkata</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charging prices between 5k-10k.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AllianceAir</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also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charginh</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less price as much as 5k where its sources are at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chennai</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hyderabad,bangalore</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2.Non stop flights are cost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less.Those</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flights which have one stop are price little higher followed by two stops. Vistara is having maximum one stop where price is above 10000.AllianceAir is having non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stopflight</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price is also around 5k.</a:t>
            </a:r>
          </a:p>
          <a:p>
            <a:pPr algn="just"/>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3.Bangalore Flight having destination at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chennai</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hyderabad,Mumbai</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priced less than the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delhi.Similarly</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Mumbai Flight having destination at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Hyderabad,Bangalore</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are priced less than Chennai/Kolkata. Kolkata Flight having destination at Chennai is priced less than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others.Thus</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came to a conclusion that its depends upon the distance coverage </a:t>
            </a:r>
            <a:r>
              <a:rPr lang="en-IN" sz="19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also.The</a:t>
            </a: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more the distance between source and destination ,more the price.</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sz="1900" dirty="0">
              <a:latin typeface="Calibri" panose="020F0502020204030204" pitchFamily="34" charset="0"/>
              <a:cs typeface="Calibri" panose="020F0502020204030204" pitchFamily="34" charset="0"/>
            </a:endParaRPr>
          </a:p>
          <a:p>
            <a:endParaRPr lang="en-IN" dirty="0"/>
          </a:p>
        </p:txBody>
      </p:sp>
      <p:pic>
        <p:nvPicPr>
          <p:cNvPr id="9" name="Content Placeholder 8">
            <a:extLst>
              <a:ext uri="{FF2B5EF4-FFF2-40B4-BE49-F238E27FC236}">
                <a16:creationId xmlns:a16="http://schemas.microsoft.com/office/drawing/2014/main" id="{3808FD5A-B553-36E5-7791-2D014E692E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0913" y="403412"/>
            <a:ext cx="3576263" cy="2151529"/>
          </a:xfrm>
          <a:prstGeom prst="rect">
            <a:avLst/>
          </a:prstGeom>
          <a:noFill/>
          <a:ln>
            <a:noFill/>
          </a:ln>
        </p:spPr>
      </p:pic>
      <p:pic>
        <p:nvPicPr>
          <p:cNvPr id="10" name="Picture 9">
            <a:extLst>
              <a:ext uri="{FF2B5EF4-FFF2-40B4-BE49-F238E27FC236}">
                <a16:creationId xmlns:a16="http://schemas.microsoft.com/office/drawing/2014/main" id="{FE191851-C779-F60F-86E4-63891D5211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0913" y="2554941"/>
            <a:ext cx="4067175" cy="2190750"/>
          </a:xfrm>
          <a:prstGeom prst="rect">
            <a:avLst/>
          </a:prstGeom>
          <a:noFill/>
          <a:ln>
            <a:noFill/>
          </a:ln>
        </p:spPr>
      </p:pic>
      <p:pic>
        <p:nvPicPr>
          <p:cNvPr id="11" name="Picture 10">
            <a:extLst>
              <a:ext uri="{FF2B5EF4-FFF2-40B4-BE49-F238E27FC236}">
                <a16:creationId xmlns:a16="http://schemas.microsoft.com/office/drawing/2014/main" id="{FC7F612E-090F-F634-8EC2-690A4B71F7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55042" y="4542640"/>
            <a:ext cx="4598240" cy="2354580"/>
          </a:xfrm>
          <a:prstGeom prst="rect">
            <a:avLst/>
          </a:prstGeom>
          <a:noFill/>
          <a:ln>
            <a:noFill/>
          </a:ln>
        </p:spPr>
      </p:pic>
    </p:spTree>
    <p:extLst>
      <p:ext uri="{BB962C8B-B14F-4D97-AF65-F5344CB8AC3E}">
        <p14:creationId xmlns:p14="http://schemas.microsoft.com/office/powerpoint/2010/main" val="2044650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27C-EE71-4EB0-D536-E3CA04B62FA4}"/>
              </a:ext>
            </a:extLst>
          </p:cNvPr>
          <p:cNvSpPr>
            <a:spLocks noGrp="1"/>
          </p:cNvSpPr>
          <p:nvPr>
            <p:ph type="title"/>
          </p:nvPr>
        </p:nvSpPr>
        <p:spPr>
          <a:xfrm>
            <a:off x="677333" y="463924"/>
            <a:ext cx="3854528" cy="497541"/>
          </a:xfrm>
        </p:spPr>
        <p:txBody>
          <a:bodyPr>
            <a:normAutofit fontScale="90000"/>
          </a:bodyPr>
          <a:lstStyle/>
          <a:p>
            <a:r>
              <a:rPr lang="en-IN" dirty="0"/>
              <a:t>Bivariate &amp; Multivariate Analysis</a:t>
            </a:r>
            <a:endParaRPr lang="en-IN" b="1" dirty="0"/>
          </a:p>
        </p:txBody>
      </p:sp>
      <p:sp>
        <p:nvSpPr>
          <p:cNvPr id="4" name="Text Placeholder 3">
            <a:extLst>
              <a:ext uri="{FF2B5EF4-FFF2-40B4-BE49-F238E27FC236}">
                <a16:creationId xmlns:a16="http://schemas.microsoft.com/office/drawing/2014/main" id="{2DF04CE5-5937-C47B-98F0-5B0D1D885B71}"/>
              </a:ext>
            </a:extLst>
          </p:cNvPr>
          <p:cNvSpPr>
            <a:spLocks noGrp="1"/>
          </p:cNvSpPr>
          <p:nvPr>
            <p:ph type="body" sz="half" idx="2"/>
          </p:nvPr>
        </p:nvSpPr>
        <p:spPr>
          <a:xfrm>
            <a:off x="677334" y="961465"/>
            <a:ext cx="3854528" cy="5587253"/>
          </a:xfrm>
        </p:spPr>
        <p:txBody>
          <a:bodyPr>
            <a:normAutofit/>
          </a:bodyPr>
          <a:lstStyle/>
          <a:p>
            <a:pPr algn="just"/>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Those which have </a:t>
            </a:r>
            <a:r>
              <a:rPr lang="en-IN" sz="16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non_stop</a:t>
            </a:r>
            <a:r>
              <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flight are having flight tickets cheap and the price is somewhat less than 10000 in most cases. Those flights having one stop or two stop having flight tickets expensive and price having more than 10k in most of the cases.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2.Multivariate Analysis by Pair plot:</a:t>
            </a:r>
          </a:p>
          <a:p>
            <a:pPr algn="just"/>
            <a:r>
              <a:rPr lang="en-US" sz="16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Pairplot</a:t>
            </a:r>
            <a: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visualizes given data to find the relationship between them where the variables can be continuous or categorical. The pairs plot builds on two basic figures, the histogram and the scatter plot.</a:t>
            </a:r>
            <a:endParaRPr lang="en-IN"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endParaRPr lang="en-US" dirty="0"/>
          </a:p>
          <a:p>
            <a:endParaRPr lang="en-IN" dirty="0"/>
          </a:p>
        </p:txBody>
      </p:sp>
      <p:pic>
        <p:nvPicPr>
          <p:cNvPr id="12" name="Picture 11">
            <a:extLst>
              <a:ext uri="{FF2B5EF4-FFF2-40B4-BE49-F238E27FC236}">
                <a16:creationId xmlns:a16="http://schemas.microsoft.com/office/drawing/2014/main" id="{673251C1-842F-DEFF-A7B9-2C51CFD39D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5021" y="463924"/>
            <a:ext cx="4410075" cy="2696135"/>
          </a:xfrm>
          <a:prstGeom prst="rect">
            <a:avLst/>
          </a:prstGeom>
          <a:noFill/>
          <a:ln>
            <a:noFill/>
          </a:ln>
        </p:spPr>
      </p:pic>
      <p:pic>
        <p:nvPicPr>
          <p:cNvPr id="13" name="Picture 12">
            <a:extLst>
              <a:ext uri="{FF2B5EF4-FFF2-40B4-BE49-F238E27FC236}">
                <a16:creationId xmlns:a16="http://schemas.microsoft.com/office/drawing/2014/main" id="{AF3F0CFD-52B6-B390-38BF-5AD30A7E99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9474" y="3697941"/>
            <a:ext cx="4235622" cy="2850777"/>
          </a:xfrm>
          <a:prstGeom prst="rect">
            <a:avLst/>
          </a:prstGeom>
          <a:noFill/>
          <a:ln>
            <a:noFill/>
          </a:ln>
        </p:spPr>
      </p:pic>
    </p:spTree>
    <p:extLst>
      <p:ext uri="{BB962C8B-B14F-4D97-AF65-F5344CB8AC3E}">
        <p14:creationId xmlns:p14="http://schemas.microsoft.com/office/powerpoint/2010/main" val="2216017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492A-9178-E53B-DBD6-1865A4E3E60C}"/>
              </a:ext>
            </a:extLst>
          </p:cNvPr>
          <p:cNvSpPr>
            <a:spLocks noGrp="1"/>
          </p:cNvSpPr>
          <p:nvPr>
            <p:ph type="title"/>
          </p:nvPr>
        </p:nvSpPr>
        <p:spPr>
          <a:xfrm>
            <a:off x="677333" y="645459"/>
            <a:ext cx="3854528" cy="854631"/>
          </a:xfrm>
        </p:spPr>
        <p:txBody>
          <a:bodyPr/>
          <a:lstStyle/>
          <a:p>
            <a:r>
              <a:rPr lang="en-IN" dirty="0"/>
              <a:t>Prices vs Departure Time /Arrival Time /Duration </a:t>
            </a:r>
          </a:p>
        </p:txBody>
      </p:sp>
      <p:sp>
        <p:nvSpPr>
          <p:cNvPr id="4" name="Text Placeholder 3">
            <a:extLst>
              <a:ext uri="{FF2B5EF4-FFF2-40B4-BE49-F238E27FC236}">
                <a16:creationId xmlns:a16="http://schemas.microsoft.com/office/drawing/2014/main" id="{D002C52F-7535-82B3-1A45-5CE37C0ED504}"/>
              </a:ext>
            </a:extLst>
          </p:cNvPr>
          <p:cNvSpPr>
            <a:spLocks noGrp="1"/>
          </p:cNvSpPr>
          <p:nvPr>
            <p:ph type="body" sz="half" idx="2"/>
          </p:nvPr>
        </p:nvSpPr>
        <p:spPr>
          <a:xfrm>
            <a:off x="677333" y="2030506"/>
            <a:ext cx="4338419" cy="4182035"/>
          </a:xfrm>
        </p:spPr>
        <p:txBody>
          <a:bodyPr>
            <a:normAutofit/>
          </a:bodyPr>
          <a:lstStyle/>
          <a:p>
            <a:pPr algn="just">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Thus we see the comparison where flight prices are the highest during peak hours as compared to midnight (late hours) timings for departure. We can see a similar trend when it comes to arrival timing where we see a decrease in prices between 1:00 hrs and 7:00 hrs Overall flight duration increases the flight prices increase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D16CED47-B6A5-9E50-C44D-7FED480BA2D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5752" y="-3247"/>
            <a:ext cx="4513262" cy="2621086"/>
          </a:xfrm>
          <a:prstGeom prst="rect">
            <a:avLst/>
          </a:prstGeom>
          <a:noFill/>
          <a:ln>
            <a:noFill/>
          </a:ln>
        </p:spPr>
      </p:pic>
      <p:pic>
        <p:nvPicPr>
          <p:cNvPr id="9" name="Picture 8">
            <a:extLst>
              <a:ext uri="{FF2B5EF4-FFF2-40B4-BE49-F238E27FC236}">
                <a16:creationId xmlns:a16="http://schemas.microsoft.com/office/drawing/2014/main" id="{122F2BFB-B197-7583-3164-C51E636DCB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7202" y="2348841"/>
            <a:ext cx="4657725" cy="2571750"/>
          </a:xfrm>
          <a:prstGeom prst="rect">
            <a:avLst/>
          </a:prstGeom>
          <a:noFill/>
          <a:ln>
            <a:noFill/>
          </a:ln>
        </p:spPr>
      </p:pic>
      <p:pic>
        <p:nvPicPr>
          <p:cNvPr id="10" name="Picture 9">
            <a:extLst>
              <a:ext uri="{FF2B5EF4-FFF2-40B4-BE49-F238E27FC236}">
                <a16:creationId xmlns:a16="http://schemas.microsoft.com/office/drawing/2014/main" id="{A60F3059-9D49-6B1A-0AEF-925775C127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1476" y="4592599"/>
            <a:ext cx="4829175" cy="2514600"/>
          </a:xfrm>
          <a:prstGeom prst="rect">
            <a:avLst/>
          </a:prstGeom>
          <a:noFill/>
          <a:ln>
            <a:noFill/>
          </a:ln>
        </p:spPr>
      </p:pic>
    </p:spTree>
    <p:extLst>
      <p:ext uri="{BB962C8B-B14F-4D97-AF65-F5344CB8AC3E}">
        <p14:creationId xmlns:p14="http://schemas.microsoft.com/office/powerpoint/2010/main" val="3100367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1B33-6071-D461-6261-61506A4A6FB4}"/>
              </a:ext>
            </a:extLst>
          </p:cNvPr>
          <p:cNvSpPr>
            <a:spLocks noGrp="1"/>
          </p:cNvSpPr>
          <p:nvPr>
            <p:ph type="title"/>
          </p:nvPr>
        </p:nvSpPr>
        <p:spPr>
          <a:xfrm>
            <a:off x="677334" y="609600"/>
            <a:ext cx="8596668" cy="748553"/>
          </a:xfrm>
        </p:spPr>
        <p:txBody>
          <a:bodyPr/>
          <a:lstStyle/>
          <a:p>
            <a:r>
              <a:rPr lang="en-IN" dirty="0"/>
              <a:t>Conclusion</a:t>
            </a:r>
          </a:p>
        </p:txBody>
      </p:sp>
      <p:sp>
        <p:nvSpPr>
          <p:cNvPr id="3" name="Content Placeholder 2">
            <a:extLst>
              <a:ext uri="{FF2B5EF4-FFF2-40B4-BE49-F238E27FC236}">
                <a16:creationId xmlns:a16="http://schemas.microsoft.com/office/drawing/2014/main" id="{E1DFFF23-B49A-5A72-D5C7-5B049B7E7B75}"/>
              </a:ext>
            </a:extLst>
          </p:cNvPr>
          <p:cNvSpPr>
            <a:spLocks noGrp="1"/>
          </p:cNvSpPr>
          <p:nvPr>
            <p:ph idx="1"/>
          </p:nvPr>
        </p:nvSpPr>
        <p:spPr>
          <a:xfrm>
            <a:off x="677333" y="1210235"/>
            <a:ext cx="9410563" cy="5325036"/>
          </a:xfrm>
        </p:spPr>
        <p:txBody>
          <a:bodyPr>
            <a:noAutofit/>
          </a:bodyPr>
          <a:lstStyle/>
          <a:p>
            <a:pPr marL="228600" algn="just">
              <a:lnSpc>
                <a:spcPct val="107000"/>
              </a:lnSpc>
              <a:spcAft>
                <a:spcPts val="800"/>
              </a:spcAft>
            </a:pPr>
            <a:r>
              <a:rPr lang="en-IN" sz="1600" dirty="0">
                <a:effectLst/>
                <a:latin typeface="Helvetica" panose="020B0604020202020204" pitchFamily="34" charset="0"/>
                <a:ea typeface="Calibri" panose="020F0502020204030204" pitchFamily="34" charset="0"/>
                <a:cs typeface="Helvetica" panose="020B0604020202020204" pitchFamily="34" charset="0"/>
              </a:rPr>
              <a:t>The objective of the case was to create a predictive machine learning model that predicts price of flights with the available independent variables in order to make informed choices. So first I started with scrapping the data of the flights from </a:t>
            </a:r>
            <a:r>
              <a:rPr lang="en-IN" sz="1600" dirty="0" err="1">
                <a:effectLst/>
                <a:latin typeface="Helvetica" panose="020B0604020202020204" pitchFamily="34" charset="0"/>
                <a:ea typeface="Calibri" panose="020F0502020204030204" pitchFamily="34" charset="0"/>
                <a:cs typeface="Helvetica" panose="020B0604020202020204" pitchFamily="34" charset="0"/>
              </a:rPr>
              <a:t>easemytrip</a:t>
            </a:r>
            <a:r>
              <a:rPr lang="en-IN" sz="1600" dirty="0">
                <a:effectLst/>
                <a:latin typeface="Helvetica" panose="020B0604020202020204" pitchFamily="34" charset="0"/>
                <a:ea typeface="Calibri" panose="020F0502020204030204" pitchFamily="34" charset="0"/>
                <a:cs typeface="Helvetica" panose="020B0604020202020204" pitchFamily="34" charset="0"/>
              </a:rPr>
              <a:t> sites which took a very long time to scrape the details. Thus save the dataset in the csv format and loading the dataset and carry out data analysis and then did the EDA process with visualization patterns using pie-plot, box plot, distribution plot ,boxplot and learnt about different relationship between the features and target variable.</a:t>
            </a:r>
          </a:p>
          <a:p>
            <a:pPr marL="228600" algn="just">
              <a:lnSpc>
                <a:spcPct val="107000"/>
              </a:lnSpc>
              <a:spcAft>
                <a:spcPts val="800"/>
              </a:spcAft>
            </a:pPr>
            <a:r>
              <a:rPr lang="en-IN" sz="1600" dirty="0">
                <a:effectLst/>
                <a:latin typeface="Helvetica" panose="020B0604020202020204" pitchFamily="34" charset="0"/>
                <a:ea typeface="Calibri" panose="020F0502020204030204" pitchFamily="34" charset="0"/>
                <a:cs typeface="Helvetica" panose="020B0604020202020204" pitchFamily="34" charset="0"/>
              </a:rPr>
              <a:t>After that I did pre-processing techniques like checking outliers, removal of skewness, encoding of categorical column.</a:t>
            </a:r>
          </a:p>
          <a:p>
            <a:pPr marL="228600" algn="just">
              <a:lnSpc>
                <a:spcPct val="107000"/>
              </a:lnSpc>
              <a:spcAft>
                <a:spcPts val="800"/>
              </a:spcAft>
            </a:pPr>
            <a:r>
              <a:rPr lang="en-IN" sz="1600" dirty="0">
                <a:effectLst/>
                <a:latin typeface="Helvetica" panose="020B0604020202020204" pitchFamily="34" charset="0"/>
                <a:ea typeface="Calibri" panose="020F0502020204030204" pitchFamily="34" charset="0"/>
                <a:cs typeface="Helvetica" panose="020B0604020202020204" pitchFamily="34" charset="0"/>
              </a:rPr>
              <a:t>Then I did the model training, building the model and finding out the best model out of several models on the basis of different evaluation metrices scores like Mean Absolute Error, Mean squared Error, Root Mean Squared </a:t>
            </a:r>
            <a:r>
              <a:rPr lang="en-IN" sz="1600" dirty="0" err="1">
                <a:effectLst/>
                <a:latin typeface="Helvetica" panose="020B0604020202020204" pitchFamily="34" charset="0"/>
                <a:ea typeface="Calibri" panose="020F0502020204030204" pitchFamily="34" charset="0"/>
                <a:cs typeface="Helvetica" panose="020B0604020202020204" pitchFamily="34" charset="0"/>
              </a:rPr>
              <a:t>Error,MAPE</a:t>
            </a:r>
            <a:r>
              <a:rPr lang="en-IN" sz="1600" dirty="0">
                <a:effectLst/>
                <a:latin typeface="Helvetica" panose="020B0604020202020204" pitchFamily="34" charset="0"/>
                <a:ea typeface="Calibri" panose="020F0502020204030204" pitchFamily="34" charset="0"/>
                <a:cs typeface="Helvetica" panose="020B0604020202020204" pitchFamily="34" charset="0"/>
              </a:rPr>
              <a:t> etc.</a:t>
            </a:r>
          </a:p>
          <a:p>
            <a:r>
              <a:rPr lang="en-IN" sz="1600" dirty="0">
                <a:effectLst/>
                <a:latin typeface="Helvetica" panose="020B0604020202020204" pitchFamily="34" charset="0"/>
                <a:ea typeface="Calibri" panose="020F0502020204030204" pitchFamily="34" charset="0"/>
                <a:cs typeface="Helvetica" panose="020B0604020202020204" pitchFamily="34" charset="0"/>
              </a:rPr>
              <a:t>We find that Random Forest Regressor/XGB/</a:t>
            </a:r>
            <a:r>
              <a:rPr lang="en-IN" sz="1600" dirty="0" err="1">
                <a:effectLst/>
                <a:latin typeface="Helvetica" panose="020B0604020202020204" pitchFamily="34" charset="0"/>
                <a:ea typeface="Calibri" panose="020F0502020204030204" pitchFamily="34" charset="0"/>
                <a:cs typeface="Helvetica" panose="020B0604020202020204" pitchFamily="34" charset="0"/>
              </a:rPr>
              <a:t>Grdaient</a:t>
            </a:r>
            <a:r>
              <a:rPr lang="en-IN" sz="1600" dirty="0">
                <a:effectLst/>
                <a:latin typeface="Helvetica" panose="020B0604020202020204" pitchFamily="34" charset="0"/>
                <a:ea typeface="Calibri" panose="020F0502020204030204" pitchFamily="34" charset="0"/>
                <a:cs typeface="Helvetica" panose="020B0604020202020204" pitchFamily="34" charset="0"/>
              </a:rPr>
              <a:t> Boosting found to be the best model among the models as it was having somewhat less MAPE(which means how much predicted results and actual results are </a:t>
            </a:r>
            <a:r>
              <a:rPr lang="en-IN" sz="1600" dirty="0" err="1">
                <a:effectLst/>
                <a:latin typeface="Helvetica" panose="020B0604020202020204" pitchFamily="34" charset="0"/>
                <a:ea typeface="Calibri" panose="020F0502020204030204" pitchFamily="34" charset="0"/>
                <a:cs typeface="Helvetica" panose="020B0604020202020204" pitchFamily="34" charset="0"/>
              </a:rPr>
              <a:t>away,Less</a:t>
            </a:r>
            <a:r>
              <a:rPr lang="en-IN" sz="1600" dirty="0">
                <a:effectLst/>
                <a:latin typeface="Helvetica" panose="020B0604020202020204" pitchFamily="34" charset="0"/>
                <a:ea typeface="Calibri" panose="020F0502020204030204" pitchFamily="34" charset="0"/>
                <a:cs typeface="Helvetica" panose="020B0604020202020204" pitchFamily="34" charset="0"/>
              </a:rPr>
              <a:t> </a:t>
            </a:r>
            <a:r>
              <a:rPr lang="en-IN" sz="1600" dirty="0" err="1">
                <a:effectLst/>
                <a:latin typeface="Helvetica" panose="020B0604020202020204" pitchFamily="34" charset="0"/>
                <a:ea typeface="Calibri" panose="020F0502020204030204" pitchFamily="34" charset="0"/>
                <a:cs typeface="Helvetica" panose="020B0604020202020204" pitchFamily="34" charset="0"/>
              </a:rPr>
              <a:t>Mape</a:t>
            </a:r>
            <a:r>
              <a:rPr lang="en-IN" sz="1600" dirty="0">
                <a:effectLst/>
                <a:latin typeface="Helvetica" panose="020B0604020202020204" pitchFamily="34" charset="0"/>
                <a:ea typeface="Calibri" panose="020F0502020204030204" pitchFamily="34" charset="0"/>
                <a:cs typeface="Helvetica" panose="020B0604020202020204" pitchFamily="34" charset="0"/>
              </a:rPr>
              <a:t> means good fit model) and good R2 </a:t>
            </a:r>
            <a:r>
              <a:rPr lang="en-IN" sz="1600" dirty="0" err="1">
                <a:effectLst/>
                <a:latin typeface="Helvetica" panose="020B0604020202020204" pitchFamily="34" charset="0"/>
                <a:ea typeface="Calibri" panose="020F0502020204030204" pitchFamily="34" charset="0"/>
                <a:cs typeface="Helvetica" panose="020B0604020202020204" pitchFamily="34" charset="0"/>
              </a:rPr>
              <a:t>score.Then</a:t>
            </a:r>
            <a:r>
              <a:rPr lang="en-IN" sz="1600" dirty="0">
                <a:effectLst/>
                <a:latin typeface="Helvetica" panose="020B0604020202020204" pitchFamily="34" charset="0"/>
                <a:ea typeface="Calibri" panose="020F0502020204030204" pitchFamily="34" charset="0"/>
                <a:cs typeface="Helvetica" panose="020B0604020202020204" pitchFamily="34" charset="0"/>
              </a:rPr>
              <a:t> I did cross validation to reduce overfitting problem and I found random forest </a:t>
            </a:r>
            <a:r>
              <a:rPr lang="en-IN" sz="1600" dirty="0" err="1">
                <a:effectLst/>
                <a:latin typeface="Helvetica" panose="020B0604020202020204" pitchFamily="34" charset="0"/>
                <a:ea typeface="Calibri" panose="020F0502020204030204" pitchFamily="34" charset="0"/>
                <a:cs typeface="Helvetica" panose="020B0604020202020204" pitchFamily="34" charset="0"/>
              </a:rPr>
              <a:t>regressor,xgb</a:t>
            </a:r>
            <a:r>
              <a:rPr lang="en-IN" sz="1600" dirty="0">
                <a:effectLst/>
                <a:latin typeface="Helvetica" panose="020B0604020202020204" pitchFamily="34" charset="0"/>
                <a:ea typeface="Calibri" panose="020F0502020204030204" pitchFamily="34" charset="0"/>
                <a:cs typeface="Helvetica" panose="020B0604020202020204" pitchFamily="34" charset="0"/>
              </a:rPr>
              <a:t> regressor gradient boosting are performing well. So I did </a:t>
            </a:r>
            <a:r>
              <a:rPr lang="en-IN" sz="1600" dirty="0" err="1">
                <a:effectLst/>
                <a:latin typeface="Helvetica" panose="020B0604020202020204" pitchFamily="34" charset="0"/>
                <a:ea typeface="Calibri" panose="020F0502020204030204" pitchFamily="34" charset="0"/>
                <a:cs typeface="Helvetica" panose="020B0604020202020204" pitchFamily="34" charset="0"/>
              </a:rPr>
              <a:t>hypertunning</a:t>
            </a:r>
            <a:r>
              <a:rPr lang="en-IN" sz="1600" dirty="0">
                <a:effectLst/>
                <a:latin typeface="Helvetica" panose="020B0604020202020204" pitchFamily="34" charset="0"/>
                <a:ea typeface="Calibri" panose="020F0502020204030204" pitchFamily="34" charset="0"/>
                <a:cs typeface="Helvetica" panose="020B0604020202020204" pitchFamily="34" charset="0"/>
              </a:rPr>
              <a:t> through </a:t>
            </a:r>
            <a:r>
              <a:rPr lang="en-IN" sz="1600" dirty="0" err="1">
                <a:effectLst/>
                <a:latin typeface="Helvetica" panose="020B0604020202020204" pitchFamily="34" charset="0"/>
                <a:ea typeface="Calibri" panose="020F0502020204030204" pitchFamily="34" charset="0"/>
                <a:cs typeface="Helvetica" panose="020B0604020202020204" pitchFamily="34" charset="0"/>
              </a:rPr>
              <a:t>GridsearchCv</a:t>
            </a:r>
            <a:r>
              <a:rPr lang="en-IN" sz="1600" dirty="0">
                <a:effectLst/>
                <a:latin typeface="Helvetica" panose="020B0604020202020204" pitchFamily="34" charset="0"/>
                <a:ea typeface="Calibri" panose="020F0502020204030204" pitchFamily="34" charset="0"/>
                <a:cs typeface="Helvetica" panose="020B0604020202020204" pitchFamily="34" charset="0"/>
              </a:rPr>
              <a:t> on these three models taking the parameters to improve the model. Thus we observe that after </a:t>
            </a:r>
            <a:r>
              <a:rPr lang="en-IN" sz="1600" dirty="0" err="1">
                <a:effectLst/>
                <a:latin typeface="Helvetica" panose="020B0604020202020204" pitchFamily="34" charset="0"/>
                <a:ea typeface="Calibri" panose="020F0502020204030204" pitchFamily="34" charset="0"/>
                <a:cs typeface="Helvetica" panose="020B0604020202020204" pitchFamily="34" charset="0"/>
              </a:rPr>
              <a:t>hypertuning</a:t>
            </a:r>
            <a:r>
              <a:rPr lang="en-IN" sz="1600" dirty="0">
                <a:effectLst/>
                <a:latin typeface="Helvetica" panose="020B0604020202020204" pitchFamily="34" charset="0"/>
                <a:ea typeface="Calibri" panose="020F0502020204030204" pitchFamily="34" charset="0"/>
                <a:cs typeface="Helvetica" panose="020B0604020202020204" pitchFamily="34" charset="0"/>
              </a:rPr>
              <a:t> ,the score has </a:t>
            </a:r>
            <a:r>
              <a:rPr lang="en-IN" sz="1600" dirty="0" err="1">
                <a:effectLst/>
                <a:latin typeface="Helvetica" panose="020B0604020202020204" pitchFamily="34" charset="0"/>
                <a:ea typeface="Calibri" panose="020F0502020204030204" pitchFamily="34" charset="0"/>
                <a:cs typeface="Helvetica" panose="020B0604020202020204" pitchFamily="34" charset="0"/>
              </a:rPr>
              <a:t>improved.Thus</a:t>
            </a:r>
            <a:r>
              <a:rPr lang="en-IN" sz="1600" dirty="0">
                <a:effectLst/>
                <a:latin typeface="Helvetica" panose="020B0604020202020204" pitchFamily="34" charset="0"/>
                <a:ea typeface="Calibri" panose="020F0502020204030204" pitchFamily="34" charset="0"/>
                <a:cs typeface="Helvetica" panose="020B0604020202020204" pitchFamily="34" charset="0"/>
              </a:rPr>
              <a:t> concluded that Random Forest was performing well and save it as best model.</a:t>
            </a:r>
          </a:p>
        </p:txBody>
      </p:sp>
    </p:spTree>
    <p:extLst>
      <p:ext uri="{BB962C8B-B14F-4D97-AF65-F5344CB8AC3E}">
        <p14:creationId xmlns:p14="http://schemas.microsoft.com/office/powerpoint/2010/main" val="177360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3AE-7312-4B6A-8D5E-0EB10B2C5FBE}"/>
              </a:ext>
            </a:extLst>
          </p:cNvPr>
          <p:cNvSpPr>
            <a:spLocks noGrp="1"/>
          </p:cNvSpPr>
          <p:nvPr>
            <p:ph type="title"/>
          </p:nvPr>
        </p:nvSpPr>
        <p:spPr/>
        <p:txBody>
          <a:bodyPr>
            <a:normAutofit/>
          </a:bodyPr>
          <a:lstStyle/>
          <a:p>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Review</a:t>
            </a:r>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of Literature</a:t>
            </a:r>
            <a:br>
              <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C87AD-7072-4B2F-B706-77D31CD40812}"/>
              </a:ext>
            </a:extLst>
          </p:cNvPr>
          <p:cNvSpPr>
            <a:spLocks noGrp="1"/>
          </p:cNvSpPr>
          <p:nvPr>
            <p:ph idx="1"/>
          </p:nvPr>
        </p:nvSpPr>
        <p:spPr>
          <a:xfrm>
            <a:off x="838199" y="1250576"/>
            <a:ext cx="9462248" cy="5486400"/>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customer point of view, determining the minimum price or the best time to buy a ticket is the key issue. The conception of “tickets bought in advance are cheaper” is no longer working (William Groves and Maria Gini, 2013). It is possible that customers who bought a ticket earlier pay more than those who bought the same ticket later. Moreover, early purchasing implies a risk of commitment to a specific schedule that may need to be changed usually for a fee. The ticket price may be affected by several factors thus may change continuously. To address this, various studies were conducted to support the customer in determining an optimal ticket purchase time and ticket price prediction (Anastasia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Lantseva</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2015, Chawla and Kaur, 2017, Domínguez-</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Menchero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2014; K.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Tziridis</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2017, Li et al., 2014, Santana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Saulo</a:t>
            </a:r>
            <a:r>
              <a:rPr lang="en-IN" sz="1800" dirty="0">
                <a:effectLst/>
                <a:latin typeface="Calibri" panose="020F0502020204030204" pitchFamily="34" charset="0"/>
                <a:ea typeface="Calibri" panose="020F0502020204030204" pitchFamily="34" charset="0"/>
                <a:cs typeface="Times New Roman" panose="02020603050405020304" pitchFamily="18" charset="0"/>
              </a:rPr>
              <a:t>, 2017, L. Li and K. Chu, 2017;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T.Wohlfarth</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2011, Vu et al., 2018, Groves and Gini, 2013, William Groves and Maria Gini, 2015; Y. Chen et al., 2015, Xu and Cao, 2017).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 the airlines side, the main goal is increasing revenue and maximizing profit. According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Narangajavana</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2014, airlines utilize various kinds of pricing strategies to determine optimal ticket prices: long-term pricing policies, yield pricing which describes the impact of production conditions on ticket prices, and dynamic pricing which is mainly associated with dynamic adjustment of ticket prices in response to various influencing factors.</a:t>
            </a: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2944995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5EC-4452-39C6-D773-DA0EA809524F}"/>
              </a:ext>
            </a:extLst>
          </p:cNvPr>
          <p:cNvSpPr>
            <a:spLocks noGrp="1"/>
          </p:cNvSpPr>
          <p:nvPr>
            <p:ph type="title"/>
          </p:nvPr>
        </p:nvSpPr>
        <p:spPr>
          <a:xfrm>
            <a:off x="677334" y="609600"/>
            <a:ext cx="8596668" cy="775447"/>
          </a:xfrm>
        </p:spPr>
        <p:txBody>
          <a:bodyPr/>
          <a:lstStyle/>
          <a:p>
            <a:r>
              <a:rPr lang="en-IN" dirty="0"/>
              <a:t>Conclusion cont.</a:t>
            </a:r>
          </a:p>
        </p:txBody>
      </p:sp>
      <p:sp>
        <p:nvSpPr>
          <p:cNvPr id="3" name="Content Placeholder 2">
            <a:extLst>
              <a:ext uri="{FF2B5EF4-FFF2-40B4-BE49-F238E27FC236}">
                <a16:creationId xmlns:a16="http://schemas.microsoft.com/office/drawing/2014/main" id="{40E75915-23D3-A99D-F04F-AC33D4728901}"/>
              </a:ext>
            </a:extLst>
          </p:cNvPr>
          <p:cNvSpPr>
            <a:spLocks noGrp="1"/>
          </p:cNvSpPr>
          <p:nvPr>
            <p:ph idx="1"/>
          </p:nvPr>
        </p:nvSpPr>
        <p:spPr>
          <a:xfrm>
            <a:off x="677334" y="1250576"/>
            <a:ext cx="8596668" cy="3970353"/>
          </a:xfrm>
        </p:spPr>
        <p:txBody>
          <a:bodyPr>
            <a:normAutofit/>
          </a:bodyPr>
          <a:lstStyle/>
          <a:p>
            <a:pPr marL="228600" algn="just">
              <a:lnSpc>
                <a:spcPct val="107000"/>
              </a:lnSpc>
              <a:spcAft>
                <a:spcPts val="800"/>
              </a:spcAft>
            </a:pPr>
            <a:r>
              <a:rPr lang="en-IN" dirty="0">
                <a:effectLst/>
                <a:latin typeface="Helvetica" panose="020B0604020202020204" pitchFamily="34" charset="0"/>
                <a:ea typeface="Calibri" panose="020F0502020204030204" pitchFamily="34" charset="0"/>
                <a:cs typeface="Helvetica" panose="020B0604020202020204" pitchFamily="34" charset="0"/>
              </a:rPr>
              <a:t>Thus finally concluding saying that Random Forest model was having the highest precision accuracy for prediction the price of the flights with machine learning data. Hence by implementation of this model one can make prediction of the price of the flight on the features given.</a:t>
            </a:r>
          </a:p>
          <a:p>
            <a:pPr marL="228600" algn="just">
              <a:lnSpc>
                <a:spcPct val="107000"/>
              </a:lnSpc>
              <a:spcAft>
                <a:spcPts val="800"/>
              </a:spcAft>
            </a:pPr>
            <a:r>
              <a:rPr lang="en-IN" dirty="0">
                <a:effectLst/>
                <a:latin typeface="Helvetica" panose="020B0604020202020204" pitchFamily="34" charset="0"/>
                <a:ea typeface="Calibri" panose="020F0502020204030204" pitchFamily="34" charset="0"/>
                <a:cs typeface="Helvetica" panose="020B0604020202020204" pitchFamily="34" charset="0"/>
              </a:rPr>
              <a:t>I saved the best model using pickle method and loaded the model for prediction test and find 59.33% </a:t>
            </a:r>
            <a:r>
              <a:rPr lang="en-IN" dirty="0" err="1">
                <a:effectLst/>
                <a:latin typeface="Helvetica" panose="020B0604020202020204" pitchFamily="34" charset="0"/>
                <a:ea typeface="Calibri" panose="020F0502020204030204" pitchFamily="34" charset="0"/>
                <a:cs typeface="Helvetica" panose="020B0604020202020204" pitchFamily="34" charset="0"/>
              </a:rPr>
              <a:t>approx</a:t>
            </a:r>
            <a:r>
              <a:rPr lang="en-IN" dirty="0">
                <a:effectLst/>
                <a:latin typeface="Helvetica" panose="020B0604020202020204" pitchFamily="34" charset="0"/>
                <a:ea typeface="Calibri" panose="020F0502020204030204" pitchFamily="34" charset="0"/>
                <a:cs typeface="Helvetica" panose="020B0604020202020204" pitchFamily="34" charset="0"/>
              </a:rPr>
              <a:t> accuracy which is quite good. Thus this model can be used in further deployment process.</a:t>
            </a:r>
          </a:p>
          <a:p>
            <a:pPr marL="228600" algn="just">
              <a:lnSpc>
                <a:spcPct val="107000"/>
              </a:lnSpc>
              <a:spcAft>
                <a:spcPts val="800"/>
              </a:spcAft>
            </a:pPr>
            <a:r>
              <a:rPr lang="en-IN" dirty="0">
                <a:effectLst/>
                <a:latin typeface="Helvetica" panose="020B0604020202020204" pitchFamily="34" charset="0"/>
                <a:ea typeface="Calibri" panose="020F0502020204030204" pitchFamily="34" charset="0"/>
                <a:cs typeface="Helvetica" panose="020B0604020202020204" pitchFamily="34" charset="0"/>
              </a:rPr>
              <a:t>Overall, this dataset is good for predicting the Flight prices based on regression analysis using Random Forest Regressor as the best suited model.</a:t>
            </a:r>
          </a:p>
          <a:p>
            <a:pPr marL="228600" algn="just">
              <a:lnSpc>
                <a:spcPct val="107000"/>
              </a:lnSpc>
              <a:spcAft>
                <a:spcPts val="800"/>
              </a:spcAft>
            </a:pPr>
            <a:endParaRPr lang="en-IN" dirty="0"/>
          </a:p>
        </p:txBody>
      </p:sp>
    </p:spTree>
    <p:extLst>
      <p:ext uri="{BB962C8B-B14F-4D97-AF65-F5344CB8AC3E}">
        <p14:creationId xmlns:p14="http://schemas.microsoft.com/office/powerpoint/2010/main" val="3659218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C73-07BE-AE0C-A814-42A2A5F40433}"/>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6FE0BA9A-27A3-EA16-7D36-1B6BE88C5B39}"/>
              </a:ext>
            </a:extLst>
          </p:cNvPr>
          <p:cNvSpPr>
            <a:spLocks noGrp="1"/>
          </p:cNvSpPr>
          <p:nvPr>
            <p:ph idx="1"/>
          </p:nvPr>
        </p:nvSpPr>
        <p:spPr>
          <a:xfrm>
            <a:off x="677334" y="1939366"/>
            <a:ext cx="9159840" cy="4309034"/>
          </a:xfrm>
        </p:spPr>
        <p:txBody>
          <a:bodyPr>
            <a:noAutofit/>
          </a:bodyPr>
          <a:lstStyle/>
          <a:p>
            <a:pPr marL="228600" algn="just">
              <a:lnSpc>
                <a:spcPct val="107000"/>
              </a:lnSpc>
              <a:spcAft>
                <a:spcPts val="800"/>
              </a:spcAft>
            </a:pPr>
            <a:r>
              <a:rPr lang="en-US" dirty="0">
                <a:effectLst/>
                <a:latin typeface="Helvetica" panose="020B0604020202020204" pitchFamily="34" charset="0"/>
                <a:ea typeface="Calibri" panose="020F0502020204030204" pitchFamily="34" charset="0"/>
                <a:cs typeface="Helvetica" panose="020B0604020202020204" pitchFamily="34" charset="0"/>
              </a:rPr>
              <a:t> </a:t>
            </a:r>
            <a:r>
              <a:rPr lang="en-IN" sz="1800" dirty="0">
                <a:effectLst/>
                <a:latin typeface="Helvetica" panose="020B0604020202020204" pitchFamily="34" charset="0"/>
                <a:ea typeface="Calibri" panose="020F0502020204030204" pitchFamily="34" charset="0"/>
                <a:cs typeface="Helvetica" panose="020B0604020202020204" pitchFamily="34" charset="0"/>
              </a:rPr>
              <a:t>With the help of dataset ,we came to know the how target variable is influence by different factors . We observe this using different visualization technique like distribution </a:t>
            </a:r>
            <a:r>
              <a:rPr lang="en-IN" sz="1800" dirty="0" err="1">
                <a:effectLst/>
                <a:latin typeface="Helvetica" panose="020B0604020202020204" pitchFamily="34" charset="0"/>
                <a:ea typeface="Calibri" panose="020F0502020204030204" pitchFamily="34" charset="0"/>
                <a:cs typeface="Helvetica" panose="020B0604020202020204" pitchFamily="34" charset="0"/>
              </a:rPr>
              <a:t>plot,scatter</a:t>
            </a:r>
            <a:r>
              <a:rPr lang="en-IN" sz="1800" dirty="0">
                <a:effectLst/>
                <a:latin typeface="Helvetica" panose="020B0604020202020204" pitchFamily="34" charset="0"/>
                <a:ea typeface="Calibri" panose="020F0502020204030204" pitchFamily="34" charset="0"/>
                <a:cs typeface="Helvetica" panose="020B0604020202020204" pitchFamily="34" charset="0"/>
              </a:rPr>
              <a:t> </a:t>
            </a:r>
            <a:r>
              <a:rPr lang="en-IN" sz="1800" dirty="0" err="1">
                <a:effectLst/>
                <a:latin typeface="Helvetica" panose="020B0604020202020204" pitchFamily="34" charset="0"/>
                <a:ea typeface="Calibri" panose="020F0502020204030204" pitchFamily="34" charset="0"/>
                <a:cs typeface="Helvetica" panose="020B0604020202020204" pitchFamily="34" charset="0"/>
              </a:rPr>
              <a:t>plot,box</a:t>
            </a:r>
            <a:r>
              <a:rPr lang="en-IN" sz="1800" dirty="0">
                <a:effectLst/>
                <a:latin typeface="Helvetica" panose="020B0604020202020204" pitchFamily="34" charset="0"/>
                <a:ea typeface="Calibri" panose="020F0502020204030204" pitchFamily="34" charset="0"/>
                <a:cs typeface="Helvetica" panose="020B0604020202020204" pitchFamily="34" charset="0"/>
              </a:rPr>
              <a:t> plot ,strip plot ,distribution plot for feature study related category.  </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We handled the raw data using data cleaning methods as the data collected was not formatted having </a:t>
            </a:r>
            <a:r>
              <a:rPr lang="en-IN" sz="1800" dirty="0" err="1">
                <a:effectLst/>
                <a:latin typeface="Helvetica" panose="020B0604020202020204" pitchFamily="34" charset="0"/>
                <a:ea typeface="Calibri" panose="020F0502020204030204" pitchFamily="34" charset="0"/>
                <a:cs typeface="Helvetica" panose="020B0604020202020204" pitchFamily="34" charset="0"/>
              </a:rPr>
              <a:t>lakhs,comma</a:t>
            </a:r>
            <a:r>
              <a:rPr lang="en-IN" sz="1800" dirty="0">
                <a:effectLst/>
                <a:latin typeface="Helvetica" panose="020B0604020202020204" pitchFamily="34" charset="0"/>
                <a:ea typeface="Calibri" panose="020F0502020204030204" pitchFamily="34" charset="0"/>
                <a:cs typeface="Helvetica" panose="020B0604020202020204" pitchFamily="34" charset="0"/>
              </a:rPr>
              <a:t> and dot which we handled and cleaned with the appropriate technique. We also cleaned outliers setting the using standard deviation method . We also removed the skewness through power transform method and finally scaled the data for further building of model. </a:t>
            </a:r>
          </a:p>
          <a:p>
            <a:pPr marL="228600" algn="just">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360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59E3-CF47-08DA-EE1C-554100B86947}"/>
              </a:ext>
            </a:extLst>
          </p:cNvPr>
          <p:cNvSpPr>
            <a:spLocks noGrp="1"/>
          </p:cNvSpPr>
          <p:nvPr>
            <p:ph type="title"/>
          </p:nvPr>
        </p:nvSpPr>
        <p:spPr>
          <a:xfrm>
            <a:off x="677334" y="609600"/>
            <a:ext cx="8596668" cy="829235"/>
          </a:xfrm>
        </p:spPr>
        <p:txBody>
          <a:bodyPr/>
          <a:lstStyle/>
          <a:p>
            <a:r>
              <a:rPr lang="en-IN" dirty="0"/>
              <a:t>Learning Outcome cont.</a:t>
            </a:r>
          </a:p>
        </p:txBody>
      </p:sp>
      <p:sp>
        <p:nvSpPr>
          <p:cNvPr id="3" name="Content Placeholder 2">
            <a:extLst>
              <a:ext uri="{FF2B5EF4-FFF2-40B4-BE49-F238E27FC236}">
                <a16:creationId xmlns:a16="http://schemas.microsoft.com/office/drawing/2014/main" id="{409BED3C-E374-43B8-2950-440209B4B754}"/>
              </a:ext>
            </a:extLst>
          </p:cNvPr>
          <p:cNvSpPr>
            <a:spLocks noGrp="1"/>
          </p:cNvSpPr>
          <p:nvPr>
            <p:ph idx="1"/>
          </p:nvPr>
        </p:nvSpPr>
        <p:spPr>
          <a:xfrm>
            <a:off x="677334" y="1627094"/>
            <a:ext cx="8596668" cy="3160059"/>
          </a:xfrm>
        </p:spPr>
        <p:txBody>
          <a:bodyPr>
            <a:normAutofit fontScale="92500" lnSpcReduction="20000"/>
          </a:bodyPr>
          <a:lstStyle/>
          <a:p>
            <a:pPr marL="228600" algn="just">
              <a:lnSpc>
                <a:spcPct val="107000"/>
              </a:lnSpc>
              <a:spcAft>
                <a:spcPts val="800"/>
              </a:spcAft>
            </a:pPr>
            <a:r>
              <a:rPr lang="en-IN" sz="1700" dirty="0">
                <a:effectLst/>
                <a:latin typeface="Helvetica" panose="020B0604020202020204" pitchFamily="34" charset="0"/>
                <a:ea typeface="Calibri" panose="020F0502020204030204" pitchFamily="34" charset="0"/>
                <a:cs typeface="Helvetica" panose="020B0604020202020204" pitchFamily="34" charset="0"/>
              </a:rPr>
              <a:t>Therefore in this project, we present various algorithms while predicting price of the flight ticket by using regression models with good accuracy. We tested various models such as linear regression, Random Forest regressorer,AdaBoost </a:t>
            </a:r>
            <a:r>
              <a:rPr lang="en-IN" sz="1700" dirty="0" err="1">
                <a:effectLst/>
                <a:latin typeface="Helvetica" panose="020B0604020202020204" pitchFamily="34" charset="0"/>
                <a:ea typeface="Calibri" panose="020F0502020204030204" pitchFamily="34" charset="0"/>
                <a:cs typeface="Helvetica" panose="020B0604020202020204" pitchFamily="34" charset="0"/>
              </a:rPr>
              <a:t>Regressor,Descision</a:t>
            </a:r>
            <a:r>
              <a:rPr lang="en-IN" sz="1700" dirty="0">
                <a:effectLst/>
                <a:latin typeface="Helvetica" panose="020B0604020202020204" pitchFamily="34" charset="0"/>
                <a:ea typeface="Calibri" panose="020F0502020204030204" pitchFamily="34" charset="0"/>
                <a:cs typeface="Helvetica" panose="020B0604020202020204" pitchFamily="34" charset="0"/>
              </a:rPr>
              <a:t> Tree </a:t>
            </a:r>
            <a:r>
              <a:rPr lang="en-IN" sz="1700" dirty="0" err="1">
                <a:effectLst/>
                <a:latin typeface="Helvetica" panose="020B0604020202020204" pitchFamily="34" charset="0"/>
                <a:ea typeface="Calibri" panose="020F0502020204030204" pitchFamily="34" charset="0"/>
                <a:cs typeface="Helvetica" panose="020B0604020202020204" pitchFamily="34" charset="0"/>
              </a:rPr>
              <a:t>Regressor,KNearest</a:t>
            </a:r>
            <a:r>
              <a:rPr lang="en-IN" sz="1700" dirty="0">
                <a:effectLst/>
                <a:latin typeface="Helvetica" panose="020B0604020202020204" pitchFamily="34" charset="0"/>
                <a:ea typeface="Calibri" panose="020F0502020204030204" pitchFamily="34" charset="0"/>
                <a:cs typeface="Helvetica" panose="020B0604020202020204" pitchFamily="34" charset="0"/>
              </a:rPr>
              <a:t> </a:t>
            </a:r>
            <a:r>
              <a:rPr lang="en-IN" sz="1700" dirty="0" err="1">
                <a:effectLst/>
                <a:latin typeface="Helvetica" panose="020B0604020202020204" pitchFamily="34" charset="0"/>
                <a:ea typeface="Calibri" panose="020F0502020204030204" pitchFamily="34" charset="0"/>
                <a:cs typeface="Helvetica" panose="020B0604020202020204" pitchFamily="34" charset="0"/>
              </a:rPr>
              <a:t>Neighbor</a:t>
            </a:r>
            <a:r>
              <a:rPr lang="en-IN" sz="1700" dirty="0">
                <a:effectLst/>
                <a:latin typeface="Helvetica" panose="020B0604020202020204" pitchFamily="34" charset="0"/>
                <a:ea typeface="Calibri" panose="020F0502020204030204" pitchFamily="34" charset="0"/>
                <a:cs typeface="Helvetica" panose="020B0604020202020204" pitchFamily="34" charset="0"/>
              </a:rPr>
              <a:t> Regressor ,Gradient Boosting Regressor and XGB Regressor and selected the best fit among models and also done hyperparameter tuning. Some of the models performed very poorly.</a:t>
            </a:r>
          </a:p>
          <a:p>
            <a:pPr marL="228600" algn="just">
              <a:lnSpc>
                <a:spcPct val="107000"/>
              </a:lnSpc>
              <a:spcAft>
                <a:spcPts val="800"/>
              </a:spcAft>
            </a:pPr>
            <a:r>
              <a:rPr lang="en-IN" sz="1700" dirty="0">
                <a:effectLst/>
                <a:latin typeface="Helvetica" panose="020B0604020202020204" pitchFamily="34" charset="0"/>
                <a:ea typeface="Calibri" panose="020F0502020204030204" pitchFamily="34" charset="0"/>
                <a:cs typeface="Helvetica" panose="020B0604020202020204" pitchFamily="34" charset="0"/>
              </a:rPr>
              <a:t>A proper implementation of this project can result in saving money of inexperienced people by providing them the information related to trends that flight prices follow and also give them a predicted value of the price which they use to decide whether to book ticket now or later. In conclusion this type of service can be implemented with good accuracy of prediction. As the predicted value is not fully accurate there is huge scope for improvement of these kind of service.</a:t>
            </a:r>
          </a:p>
          <a:p>
            <a:pPr marL="228600" algn="just">
              <a:lnSpc>
                <a:spcPct val="107000"/>
              </a:lnSpc>
              <a:spcAft>
                <a:spcPts val="800"/>
              </a:spcAft>
            </a:pPr>
            <a:endParaRPr lang="en-IN" dirty="0"/>
          </a:p>
        </p:txBody>
      </p:sp>
    </p:spTree>
    <p:extLst>
      <p:ext uri="{BB962C8B-B14F-4D97-AF65-F5344CB8AC3E}">
        <p14:creationId xmlns:p14="http://schemas.microsoft.com/office/powerpoint/2010/main" val="2546371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40CC-08A4-8C7B-D9DB-93FFCB6F202A}"/>
              </a:ext>
            </a:extLst>
          </p:cNvPr>
          <p:cNvSpPr>
            <a:spLocks noGrp="1"/>
          </p:cNvSpPr>
          <p:nvPr>
            <p:ph type="title"/>
          </p:nvPr>
        </p:nvSpPr>
        <p:spPr>
          <a:xfrm>
            <a:off x="677334" y="609600"/>
            <a:ext cx="8596668" cy="1017494"/>
          </a:xfrm>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580987CE-BE8F-634B-6194-5FBE348987CF}"/>
              </a:ext>
            </a:extLst>
          </p:cNvPr>
          <p:cNvSpPr>
            <a:spLocks noGrp="1"/>
          </p:cNvSpPr>
          <p:nvPr>
            <p:ph idx="1"/>
          </p:nvPr>
        </p:nvSpPr>
        <p:spPr>
          <a:xfrm>
            <a:off x="677334" y="1734671"/>
            <a:ext cx="8596668" cy="4666129"/>
          </a:xfrm>
        </p:spPr>
        <p:txBody>
          <a:bodyPr>
            <a:noAutofit/>
          </a:bodyPr>
          <a:lstStyle/>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High skewed data can reduce the effectiveness of the model.</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2.Web scrapping consumed lot of time and also some of the websites, it was very difficult to scrape the data due to technical glitch or denied error.</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3.I have considered here only few features.</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4.For future work, we recommend that working on large dataset would yield a better and real picture about the model.</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5.We can still improve error, model accuracy with some feature engineering and by doing some extensive hyperparameter tuning on it or by adding more features.</a:t>
            </a:r>
          </a:p>
          <a:p>
            <a:pPr marL="228600" algn="just">
              <a:lnSpc>
                <a:spcPct val="107000"/>
              </a:lnSpc>
              <a:spcAft>
                <a:spcPts val="800"/>
              </a:spcAft>
            </a:pPr>
            <a:r>
              <a:rPr lang="en-IN" sz="1800" dirty="0">
                <a:effectLst/>
                <a:latin typeface="Helvetica" panose="020B0604020202020204" pitchFamily="34" charset="0"/>
                <a:ea typeface="Calibri" panose="020F0502020204030204" pitchFamily="34" charset="0"/>
                <a:cs typeface="Helvetica" panose="020B0604020202020204" pitchFamily="34" charset="0"/>
              </a:rPr>
              <a:t>6.We can consider the booking timing while booking the ticket (</a:t>
            </a:r>
            <a:r>
              <a:rPr lang="en-IN" sz="1800" dirty="0" err="1">
                <a:effectLst/>
                <a:latin typeface="Helvetica" panose="020B0604020202020204" pitchFamily="34" charset="0"/>
                <a:ea typeface="Calibri" panose="020F0502020204030204" pitchFamily="34" charset="0"/>
                <a:cs typeface="Helvetica" panose="020B0604020202020204" pitchFamily="34" charset="0"/>
              </a:rPr>
              <a:t>i.e</a:t>
            </a:r>
            <a:r>
              <a:rPr lang="en-IN" sz="1800" dirty="0">
                <a:effectLst/>
                <a:latin typeface="Helvetica" panose="020B0604020202020204" pitchFamily="34" charset="0"/>
                <a:ea typeface="Calibri" panose="020F0502020204030204" pitchFamily="34" charset="0"/>
                <a:cs typeface="Helvetica" panose="020B0604020202020204" pitchFamily="34" charset="0"/>
              </a:rPr>
              <a:t> how many days he is booking ticket prior to his journey).</a:t>
            </a:r>
          </a:p>
          <a:p>
            <a:pPr marL="228600" algn="just">
              <a:lnSpc>
                <a:spcPct val="107000"/>
              </a:lnSpc>
              <a:spcAft>
                <a:spcPts val="800"/>
              </a:spcAft>
            </a:pPr>
            <a:endParaRPr lang="en-IN" dirty="0"/>
          </a:p>
        </p:txBody>
      </p:sp>
    </p:spTree>
    <p:extLst>
      <p:ext uri="{BB962C8B-B14F-4D97-AF65-F5344CB8AC3E}">
        <p14:creationId xmlns:p14="http://schemas.microsoft.com/office/powerpoint/2010/main" val="1965827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E48-B7B9-4D0B-BEE1-3266FC8C12D3}"/>
              </a:ext>
            </a:extLst>
          </p:cNvPr>
          <p:cNvSpPr>
            <a:spLocks noGrp="1"/>
          </p:cNvSpPr>
          <p:nvPr>
            <p:ph type="title"/>
          </p:nvPr>
        </p:nvSpPr>
        <p:spPr>
          <a:xfrm>
            <a:off x="582706" y="3296583"/>
            <a:ext cx="10515600" cy="4341346"/>
          </a:xfrm>
        </p:spPr>
        <p:txBody>
          <a:bodyPr>
            <a:normAutofit/>
          </a:bodyPr>
          <a:lstStyle/>
          <a:p>
            <a:r>
              <a:rPr lang="en-IN" sz="5400" dirty="0"/>
              <a:t>            THANK YOU </a:t>
            </a:r>
          </a:p>
        </p:txBody>
      </p:sp>
    </p:spTree>
    <p:extLst>
      <p:ext uri="{BB962C8B-B14F-4D97-AF65-F5344CB8AC3E}">
        <p14:creationId xmlns:p14="http://schemas.microsoft.com/office/powerpoint/2010/main" val="54068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47E9-3B76-6E47-6398-E1AC13D3A33B}"/>
              </a:ext>
            </a:extLst>
          </p:cNvPr>
          <p:cNvSpPr>
            <a:spLocks noGrp="1"/>
          </p:cNvSpPr>
          <p:nvPr>
            <p:ph type="title"/>
          </p:nvPr>
        </p:nvSpPr>
        <p:spPr/>
        <p:txBody>
          <a:bodyPr/>
          <a:lstStyle/>
          <a:p>
            <a:r>
              <a:rPr lang="en-IN" dirty="0"/>
              <a:t>Review of Literature cont...</a:t>
            </a:r>
          </a:p>
        </p:txBody>
      </p:sp>
      <p:sp>
        <p:nvSpPr>
          <p:cNvPr id="6" name="Content Placeholder 5">
            <a:extLst>
              <a:ext uri="{FF2B5EF4-FFF2-40B4-BE49-F238E27FC236}">
                <a16:creationId xmlns:a16="http://schemas.microsoft.com/office/drawing/2014/main" id="{27B7B1EF-537B-11B7-FCFE-C7FE4DAEC284}"/>
              </a:ext>
            </a:extLst>
          </p:cNvPr>
          <p:cNvSpPr>
            <a:spLocks noGrp="1"/>
          </p:cNvSpPr>
          <p:nvPr>
            <p:ph idx="1"/>
          </p:nvPr>
        </p:nvSpPr>
        <p:spPr>
          <a:xfrm>
            <a:off x="677334" y="1519519"/>
            <a:ext cx="8596668" cy="4521844"/>
          </a:xfrm>
        </p:spPr>
        <p:txBody>
          <a:bodyPr/>
          <a:lstStyle/>
          <a:p>
            <a:r>
              <a:rPr lang="en-IN" sz="18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A diagram illustrating interactions between customers and airlines in determining dynamic pricing is given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1F9DF082-CC3C-5237-8BBB-079964F9FB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0103" y="2404078"/>
            <a:ext cx="5067300" cy="3136110"/>
          </a:xfrm>
          <a:prstGeom prst="rect">
            <a:avLst/>
          </a:prstGeom>
          <a:noFill/>
          <a:ln>
            <a:noFill/>
          </a:ln>
        </p:spPr>
      </p:pic>
    </p:spTree>
    <p:extLst>
      <p:ext uri="{BB962C8B-B14F-4D97-AF65-F5344CB8AC3E}">
        <p14:creationId xmlns:p14="http://schemas.microsoft.com/office/powerpoint/2010/main" val="61490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A00A-3350-499A-A08F-B5001A5457DA}"/>
              </a:ext>
            </a:extLst>
          </p:cNvPr>
          <p:cNvSpPr>
            <a:spLocks noGrp="1"/>
          </p:cNvSpPr>
          <p:nvPr>
            <p:ph type="title"/>
          </p:nvPr>
        </p:nvSpPr>
        <p:spPr>
          <a:xfrm>
            <a:off x="838200" y="324785"/>
            <a:ext cx="7821706" cy="898898"/>
          </a:xfrm>
        </p:spPr>
        <p:txBody>
          <a:bodyPr>
            <a:normAutofit fontScale="90000"/>
          </a:bodyPr>
          <a:lstStyle/>
          <a:p>
            <a:r>
              <a:rPr lang="en-IN" b="1" dirty="0"/>
              <a:t>Motivation</a:t>
            </a:r>
            <a:r>
              <a:rPr lang="en-IN" sz="2400" b="1" dirty="0">
                <a:effectLst/>
                <a:latin typeface="Calibri" panose="020F0502020204030204" pitchFamily="34" charset="0"/>
                <a:ea typeface="Calibri" panose="020F0502020204030204" pitchFamily="34" charset="0"/>
                <a:cs typeface="Calibri" panose="020F0502020204030204" pitchFamily="34" charset="0"/>
              </a:rPr>
              <a:t> </a:t>
            </a:r>
            <a:r>
              <a:rPr lang="en-IN" b="1" dirty="0"/>
              <a:t>for the Problem Undertaken</a:t>
            </a:r>
            <a:br>
              <a:rPr lang="en-IN" sz="2400" dirty="0">
                <a:effectLst/>
                <a:latin typeface="Calibri" panose="020F0502020204030204" pitchFamily="34" charset="0"/>
                <a:ea typeface="Calibri" panose="020F0502020204030204" pitchFamily="34" charset="0"/>
                <a:cs typeface="Calibri" panose="020F0502020204030204" pitchFamily="34" charset="0"/>
              </a:rPr>
            </a:br>
            <a:br>
              <a:rPr lang="en-IN" sz="2400" b="1"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4AC2B-4834-4AE4-BD61-2241C3E12A2B}"/>
              </a:ext>
            </a:extLst>
          </p:cNvPr>
          <p:cNvSpPr>
            <a:spLocks noGrp="1"/>
          </p:cNvSpPr>
          <p:nvPr>
            <p:ph sz="half" idx="1"/>
          </p:nvPr>
        </p:nvSpPr>
        <p:spPr>
          <a:xfrm>
            <a:off x="838199" y="1223683"/>
            <a:ext cx="8897471" cy="5309531"/>
          </a:xfrm>
        </p:spPr>
        <p:txBody>
          <a:bodyPr>
            <a:noAutofit/>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current day scenario flight companies try to manipulate the flight ticket prices to maximize their profits. There are many people who travel regularly through flights and so they have an idea about the best time to book cheap tickets. But there are also many people who are unaware and inexperienced in booking tickets and end up falling in discount traps made by the companies where actually they end up spending more than they should have. </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price fluctuation are frequent and one has the limited time to book the tickets ,therefore it is necessary to come with a predictive model based on various features data that would predict the flight fares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Thus, our main objective is to build a model for predicting the flight ticket using machine learning model by scraping data from websites that give information about online booking of flight tickets , and analysing the different aspects and factors that lead to the actual flight ticket price valuation. The sample data was taken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easemytrip</a:t>
            </a:r>
            <a:r>
              <a:rPr lang="en-IN" sz="1800" dirty="0">
                <a:effectLst/>
                <a:latin typeface="Calibri" panose="020F0502020204030204" pitchFamily="34" charset="0"/>
                <a:ea typeface="Calibri" panose="020F0502020204030204" pitchFamily="34" charset="0"/>
                <a:cs typeface="Times New Roman" panose="02020603050405020304" pitchFamily="18" charset="0"/>
              </a:rPr>
              <a:t>” website ,as there was some problem in other website and also denial error ,so I relied on this website for my dataset.  </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3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77-0525-40E4-B8FB-2448EC9EA2F2}"/>
              </a:ext>
            </a:extLst>
          </p:cNvPr>
          <p:cNvSpPr>
            <a:spLocks noGrp="1"/>
          </p:cNvSpPr>
          <p:nvPr>
            <p:ph type="title"/>
          </p:nvPr>
        </p:nvSpPr>
        <p:spPr>
          <a:xfrm>
            <a:off x="677333" y="609600"/>
            <a:ext cx="9824819" cy="1320800"/>
          </a:xfrm>
        </p:spPr>
        <p:txBody>
          <a:bodyPr>
            <a:normAutofit fontScale="90000"/>
          </a:bodyPr>
          <a:lstStyle/>
          <a:p>
            <a:r>
              <a:rPr lang="en-IN" sz="4000" b="0" i="0" u="none" strike="noStrike" baseline="0" dirty="0">
                <a:solidFill>
                  <a:schemeClr val="tx1"/>
                </a:solidFill>
                <a:latin typeface="quicksand" panose="020B0604020202020204" charset="0"/>
              </a:rPr>
              <a:t>           ANALYTICAL PROBLEM FRAMING </a:t>
            </a:r>
            <a:br>
              <a:rPr lang="en-IN" sz="3200" b="0" i="0" u="none" strike="noStrike" baseline="0" dirty="0">
                <a:solidFill>
                  <a:schemeClr val="tx1"/>
                </a:solidFill>
                <a:latin typeface="quicksand" panose="020B0604020202020204" charset="0"/>
              </a:rPr>
            </a:br>
            <a:r>
              <a:rPr lang="en-IN" sz="3200" b="0" i="0" u="none" strike="noStrike" baseline="0" dirty="0">
                <a:solidFill>
                  <a:schemeClr val="tx1"/>
                </a:solidFill>
                <a:latin typeface="quicksand" panose="020B0604020202020204" charset="0"/>
              </a:rPr>
              <a:t>MATHEMATICAL/ANALYTICAL MODELLING OF THE PROBLEM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5C5163-2AB3-44A1-A35F-3667ED076F67}"/>
              </a:ext>
            </a:extLst>
          </p:cNvPr>
          <p:cNvSpPr>
            <a:spLocks noGrp="1"/>
          </p:cNvSpPr>
          <p:nvPr>
            <p:ph idx="1"/>
          </p:nvPr>
        </p:nvSpPr>
        <p:spPr>
          <a:xfrm>
            <a:off x="838200" y="1690688"/>
            <a:ext cx="9112624" cy="5167312"/>
          </a:xfrm>
        </p:spPr>
        <p:txBody>
          <a:bodyPr>
            <a:normAutofit fontScale="92500" lnSpcReduction="1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Referring to the problem statement which aim is to predict the ticket price of the flight which will help the individual to make a informed choice taking into consideration of various features. Considering the above which clearly states that this case is of Regression Analysis Problem as we have to predict the price which is of continuous nature.</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Regression analysis refers to assessing the relationship between the outcome variable and one or more variables. The outcome variable is known as the dependent or response variable and the risk elements, and co-founders are known as predictors or independent variables. The dependent variable is shown by “y” and independent variables are shown by “x” in regression analysis.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is helpful statistical method that can be leveraged across an organization to determine the degree to which particular independent variables are influencing dependent variables. .</a:t>
            </a:r>
          </a:p>
          <a:p>
            <a:endParaRPr lang="en-IN" sz="2400" dirty="0">
              <a:solidFill>
                <a:srgbClr val="202124"/>
              </a:solidFill>
              <a:effectLst/>
              <a:latin typeface="Arial" panose="020B0604020202020204" pitchFamily="34" charset="0"/>
              <a:ea typeface="MS Mincho" panose="02020609040205080304" pitchFamily="49" charset="-128"/>
              <a:cs typeface="Arial" panose="020B0604020202020204" pitchFamily="34" charset="0"/>
            </a:endParaRPr>
          </a:p>
          <a:p>
            <a:endParaRPr lang="en-IN" sz="2400"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142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BEF-C423-48A4-9A8B-0D946D6F1DBD}"/>
              </a:ext>
            </a:extLst>
          </p:cNvPr>
          <p:cNvSpPr>
            <a:spLocks noGrp="1"/>
          </p:cNvSpPr>
          <p:nvPr>
            <p:ph type="title"/>
          </p:nvPr>
        </p:nvSpPr>
        <p:spPr>
          <a:xfrm>
            <a:off x="677334" y="609600"/>
            <a:ext cx="8596668" cy="735106"/>
          </a:xfrm>
        </p:spPr>
        <p:txBody>
          <a:bodyPr/>
          <a:lstStyle/>
          <a:p>
            <a:r>
              <a:rPr lang="en-US" dirty="0"/>
              <a:t>	Data Sources and their formats</a:t>
            </a:r>
            <a:endParaRPr lang="en-IN" dirty="0"/>
          </a:p>
        </p:txBody>
      </p:sp>
      <p:sp>
        <p:nvSpPr>
          <p:cNvPr id="3" name="Content Placeholder 2">
            <a:extLst>
              <a:ext uri="{FF2B5EF4-FFF2-40B4-BE49-F238E27FC236}">
                <a16:creationId xmlns:a16="http://schemas.microsoft.com/office/drawing/2014/main" id="{C8D59081-E81E-4CB1-89E1-B438FFBF8727}"/>
              </a:ext>
            </a:extLst>
          </p:cNvPr>
          <p:cNvSpPr>
            <a:spLocks noGrp="1"/>
          </p:cNvSpPr>
          <p:nvPr>
            <p:ph idx="1"/>
          </p:nvPr>
        </p:nvSpPr>
        <p:spPr>
          <a:xfrm>
            <a:off x="784654" y="1344706"/>
            <a:ext cx="8596668" cy="3496236"/>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was scrapped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easemytrip</a:t>
            </a:r>
            <a:r>
              <a:rPr lang="en-IN" sz="1800" dirty="0">
                <a:effectLst/>
                <a:latin typeface="Calibri" panose="020F0502020204030204" pitchFamily="34" charset="0"/>
                <a:ea typeface="Calibri" panose="020F0502020204030204" pitchFamily="34" charset="0"/>
                <a:cs typeface="Times New Roman" panose="02020603050405020304" pitchFamily="18" charset="0"/>
              </a:rPr>
              <a:t>” website as there was some technical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glith</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other website and due to time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constraint,I</a:t>
            </a:r>
            <a:r>
              <a:rPr lang="en-IN" sz="1800" dirty="0">
                <a:effectLst/>
                <a:latin typeface="Calibri" panose="020F0502020204030204" pitchFamily="34" charset="0"/>
                <a:ea typeface="Calibri" panose="020F0502020204030204" pitchFamily="34" charset="0"/>
                <a:cs typeface="Times New Roman" panose="02020603050405020304" pitchFamily="18" charset="0"/>
              </a:rPr>
              <a:t> scrapped the whole data from this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website.It</a:t>
            </a:r>
            <a:r>
              <a:rPr lang="en-IN" sz="1800" dirty="0">
                <a:effectLst/>
                <a:latin typeface="Calibri" panose="020F0502020204030204" pitchFamily="34" charset="0"/>
                <a:ea typeface="Calibri" panose="020F0502020204030204" pitchFamily="34" charset="0"/>
                <a:cs typeface="Times New Roman" panose="02020603050405020304" pitchFamily="18" charset="0"/>
              </a:rPr>
              <a:t> was in the format of CSV (Comma Separated Values). The dimension of the dataset is 3673 rows and 8 columns including target variable “Price”. Data description as below:</a:t>
            </a:r>
          </a:p>
          <a:p>
            <a:endParaRPr lang="en-IN" dirty="0"/>
          </a:p>
        </p:txBody>
      </p:sp>
      <p:graphicFrame>
        <p:nvGraphicFramePr>
          <p:cNvPr id="4" name="Table 3">
            <a:extLst>
              <a:ext uri="{FF2B5EF4-FFF2-40B4-BE49-F238E27FC236}">
                <a16:creationId xmlns:a16="http://schemas.microsoft.com/office/drawing/2014/main" id="{A6023791-E85D-B03C-15D5-DECEE2491331}"/>
              </a:ext>
            </a:extLst>
          </p:cNvPr>
          <p:cNvGraphicFramePr>
            <a:graphicFrameLocks noGrp="1"/>
          </p:cNvGraphicFramePr>
          <p:nvPr>
            <p:extLst>
              <p:ext uri="{D42A27DB-BD31-4B8C-83A1-F6EECF244321}">
                <p14:modId xmlns:p14="http://schemas.microsoft.com/office/powerpoint/2010/main" val="529736280"/>
              </p:ext>
            </p:extLst>
          </p:nvPr>
        </p:nvGraphicFramePr>
        <p:xfrm>
          <a:off x="1062318" y="2939525"/>
          <a:ext cx="4155141" cy="3321369"/>
        </p:xfrm>
        <a:graphic>
          <a:graphicData uri="http://schemas.openxmlformats.org/drawingml/2006/table">
            <a:tbl>
              <a:tblPr firstRow="1" firstCol="1" bandRow="1">
                <a:tableStyleId>{5C22544A-7EE6-4342-B048-85BDC9FD1C3A}</a:tableStyleId>
              </a:tblPr>
              <a:tblGrid>
                <a:gridCol w="1014568">
                  <a:extLst>
                    <a:ext uri="{9D8B030D-6E8A-4147-A177-3AD203B41FA5}">
                      <a16:colId xmlns:a16="http://schemas.microsoft.com/office/drawing/2014/main" val="4085555377"/>
                    </a:ext>
                  </a:extLst>
                </a:gridCol>
                <a:gridCol w="3140573">
                  <a:extLst>
                    <a:ext uri="{9D8B030D-6E8A-4147-A177-3AD203B41FA5}">
                      <a16:colId xmlns:a16="http://schemas.microsoft.com/office/drawing/2014/main" val="1476929633"/>
                    </a:ext>
                  </a:extLst>
                </a:gridCol>
              </a:tblGrid>
              <a:tr h="0">
                <a:tc>
                  <a:txBody>
                    <a:bodyPr/>
                    <a:lstStyle/>
                    <a:p>
                      <a:pPr algn="just">
                        <a:lnSpc>
                          <a:spcPct val="107000"/>
                        </a:lnSpc>
                        <a:spcAft>
                          <a:spcPts val="800"/>
                        </a:spcAft>
                      </a:pPr>
                      <a:r>
                        <a:rPr lang="en-IN" sz="1400">
                          <a:effectLst/>
                        </a:rPr>
                        <a:t> 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9668508"/>
                  </a:ext>
                </a:extLst>
              </a:tr>
              <a:tr h="0">
                <a:tc>
                  <a:txBody>
                    <a:bodyPr/>
                    <a:lstStyle/>
                    <a:p>
                      <a:pPr algn="just">
                        <a:lnSpc>
                          <a:spcPct val="107000"/>
                        </a:lnSpc>
                        <a:spcAft>
                          <a:spcPts val="800"/>
                        </a:spcAft>
                      </a:pPr>
                      <a:r>
                        <a:rPr lang="en-IN" sz="1400">
                          <a:effectLst/>
                        </a:rPr>
                        <a:t>Airline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The name of the airline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490157"/>
                  </a:ext>
                </a:extLst>
              </a:tr>
              <a:tr h="0">
                <a:tc>
                  <a:txBody>
                    <a:bodyPr/>
                    <a:lstStyle/>
                    <a:p>
                      <a:pPr algn="just">
                        <a:lnSpc>
                          <a:spcPct val="107000"/>
                        </a:lnSpc>
                        <a:spcAft>
                          <a:spcPts val="800"/>
                        </a:spcAft>
                      </a:pPr>
                      <a:r>
                        <a:rPr lang="en-IN" sz="1400">
                          <a:effectLst/>
                        </a:rPr>
                        <a:t>Source: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The source from which the service begins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9840794"/>
                  </a:ext>
                </a:extLst>
              </a:tr>
              <a:tr h="0">
                <a:tc>
                  <a:txBody>
                    <a:bodyPr/>
                    <a:lstStyle/>
                    <a:p>
                      <a:pPr algn="just">
                        <a:lnSpc>
                          <a:spcPct val="107000"/>
                        </a:lnSpc>
                        <a:spcAft>
                          <a:spcPts val="800"/>
                        </a:spcAft>
                      </a:pPr>
                      <a:r>
                        <a:rPr lang="en-IN" sz="1400">
                          <a:effectLst/>
                        </a:rPr>
                        <a:t>Destination: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The destination where the service ends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433666"/>
                  </a:ext>
                </a:extLst>
              </a:tr>
              <a:tr h="0">
                <a:tc>
                  <a:txBody>
                    <a:bodyPr/>
                    <a:lstStyle/>
                    <a:p>
                      <a:pPr algn="just">
                        <a:lnSpc>
                          <a:spcPct val="107000"/>
                        </a:lnSpc>
                        <a:spcAft>
                          <a:spcPts val="800"/>
                        </a:spcAft>
                      </a:pPr>
                      <a:r>
                        <a:rPr lang="en-IN" sz="1400">
                          <a:effectLst/>
                        </a:rPr>
                        <a:t>Depature_Time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The time when the journey starts from the source.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964940"/>
                  </a:ext>
                </a:extLst>
              </a:tr>
              <a:tr h="185420">
                <a:tc>
                  <a:txBody>
                    <a:bodyPr/>
                    <a:lstStyle/>
                    <a:p>
                      <a:pPr algn="just">
                        <a:lnSpc>
                          <a:spcPct val="107000"/>
                        </a:lnSpc>
                        <a:spcAft>
                          <a:spcPts val="800"/>
                        </a:spcAft>
                      </a:pPr>
                      <a:r>
                        <a:rPr lang="en-IN" sz="1400">
                          <a:effectLst/>
                        </a:rPr>
                        <a:t>Arrival_Time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Time of arrival at the destination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244035"/>
                  </a:ext>
                </a:extLst>
              </a:tr>
              <a:tr h="0">
                <a:tc>
                  <a:txBody>
                    <a:bodyPr/>
                    <a:lstStyle/>
                    <a:p>
                      <a:pPr algn="just">
                        <a:lnSpc>
                          <a:spcPct val="107000"/>
                        </a:lnSpc>
                        <a:spcAft>
                          <a:spcPts val="800"/>
                        </a:spcAft>
                      </a:pPr>
                      <a:r>
                        <a:rPr lang="en-IN" sz="1400">
                          <a:effectLst/>
                        </a:rPr>
                        <a:t>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Total duration of the flight.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43134"/>
                  </a:ext>
                </a:extLst>
              </a:tr>
              <a:tr h="0">
                <a:tc>
                  <a:txBody>
                    <a:bodyPr/>
                    <a:lstStyle/>
                    <a:p>
                      <a:pPr algn="just">
                        <a:lnSpc>
                          <a:spcPct val="107000"/>
                        </a:lnSpc>
                        <a:spcAft>
                          <a:spcPts val="800"/>
                        </a:spcAft>
                      </a:pPr>
                      <a:r>
                        <a:rPr lang="en-IN" sz="1400">
                          <a:effectLst/>
                        </a:rPr>
                        <a:t>Total_Stops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Total stops between the source and destination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9964246"/>
                  </a:ext>
                </a:extLst>
              </a:tr>
              <a:tr h="0">
                <a:tc>
                  <a:txBody>
                    <a:bodyPr/>
                    <a:lstStyle/>
                    <a:p>
                      <a:pPr algn="just">
                        <a:lnSpc>
                          <a:spcPct val="107000"/>
                        </a:lnSpc>
                        <a:spcAft>
                          <a:spcPts val="800"/>
                        </a:spcAft>
                      </a:pPr>
                      <a:r>
                        <a:rPr lang="en-IN" sz="1400">
                          <a:effectLst/>
                        </a:rPr>
                        <a:t>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rPr>
                        <a:t>The price of the ticket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513547"/>
                  </a:ext>
                </a:extLst>
              </a:tr>
            </a:tbl>
          </a:graphicData>
        </a:graphic>
      </p:graphicFrame>
      <p:pic>
        <p:nvPicPr>
          <p:cNvPr id="8" name="Picture 7">
            <a:extLst>
              <a:ext uri="{FF2B5EF4-FFF2-40B4-BE49-F238E27FC236}">
                <a16:creationId xmlns:a16="http://schemas.microsoft.com/office/drawing/2014/main" id="{266DA073-75B6-4FBB-8C48-5FB2E62817CF}"/>
              </a:ext>
            </a:extLst>
          </p:cNvPr>
          <p:cNvPicPr>
            <a:picLocks noChangeAspect="1"/>
          </p:cNvPicPr>
          <p:nvPr/>
        </p:nvPicPr>
        <p:blipFill>
          <a:blip r:embed="rId2"/>
          <a:stretch>
            <a:fillRect/>
          </a:stretch>
        </p:blipFill>
        <p:spPr>
          <a:xfrm>
            <a:off x="5495123" y="2939525"/>
            <a:ext cx="4873849" cy="3115310"/>
          </a:xfrm>
          <a:prstGeom prst="rect">
            <a:avLst/>
          </a:prstGeom>
        </p:spPr>
      </p:pic>
    </p:spTree>
    <p:extLst>
      <p:ext uri="{BB962C8B-B14F-4D97-AF65-F5344CB8AC3E}">
        <p14:creationId xmlns:p14="http://schemas.microsoft.com/office/powerpoint/2010/main" val="2390107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709</TotalTime>
  <Words>5551</Words>
  <Application>Microsoft Office PowerPoint</Application>
  <PresentationFormat>Widescreen</PresentationFormat>
  <Paragraphs>263</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Constantia (Body)</vt:lpstr>
      <vt:lpstr>Georgia</vt:lpstr>
      <vt:lpstr>Helvetica</vt:lpstr>
      <vt:lpstr>quicksand</vt:lpstr>
      <vt:lpstr>Trebuchet MS</vt:lpstr>
      <vt:lpstr>Wingdings 3</vt:lpstr>
      <vt:lpstr>Facet</vt:lpstr>
      <vt:lpstr>Flight Price Prediction Project </vt:lpstr>
      <vt:lpstr>            Business Problem Framing</vt:lpstr>
      <vt:lpstr>PHASE OF PROJECT</vt:lpstr>
      <vt:lpstr>Conceptual Background of the Domain Problem</vt:lpstr>
      <vt:lpstr>                                  Review of Literature </vt:lpstr>
      <vt:lpstr>Review of Literature cont...</vt:lpstr>
      <vt:lpstr>Motivation for the Problem Undertaken  </vt:lpstr>
      <vt:lpstr>           ANALYTICAL PROBLEM FRAMING  MATHEMATICAL/ANALYTICAL MODELLING OF THE PROBLEM</vt:lpstr>
      <vt:lpstr> Data Sources and their formats</vt:lpstr>
      <vt:lpstr>                  Data pre-processing</vt:lpstr>
      <vt:lpstr> Data Cleaning </vt:lpstr>
      <vt:lpstr>Data cleaning cont..</vt:lpstr>
      <vt:lpstr>   statistical summary of the dataset</vt:lpstr>
      <vt:lpstr>Describe for object column</vt:lpstr>
      <vt:lpstr>Correlation Analysis:</vt:lpstr>
      <vt:lpstr>        Correlation between target variable</vt:lpstr>
      <vt:lpstr>Handling outliers</vt:lpstr>
      <vt:lpstr>Encoding the categorical object datatype column:</vt:lpstr>
      <vt:lpstr> Skewness Analysis</vt:lpstr>
      <vt:lpstr>Feature Importance:</vt:lpstr>
      <vt:lpstr>Data Inputs- Logic- Output Relationships</vt:lpstr>
      <vt:lpstr>Hardware and Software Requirements and Tools Used</vt:lpstr>
      <vt:lpstr>Model/s Development and Evaluation   </vt:lpstr>
      <vt:lpstr>Testing of Identified Approaches (Algorithms)</vt:lpstr>
      <vt:lpstr>Run and Evaluate selected models</vt:lpstr>
      <vt:lpstr>Models without tunning</vt:lpstr>
      <vt:lpstr>Model Analysis without tunning</vt:lpstr>
      <vt:lpstr>Key Metrics Used</vt:lpstr>
      <vt:lpstr>Cross validation of all the models</vt:lpstr>
      <vt:lpstr>Hyperparameter through GridSearchCV</vt:lpstr>
      <vt:lpstr>Hyperparameter tuning for Gradient Boosting Regressor</vt:lpstr>
      <vt:lpstr>Hyperparameter tuning for XGB Regressor</vt:lpstr>
      <vt:lpstr>Hyperparameter tuning for Random Forest Regressor</vt:lpstr>
      <vt:lpstr>Model Analysis with Hyperparameter Tunning</vt:lpstr>
      <vt:lpstr>Saving the Best model using pickle method:</vt:lpstr>
      <vt:lpstr>Loading the saved model and doing prediction test</vt:lpstr>
      <vt:lpstr>Visualizations </vt:lpstr>
      <vt:lpstr>Univariate Analysis of Categorical Column</vt:lpstr>
      <vt:lpstr>Source</vt:lpstr>
      <vt:lpstr>Destination</vt:lpstr>
      <vt:lpstr>Price</vt:lpstr>
      <vt:lpstr>Bivariate Analysis of features  with respect to Price as our Target Variable</vt:lpstr>
      <vt:lpstr>Bivariate Analysis</vt:lpstr>
      <vt:lpstr>Bivariate Analysis</vt:lpstr>
      <vt:lpstr>Bivariate Analysis</vt:lpstr>
      <vt:lpstr>Bivariate Analysis</vt:lpstr>
      <vt:lpstr>Bivariate &amp; Multivariate Analysis</vt:lpstr>
      <vt:lpstr>Prices vs Departure Time /Arrival Time /Duration </vt:lpstr>
      <vt:lpstr>Conclusion</vt:lpstr>
      <vt:lpstr>Conclusion cont.</vt:lpstr>
      <vt:lpstr>Learning Outcomes of the Study in respect of Data Science</vt:lpstr>
      <vt:lpstr>Learning Outcome cont.</vt:lpstr>
      <vt:lpstr>Limitations of this work and Scope for Future 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shilpi mohanty</dc:creator>
  <cp:lastModifiedBy>shilpi mohanty</cp:lastModifiedBy>
  <cp:revision>17</cp:revision>
  <dcterms:created xsi:type="dcterms:W3CDTF">2022-04-18T16:27:41Z</dcterms:created>
  <dcterms:modified xsi:type="dcterms:W3CDTF">2022-06-28T08:53:11Z</dcterms:modified>
</cp:coreProperties>
</file>