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9" r:id="rId3"/>
    <p:sldId id="260" r:id="rId4"/>
    <p:sldId id="261" r:id="rId5"/>
    <p:sldId id="265" r:id="rId6"/>
    <p:sldId id="263" r:id="rId7"/>
    <p:sldId id="266" r:id="rId8"/>
    <p:sldId id="267" r:id="rId9"/>
    <p:sldId id="268" r:id="rId10"/>
    <p:sldId id="269" r:id="rId11"/>
    <p:sldId id="270" r:id="rId12"/>
    <p:sldId id="271" r:id="rId13"/>
    <p:sldId id="272" r:id="rId14"/>
    <p:sldId id="273" r:id="rId15"/>
    <p:sldId id="274" r:id="rId16"/>
    <p:sldId id="275" r:id="rId17"/>
    <p:sldId id="279" r:id="rId18"/>
    <p:sldId id="280" r:id="rId19"/>
    <p:sldId id="281" r:id="rId20"/>
    <p:sldId id="282" r:id="rId21"/>
    <p:sldId id="284" r:id="rId22"/>
    <p:sldId id="285" r:id="rId23"/>
    <p:sldId id="287" r:id="rId24"/>
    <p:sldId id="288" r:id="rId25"/>
    <p:sldId id="289" r:id="rId26"/>
    <p:sldId id="290" r:id="rId27"/>
    <p:sldId id="291" r:id="rId28"/>
    <p:sldId id="292" r:id="rId29"/>
    <p:sldId id="293" r:id="rId30"/>
    <p:sldId id="294" r:id="rId31"/>
    <p:sldId id="295" r:id="rId32"/>
    <p:sldId id="296" r:id="rId33"/>
    <p:sldId id="298" r:id="rId34"/>
    <p:sldId id="297"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28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lpi mohanty" userId="7b885eb3dd52ee10" providerId="LiveId" clId="{C00DC468-A2B6-45C3-BBFC-C328FFFC06EB}"/>
    <pc:docChg chg="undo redo custSel addSld delSld modSld">
      <pc:chgData name="shilpi mohanty" userId="7b885eb3dd52ee10" providerId="LiveId" clId="{C00DC468-A2B6-45C3-BBFC-C328FFFC06EB}" dt="2022-05-19T16:23:17.505" v="3394" actId="2696"/>
      <pc:docMkLst>
        <pc:docMk/>
      </pc:docMkLst>
      <pc:sldChg chg="addSp delSp modSp mod">
        <pc:chgData name="shilpi mohanty" userId="7b885eb3dd52ee10" providerId="LiveId" clId="{C00DC468-A2B6-45C3-BBFC-C328FFFC06EB}" dt="2022-05-19T13:16:05.930" v="118" actId="20577"/>
        <pc:sldMkLst>
          <pc:docMk/>
          <pc:sldMk cId="3999555312" sldId="256"/>
        </pc:sldMkLst>
        <pc:spChg chg="mod">
          <ac:chgData name="shilpi mohanty" userId="7b885eb3dd52ee10" providerId="LiveId" clId="{C00DC468-A2B6-45C3-BBFC-C328FFFC06EB}" dt="2022-05-19T13:16:05.930" v="118" actId="20577"/>
          <ac:spMkLst>
            <pc:docMk/>
            <pc:sldMk cId="3999555312" sldId="256"/>
            <ac:spMk id="2" creationId="{3B6E235E-8470-4062-AD7B-8D618DED6315}"/>
          </ac:spMkLst>
        </pc:spChg>
        <pc:spChg chg="mod">
          <ac:chgData name="shilpi mohanty" userId="7b885eb3dd52ee10" providerId="LiveId" clId="{C00DC468-A2B6-45C3-BBFC-C328FFFC06EB}" dt="2022-05-19T13:15:09.052" v="79" actId="27636"/>
          <ac:spMkLst>
            <pc:docMk/>
            <pc:sldMk cId="3999555312" sldId="256"/>
            <ac:spMk id="3" creationId="{607F5096-19F8-43D8-884D-0BC3D05E815E}"/>
          </ac:spMkLst>
        </pc:spChg>
        <pc:graphicFrameChg chg="add del mod">
          <ac:chgData name="shilpi mohanty" userId="7b885eb3dd52ee10" providerId="LiveId" clId="{C00DC468-A2B6-45C3-BBFC-C328FFFC06EB}" dt="2022-05-19T13:14:21.924" v="34"/>
          <ac:graphicFrameMkLst>
            <pc:docMk/>
            <pc:sldMk cId="3999555312" sldId="256"/>
            <ac:graphicFrameMk id="4" creationId="{9E195E31-7A17-1FF7-A8C0-2766F8F40D00}"/>
          </ac:graphicFrameMkLst>
        </pc:graphicFrameChg>
      </pc:sldChg>
      <pc:sldChg chg="modSp del mod">
        <pc:chgData name="shilpi mohanty" userId="7b885eb3dd52ee10" providerId="LiveId" clId="{C00DC468-A2B6-45C3-BBFC-C328FFFC06EB}" dt="2022-05-19T16:23:17.505" v="3394" actId="2696"/>
        <pc:sldMkLst>
          <pc:docMk/>
          <pc:sldMk cId="869941131" sldId="257"/>
        </pc:sldMkLst>
        <pc:spChg chg="mod">
          <ac:chgData name="shilpi mohanty" userId="7b885eb3dd52ee10" providerId="LiveId" clId="{C00DC468-A2B6-45C3-BBFC-C328FFFC06EB}" dt="2022-05-19T16:23:14.807" v="3393" actId="6549"/>
          <ac:spMkLst>
            <pc:docMk/>
            <pc:sldMk cId="869941131" sldId="257"/>
            <ac:spMk id="2" creationId="{5F7C0A91-0218-4F61-B93D-5CC046697A4D}"/>
          </ac:spMkLst>
        </pc:spChg>
        <pc:spChg chg="mod">
          <ac:chgData name="shilpi mohanty" userId="7b885eb3dd52ee10" providerId="LiveId" clId="{C00DC468-A2B6-45C3-BBFC-C328FFFC06EB}" dt="2022-05-19T13:15:08.991" v="78"/>
          <ac:spMkLst>
            <pc:docMk/>
            <pc:sldMk cId="869941131" sldId="257"/>
            <ac:spMk id="3" creationId="{AC2A3A07-6E12-47C1-9B93-3AC96EDD5287}"/>
          </ac:spMkLst>
        </pc:spChg>
      </pc:sldChg>
      <pc:sldChg chg="modSp mod">
        <pc:chgData name="shilpi mohanty" userId="7b885eb3dd52ee10" providerId="LiveId" clId="{C00DC468-A2B6-45C3-BBFC-C328FFFC06EB}" dt="2022-05-19T16:23:08.795" v="3392" actId="123"/>
        <pc:sldMkLst>
          <pc:docMk/>
          <pc:sldMk cId="566867615" sldId="259"/>
        </pc:sldMkLst>
        <pc:spChg chg="mod">
          <ac:chgData name="shilpi mohanty" userId="7b885eb3dd52ee10" providerId="LiveId" clId="{C00DC468-A2B6-45C3-BBFC-C328FFFC06EB}" dt="2022-05-19T13:21:07.797" v="153" actId="14100"/>
          <ac:spMkLst>
            <pc:docMk/>
            <pc:sldMk cId="566867615" sldId="259"/>
            <ac:spMk id="2" creationId="{A3ED3DCD-CD24-4BA8-806E-75A5FC502983}"/>
          </ac:spMkLst>
        </pc:spChg>
        <pc:spChg chg="mod">
          <ac:chgData name="shilpi mohanty" userId="7b885eb3dd52ee10" providerId="LiveId" clId="{C00DC468-A2B6-45C3-BBFC-C328FFFC06EB}" dt="2022-05-19T16:23:08.795" v="3392" actId="123"/>
          <ac:spMkLst>
            <pc:docMk/>
            <pc:sldMk cId="566867615" sldId="259"/>
            <ac:spMk id="3" creationId="{3C87009D-FD2E-4E0A-A79C-E3EE0866EE42}"/>
          </ac:spMkLst>
        </pc:spChg>
      </pc:sldChg>
      <pc:sldChg chg="modSp mod">
        <pc:chgData name="shilpi mohanty" userId="7b885eb3dd52ee10" providerId="LiveId" clId="{C00DC468-A2B6-45C3-BBFC-C328FFFC06EB}" dt="2022-05-19T13:22:49.354" v="177" actId="6549"/>
        <pc:sldMkLst>
          <pc:docMk/>
          <pc:sldMk cId="3941634025" sldId="260"/>
        </pc:sldMkLst>
        <pc:spChg chg="mod">
          <ac:chgData name="shilpi mohanty" userId="7b885eb3dd52ee10" providerId="LiveId" clId="{C00DC468-A2B6-45C3-BBFC-C328FFFC06EB}" dt="2022-05-19T13:21:59.600" v="164" actId="14100"/>
          <ac:spMkLst>
            <pc:docMk/>
            <pc:sldMk cId="3941634025" sldId="260"/>
            <ac:spMk id="2" creationId="{09B058BE-D7A5-42B8-9C65-98EEAA0AA0D1}"/>
          </ac:spMkLst>
        </pc:spChg>
        <pc:spChg chg="mod">
          <ac:chgData name="shilpi mohanty" userId="7b885eb3dd52ee10" providerId="LiveId" clId="{C00DC468-A2B6-45C3-BBFC-C328FFFC06EB}" dt="2022-05-19T13:22:49.354" v="177" actId="6549"/>
          <ac:spMkLst>
            <pc:docMk/>
            <pc:sldMk cId="3941634025" sldId="260"/>
            <ac:spMk id="6" creationId="{B336D3BC-763C-41B3-B107-8F78C0726444}"/>
          </ac:spMkLst>
        </pc:spChg>
      </pc:sldChg>
      <pc:sldChg chg="modSp mod">
        <pc:chgData name="shilpi mohanty" userId="7b885eb3dd52ee10" providerId="LiveId" clId="{C00DC468-A2B6-45C3-BBFC-C328FFFC06EB}" dt="2022-05-19T13:27:46.708" v="233" actId="108"/>
        <pc:sldMkLst>
          <pc:docMk/>
          <pc:sldMk cId="2944995437" sldId="261"/>
        </pc:sldMkLst>
        <pc:spChg chg="mod">
          <ac:chgData name="shilpi mohanty" userId="7b885eb3dd52ee10" providerId="LiveId" clId="{C00DC468-A2B6-45C3-BBFC-C328FFFC06EB}" dt="2022-05-19T13:27:46.708" v="233" actId="108"/>
          <ac:spMkLst>
            <pc:docMk/>
            <pc:sldMk cId="2944995437" sldId="261"/>
            <ac:spMk id="2" creationId="{8A5513AE-7312-4B6A-8D5E-0EB10B2C5FBE}"/>
          </ac:spMkLst>
        </pc:spChg>
        <pc:spChg chg="mod">
          <ac:chgData name="shilpi mohanty" userId="7b885eb3dd52ee10" providerId="LiveId" clId="{C00DC468-A2B6-45C3-BBFC-C328FFFC06EB}" dt="2022-05-19T13:25:32.804" v="195" actId="14100"/>
          <ac:spMkLst>
            <pc:docMk/>
            <pc:sldMk cId="2944995437" sldId="261"/>
            <ac:spMk id="3" creationId="{142C87AD-7072-4B2F-B706-77D31CD40812}"/>
          </ac:spMkLst>
        </pc:spChg>
      </pc:sldChg>
      <pc:sldChg chg="modSp mod">
        <pc:chgData name="shilpi mohanty" userId="7b885eb3dd52ee10" providerId="LiveId" clId="{C00DC468-A2B6-45C3-BBFC-C328FFFC06EB}" dt="2022-05-19T13:32:21.082" v="316" actId="27636"/>
        <pc:sldMkLst>
          <pc:docMk/>
          <pc:sldMk cId="1427831" sldId="263"/>
        </pc:sldMkLst>
        <pc:spChg chg="mod">
          <ac:chgData name="shilpi mohanty" userId="7b885eb3dd52ee10" providerId="LiveId" clId="{C00DC468-A2B6-45C3-BBFC-C328FFFC06EB}" dt="2022-05-19T13:31:24.576" v="301" actId="14100"/>
          <ac:spMkLst>
            <pc:docMk/>
            <pc:sldMk cId="1427831" sldId="263"/>
            <ac:spMk id="2" creationId="{9B8B4477-0525-40E4-B8FB-2448EC9EA2F2}"/>
          </ac:spMkLst>
        </pc:spChg>
        <pc:spChg chg="mod">
          <ac:chgData name="shilpi mohanty" userId="7b885eb3dd52ee10" providerId="LiveId" clId="{C00DC468-A2B6-45C3-BBFC-C328FFFC06EB}" dt="2022-05-19T13:32:21.082" v="316" actId="27636"/>
          <ac:spMkLst>
            <pc:docMk/>
            <pc:sldMk cId="1427831" sldId="263"/>
            <ac:spMk id="3" creationId="{335C5163-2AB3-44A1-A35F-3667ED076F67}"/>
          </ac:spMkLst>
        </pc:spChg>
      </pc:sldChg>
      <pc:sldChg chg="addSp delSp modSp mod">
        <pc:chgData name="shilpi mohanty" userId="7b885eb3dd52ee10" providerId="LiveId" clId="{C00DC468-A2B6-45C3-BBFC-C328FFFC06EB}" dt="2022-05-19T13:30:26.950" v="271" actId="14100"/>
        <pc:sldMkLst>
          <pc:docMk/>
          <pc:sldMk cId="524639852" sldId="265"/>
        </pc:sldMkLst>
        <pc:spChg chg="mod">
          <ac:chgData name="shilpi mohanty" userId="7b885eb3dd52ee10" providerId="LiveId" clId="{C00DC468-A2B6-45C3-BBFC-C328FFFC06EB}" dt="2022-05-19T13:28:07.540" v="257" actId="14100"/>
          <ac:spMkLst>
            <pc:docMk/>
            <pc:sldMk cId="524639852" sldId="265"/>
            <ac:spMk id="2" creationId="{D63EA00A-3350-499A-A08F-B5001A5457DA}"/>
          </ac:spMkLst>
        </pc:spChg>
        <pc:spChg chg="mod">
          <ac:chgData name="shilpi mohanty" userId="7b885eb3dd52ee10" providerId="LiveId" clId="{C00DC468-A2B6-45C3-BBFC-C328FFFC06EB}" dt="2022-05-19T13:30:26.950" v="271" actId="14100"/>
          <ac:spMkLst>
            <pc:docMk/>
            <pc:sldMk cId="524639852" sldId="265"/>
            <ac:spMk id="3" creationId="{76B4AC2B-4834-4AE4-BD61-2241C3E12A2B}"/>
          </ac:spMkLst>
        </pc:spChg>
        <pc:spChg chg="add del mod">
          <ac:chgData name="shilpi mohanty" userId="7b885eb3dd52ee10" providerId="LiveId" clId="{C00DC468-A2B6-45C3-BBFC-C328FFFC06EB}" dt="2022-05-19T13:27:04.038" v="206" actId="21"/>
          <ac:spMkLst>
            <pc:docMk/>
            <pc:sldMk cId="524639852" sldId="265"/>
            <ac:spMk id="6" creationId="{50481035-8F0E-D4F3-BB94-71078B07AE4D}"/>
          </ac:spMkLst>
        </pc:spChg>
        <pc:picChg chg="del">
          <ac:chgData name="shilpi mohanty" userId="7b885eb3dd52ee10" providerId="LiveId" clId="{C00DC468-A2B6-45C3-BBFC-C328FFFC06EB}" dt="2022-05-19T13:26:51.008" v="204" actId="478"/>
          <ac:picMkLst>
            <pc:docMk/>
            <pc:sldMk cId="524639852" sldId="265"/>
            <ac:picMk id="5" creationId="{63BA8C97-DDF4-434D-8AE3-6B98CEB08F46}"/>
          </ac:picMkLst>
        </pc:picChg>
      </pc:sldChg>
      <pc:sldChg chg="addSp modSp mod">
        <pc:chgData name="shilpi mohanty" userId="7b885eb3dd52ee10" providerId="LiveId" clId="{C00DC468-A2B6-45C3-BBFC-C328FFFC06EB}" dt="2022-05-19T16:23:02.549" v="3391" actId="123"/>
        <pc:sldMkLst>
          <pc:docMk/>
          <pc:sldMk cId="2390107356" sldId="266"/>
        </pc:sldMkLst>
        <pc:spChg chg="mod">
          <ac:chgData name="shilpi mohanty" userId="7b885eb3dd52ee10" providerId="LiveId" clId="{C00DC468-A2B6-45C3-BBFC-C328FFFC06EB}" dt="2022-05-19T13:34:04.103" v="323" actId="6549"/>
          <ac:spMkLst>
            <pc:docMk/>
            <pc:sldMk cId="2390107356" sldId="266"/>
            <ac:spMk id="2" creationId="{06878BEF-C423-48A4-9A8B-0D946D6F1DBD}"/>
          </ac:spMkLst>
        </pc:spChg>
        <pc:spChg chg="mod">
          <ac:chgData name="shilpi mohanty" userId="7b885eb3dd52ee10" providerId="LiveId" clId="{C00DC468-A2B6-45C3-BBFC-C328FFFC06EB}" dt="2022-05-19T16:23:02.549" v="3391" actId="123"/>
          <ac:spMkLst>
            <pc:docMk/>
            <pc:sldMk cId="2390107356" sldId="266"/>
            <ac:spMk id="3" creationId="{C8D59081-E81E-4CB1-89E1-B438FFBF8727}"/>
          </ac:spMkLst>
        </pc:spChg>
        <pc:picChg chg="add mod">
          <ac:chgData name="shilpi mohanty" userId="7b885eb3dd52ee10" providerId="LiveId" clId="{C00DC468-A2B6-45C3-BBFC-C328FFFC06EB}" dt="2022-05-19T13:36:58.866" v="508" actId="1076"/>
          <ac:picMkLst>
            <pc:docMk/>
            <pc:sldMk cId="2390107356" sldId="266"/>
            <ac:picMk id="4" creationId="{99574235-F867-7ED9-A14D-C97BBC10438D}"/>
          </ac:picMkLst>
        </pc:picChg>
        <pc:picChg chg="add mod">
          <ac:chgData name="shilpi mohanty" userId="7b885eb3dd52ee10" providerId="LiveId" clId="{C00DC468-A2B6-45C3-BBFC-C328FFFC06EB}" dt="2022-05-19T13:37:02.789" v="509" actId="1076"/>
          <ac:picMkLst>
            <pc:docMk/>
            <pc:sldMk cId="2390107356" sldId="266"/>
            <ac:picMk id="5" creationId="{E8537040-E38E-4A14-F05A-66C1A63AE0F4}"/>
          </ac:picMkLst>
        </pc:picChg>
      </pc:sldChg>
      <pc:sldChg chg="addSp modSp mod">
        <pc:chgData name="shilpi mohanty" userId="7b885eb3dd52ee10" providerId="LiveId" clId="{C00DC468-A2B6-45C3-BBFC-C328FFFC06EB}" dt="2022-05-19T13:40:12.243" v="742" actId="1076"/>
        <pc:sldMkLst>
          <pc:docMk/>
          <pc:sldMk cId="2163969467" sldId="267"/>
        </pc:sldMkLst>
        <pc:spChg chg="mod">
          <ac:chgData name="shilpi mohanty" userId="7b885eb3dd52ee10" providerId="LiveId" clId="{C00DC468-A2B6-45C3-BBFC-C328FFFC06EB}" dt="2022-05-19T13:39:17.354" v="586" actId="20577"/>
          <ac:spMkLst>
            <pc:docMk/>
            <pc:sldMk cId="2163969467" sldId="267"/>
            <ac:spMk id="2" creationId="{B588BEEC-B9FC-4DBA-97F6-987A62F02451}"/>
          </ac:spMkLst>
        </pc:spChg>
        <pc:spChg chg="mod">
          <ac:chgData name="shilpi mohanty" userId="7b885eb3dd52ee10" providerId="LiveId" clId="{C00DC468-A2B6-45C3-BBFC-C328FFFC06EB}" dt="2022-05-19T13:39:27.675" v="738" actId="6549"/>
          <ac:spMkLst>
            <pc:docMk/>
            <pc:sldMk cId="2163969467" sldId="267"/>
            <ac:spMk id="3" creationId="{646782A2-AB87-4C83-9469-E033CC8F4BA0}"/>
          </ac:spMkLst>
        </pc:spChg>
        <pc:picChg chg="add mod">
          <ac:chgData name="shilpi mohanty" userId="7b885eb3dd52ee10" providerId="LiveId" clId="{C00DC468-A2B6-45C3-BBFC-C328FFFC06EB}" dt="2022-05-19T13:39:31.281" v="739" actId="1076"/>
          <ac:picMkLst>
            <pc:docMk/>
            <pc:sldMk cId="2163969467" sldId="267"/>
            <ac:picMk id="4" creationId="{B49FF27C-E8F7-A949-849E-2B530EE90EE1}"/>
          </ac:picMkLst>
        </pc:picChg>
        <pc:picChg chg="add mod">
          <ac:chgData name="shilpi mohanty" userId="7b885eb3dd52ee10" providerId="LiveId" clId="{C00DC468-A2B6-45C3-BBFC-C328FFFC06EB}" dt="2022-05-19T13:40:12.243" v="742" actId="1076"/>
          <ac:picMkLst>
            <pc:docMk/>
            <pc:sldMk cId="2163969467" sldId="267"/>
            <ac:picMk id="5" creationId="{2EDF7B28-EF2D-8D1F-8331-3D6C14BC0F64}"/>
          </ac:picMkLst>
        </pc:picChg>
      </pc:sldChg>
      <pc:sldChg chg="addSp delSp modSp mod">
        <pc:chgData name="shilpi mohanty" userId="7b885eb3dd52ee10" providerId="LiveId" clId="{C00DC468-A2B6-45C3-BBFC-C328FFFC06EB}" dt="2022-05-19T14:54:23.885" v="862" actId="1076"/>
        <pc:sldMkLst>
          <pc:docMk/>
          <pc:sldMk cId="2915741627" sldId="268"/>
        </pc:sldMkLst>
        <pc:spChg chg="mod">
          <ac:chgData name="shilpi mohanty" userId="7b885eb3dd52ee10" providerId="LiveId" clId="{C00DC468-A2B6-45C3-BBFC-C328FFFC06EB}" dt="2022-05-19T14:53:15.475" v="835" actId="6549"/>
          <ac:spMkLst>
            <pc:docMk/>
            <pc:sldMk cId="2915741627" sldId="268"/>
            <ac:spMk id="2" creationId="{B70200F3-CADD-42DE-B5C5-DFDA6CADD942}"/>
          </ac:spMkLst>
        </pc:spChg>
        <pc:spChg chg="del mod">
          <ac:chgData name="shilpi mohanty" userId="7b885eb3dd52ee10" providerId="LiveId" clId="{C00DC468-A2B6-45C3-BBFC-C328FFFC06EB}" dt="2022-05-19T14:53:54.361" v="858"/>
          <ac:spMkLst>
            <pc:docMk/>
            <pc:sldMk cId="2915741627" sldId="268"/>
            <ac:spMk id="3" creationId="{55B1B5D8-9619-4FFE-A471-3F3A61115C55}"/>
          </ac:spMkLst>
        </pc:spChg>
        <pc:picChg chg="add mod">
          <ac:chgData name="shilpi mohanty" userId="7b885eb3dd52ee10" providerId="LiveId" clId="{C00DC468-A2B6-45C3-BBFC-C328FFFC06EB}" dt="2022-05-19T14:53:56.691" v="859" actId="1076"/>
          <ac:picMkLst>
            <pc:docMk/>
            <pc:sldMk cId="2915741627" sldId="268"/>
            <ac:picMk id="4" creationId="{E8314BB7-247C-F6EC-3E7D-C58A33317ED8}"/>
          </ac:picMkLst>
        </pc:picChg>
        <pc:picChg chg="add mod">
          <ac:chgData name="shilpi mohanty" userId="7b885eb3dd52ee10" providerId="LiveId" clId="{C00DC468-A2B6-45C3-BBFC-C328FFFC06EB}" dt="2022-05-19T14:54:23.885" v="862" actId="1076"/>
          <ac:picMkLst>
            <pc:docMk/>
            <pc:sldMk cId="2915741627" sldId="268"/>
            <ac:picMk id="5" creationId="{5AB9C9E6-C3C6-F129-455E-B4BF452108FF}"/>
          </ac:picMkLst>
        </pc:picChg>
      </pc:sldChg>
      <pc:sldChg chg="addSp delSp modSp mod">
        <pc:chgData name="shilpi mohanty" userId="7b885eb3dd52ee10" providerId="LiveId" clId="{C00DC468-A2B6-45C3-BBFC-C328FFFC06EB}" dt="2022-05-19T14:56:47.869" v="913" actId="14100"/>
        <pc:sldMkLst>
          <pc:docMk/>
          <pc:sldMk cId="329056424" sldId="269"/>
        </pc:sldMkLst>
        <pc:spChg chg="mod">
          <ac:chgData name="shilpi mohanty" userId="7b885eb3dd52ee10" providerId="LiveId" clId="{C00DC468-A2B6-45C3-BBFC-C328FFFC06EB}" dt="2022-05-19T14:55:08.235" v="891" actId="20577"/>
          <ac:spMkLst>
            <pc:docMk/>
            <pc:sldMk cId="329056424" sldId="269"/>
            <ac:spMk id="2" creationId="{DDE13301-B6C2-4DDC-A430-8C6C5D11F423}"/>
          </ac:spMkLst>
        </pc:spChg>
        <pc:spChg chg="mod">
          <ac:chgData name="shilpi mohanty" userId="7b885eb3dd52ee10" providerId="LiveId" clId="{C00DC468-A2B6-45C3-BBFC-C328FFFC06EB}" dt="2022-05-19T14:55:40.002" v="902" actId="14100"/>
          <ac:spMkLst>
            <pc:docMk/>
            <pc:sldMk cId="329056424" sldId="269"/>
            <ac:spMk id="3" creationId="{F573D017-A3BF-4FCE-8E45-73C2B83F0EAF}"/>
          </ac:spMkLst>
        </pc:spChg>
        <pc:spChg chg="add del mod">
          <ac:chgData name="shilpi mohanty" userId="7b885eb3dd52ee10" providerId="LiveId" clId="{C00DC468-A2B6-45C3-BBFC-C328FFFC06EB}" dt="2022-05-19T14:55:03.251" v="871" actId="21"/>
          <ac:spMkLst>
            <pc:docMk/>
            <pc:sldMk cId="329056424" sldId="269"/>
            <ac:spMk id="7" creationId="{F8F05B65-5151-F05E-9A4C-D8999EA10153}"/>
          </ac:spMkLst>
        </pc:spChg>
        <pc:picChg chg="del">
          <ac:chgData name="shilpi mohanty" userId="7b885eb3dd52ee10" providerId="LiveId" clId="{C00DC468-A2B6-45C3-BBFC-C328FFFC06EB}" dt="2022-05-19T14:54:52.560" v="869" actId="21"/>
          <ac:picMkLst>
            <pc:docMk/>
            <pc:sldMk cId="329056424" sldId="269"/>
            <ac:picMk id="5" creationId="{1089453D-C834-42AD-9B99-0D89D42C7A83}"/>
          </ac:picMkLst>
        </pc:picChg>
        <pc:picChg chg="del">
          <ac:chgData name="shilpi mohanty" userId="7b885eb3dd52ee10" providerId="LiveId" clId="{C00DC468-A2B6-45C3-BBFC-C328FFFC06EB}" dt="2022-05-19T14:54:55.536" v="870" actId="21"/>
          <ac:picMkLst>
            <pc:docMk/>
            <pc:sldMk cId="329056424" sldId="269"/>
            <ac:picMk id="6" creationId="{85F99C28-1CED-4ACB-94EC-9DB023B3BF43}"/>
          </ac:picMkLst>
        </pc:picChg>
        <pc:picChg chg="add mod">
          <ac:chgData name="shilpi mohanty" userId="7b885eb3dd52ee10" providerId="LiveId" clId="{C00DC468-A2B6-45C3-BBFC-C328FFFC06EB}" dt="2022-05-19T14:56:22.840" v="909" actId="14100"/>
          <ac:picMkLst>
            <pc:docMk/>
            <pc:sldMk cId="329056424" sldId="269"/>
            <ac:picMk id="8" creationId="{44972F5D-0F61-5829-BC5D-C942F38568FC}"/>
          </ac:picMkLst>
        </pc:picChg>
        <pc:picChg chg="add mod">
          <ac:chgData name="shilpi mohanty" userId="7b885eb3dd52ee10" providerId="LiveId" clId="{C00DC468-A2B6-45C3-BBFC-C328FFFC06EB}" dt="2022-05-19T14:56:47.869" v="913" actId="14100"/>
          <ac:picMkLst>
            <pc:docMk/>
            <pc:sldMk cId="329056424" sldId="269"/>
            <ac:picMk id="9" creationId="{6D72CC99-7D2B-834B-8D5B-B5C92240463A}"/>
          </ac:picMkLst>
        </pc:picChg>
      </pc:sldChg>
      <pc:sldChg chg="addSp delSp modSp mod">
        <pc:chgData name="shilpi mohanty" userId="7b885eb3dd52ee10" providerId="LiveId" clId="{C00DC468-A2B6-45C3-BBFC-C328FFFC06EB}" dt="2022-05-19T16:22:53.148" v="3390" actId="123"/>
        <pc:sldMkLst>
          <pc:docMk/>
          <pc:sldMk cId="207618920" sldId="270"/>
        </pc:sldMkLst>
        <pc:spChg chg="mod">
          <ac:chgData name="shilpi mohanty" userId="7b885eb3dd52ee10" providerId="LiveId" clId="{C00DC468-A2B6-45C3-BBFC-C328FFFC06EB}" dt="2022-05-19T14:57:42.660" v="925" actId="14100"/>
          <ac:spMkLst>
            <pc:docMk/>
            <pc:sldMk cId="207618920" sldId="270"/>
            <ac:spMk id="2" creationId="{A2B94965-5AA7-4453-B873-F2008599F9D8}"/>
          </ac:spMkLst>
        </pc:spChg>
        <pc:spChg chg="mod">
          <ac:chgData name="shilpi mohanty" userId="7b885eb3dd52ee10" providerId="LiveId" clId="{C00DC468-A2B6-45C3-BBFC-C328FFFC06EB}" dt="2022-05-19T16:22:53.148" v="3390" actId="123"/>
          <ac:spMkLst>
            <pc:docMk/>
            <pc:sldMk cId="207618920" sldId="270"/>
            <ac:spMk id="3" creationId="{9807BAD3-0640-46B9-B558-E421459C2EAD}"/>
          </ac:spMkLst>
        </pc:spChg>
        <pc:spChg chg="add del mod">
          <ac:chgData name="shilpi mohanty" userId="7b885eb3dd52ee10" providerId="LiveId" clId="{C00DC468-A2B6-45C3-BBFC-C328FFFC06EB}" dt="2022-05-19T14:57:33.060" v="922" actId="21"/>
          <ac:spMkLst>
            <pc:docMk/>
            <pc:sldMk cId="207618920" sldId="270"/>
            <ac:spMk id="7" creationId="{F348DFA3-F2DB-B6B4-5B15-45058AE7493C}"/>
          </ac:spMkLst>
        </pc:spChg>
        <pc:picChg chg="del">
          <ac:chgData name="shilpi mohanty" userId="7b885eb3dd52ee10" providerId="LiveId" clId="{C00DC468-A2B6-45C3-BBFC-C328FFFC06EB}" dt="2022-05-19T14:57:26.183" v="920" actId="21"/>
          <ac:picMkLst>
            <pc:docMk/>
            <pc:sldMk cId="207618920" sldId="270"/>
            <ac:picMk id="5" creationId="{50B5DA51-29C6-4A03-876F-D619B1079E5D}"/>
          </ac:picMkLst>
        </pc:picChg>
        <pc:picChg chg="del">
          <ac:chgData name="shilpi mohanty" userId="7b885eb3dd52ee10" providerId="LiveId" clId="{C00DC468-A2B6-45C3-BBFC-C328FFFC06EB}" dt="2022-05-19T14:57:29.411" v="921" actId="21"/>
          <ac:picMkLst>
            <pc:docMk/>
            <pc:sldMk cId="207618920" sldId="270"/>
            <ac:picMk id="6" creationId="{6B01278B-53AB-428D-A116-48EF706DC59D}"/>
          </ac:picMkLst>
        </pc:picChg>
        <pc:picChg chg="add mod">
          <ac:chgData name="shilpi mohanty" userId="7b885eb3dd52ee10" providerId="LiveId" clId="{C00DC468-A2B6-45C3-BBFC-C328FFFC06EB}" dt="2022-05-19T14:58:39.459" v="934" actId="1076"/>
          <ac:picMkLst>
            <pc:docMk/>
            <pc:sldMk cId="207618920" sldId="270"/>
            <ac:picMk id="8" creationId="{D4DD9D70-5169-DDF6-07A3-F95EE89F0F12}"/>
          </ac:picMkLst>
        </pc:picChg>
      </pc:sldChg>
      <pc:sldChg chg="addSp modSp mod">
        <pc:chgData name="shilpi mohanty" userId="7b885eb3dd52ee10" providerId="LiveId" clId="{C00DC468-A2B6-45C3-BBFC-C328FFFC06EB}" dt="2022-05-19T15:01:50.316" v="1023" actId="14100"/>
        <pc:sldMkLst>
          <pc:docMk/>
          <pc:sldMk cId="4102507391" sldId="271"/>
        </pc:sldMkLst>
        <pc:spChg chg="mod">
          <ac:chgData name="shilpi mohanty" userId="7b885eb3dd52ee10" providerId="LiveId" clId="{C00DC468-A2B6-45C3-BBFC-C328FFFC06EB}" dt="2022-05-19T15:01:40.398" v="1022" actId="14100"/>
          <ac:spMkLst>
            <pc:docMk/>
            <pc:sldMk cId="4102507391" sldId="271"/>
            <ac:spMk id="2" creationId="{CDC3F2DA-F634-4721-B21A-E407F359C8A4}"/>
          </ac:spMkLst>
        </pc:spChg>
        <pc:spChg chg="mod">
          <ac:chgData name="shilpi mohanty" userId="7b885eb3dd52ee10" providerId="LiveId" clId="{C00DC468-A2B6-45C3-BBFC-C328FFFC06EB}" dt="2022-05-19T15:01:29.501" v="1020" actId="6549"/>
          <ac:spMkLst>
            <pc:docMk/>
            <pc:sldMk cId="4102507391" sldId="271"/>
            <ac:spMk id="3" creationId="{ABEECD18-1612-409A-8A7F-F3AFC06A14E1}"/>
          </ac:spMkLst>
        </pc:spChg>
        <pc:picChg chg="add mod">
          <ac:chgData name="shilpi mohanty" userId="7b885eb3dd52ee10" providerId="LiveId" clId="{C00DC468-A2B6-45C3-BBFC-C328FFFC06EB}" dt="2022-05-19T15:01:50.316" v="1023" actId="14100"/>
          <ac:picMkLst>
            <pc:docMk/>
            <pc:sldMk cId="4102507391" sldId="271"/>
            <ac:picMk id="4" creationId="{FC156F4F-EC60-0B2C-F598-ECA00FD13F2D}"/>
          </ac:picMkLst>
        </pc:picChg>
      </pc:sldChg>
      <pc:sldChg chg="addSp delSp modSp mod">
        <pc:chgData name="shilpi mohanty" userId="7b885eb3dd52ee10" providerId="LiveId" clId="{C00DC468-A2B6-45C3-BBFC-C328FFFC06EB}" dt="2022-05-19T15:03:47.384" v="1051" actId="14100"/>
        <pc:sldMkLst>
          <pc:docMk/>
          <pc:sldMk cId="1341920752" sldId="272"/>
        </pc:sldMkLst>
        <pc:spChg chg="mod">
          <ac:chgData name="shilpi mohanty" userId="7b885eb3dd52ee10" providerId="LiveId" clId="{C00DC468-A2B6-45C3-BBFC-C328FFFC06EB}" dt="2022-05-19T15:02:20.991" v="1030" actId="27636"/>
          <ac:spMkLst>
            <pc:docMk/>
            <pc:sldMk cId="1341920752" sldId="272"/>
            <ac:spMk id="2" creationId="{6C5CBDEA-4964-41AF-AD94-1A0222378675}"/>
          </ac:spMkLst>
        </pc:spChg>
        <pc:spChg chg="mod">
          <ac:chgData name="shilpi mohanty" userId="7b885eb3dd52ee10" providerId="LiveId" clId="{C00DC468-A2B6-45C3-BBFC-C328FFFC06EB}" dt="2022-05-19T15:03:21.900" v="1045" actId="20577"/>
          <ac:spMkLst>
            <pc:docMk/>
            <pc:sldMk cId="1341920752" sldId="272"/>
            <ac:spMk id="3" creationId="{2C972998-5CB1-4C0D-9334-2398A4B1EAEA}"/>
          </ac:spMkLst>
        </pc:spChg>
        <pc:spChg chg="add del mod">
          <ac:chgData name="shilpi mohanty" userId="7b885eb3dd52ee10" providerId="LiveId" clId="{C00DC468-A2B6-45C3-BBFC-C328FFFC06EB}" dt="2022-05-19T15:00:15.865" v="986" actId="21"/>
          <ac:spMkLst>
            <pc:docMk/>
            <pc:sldMk cId="1341920752" sldId="272"/>
            <ac:spMk id="7" creationId="{69828595-A4F0-0175-87B9-3C1FF7F34149}"/>
          </ac:spMkLst>
        </pc:spChg>
        <pc:picChg chg="del">
          <ac:chgData name="shilpi mohanty" userId="7b885eb3dd52ee10" providerId="LiveId" clId="{C00DC468-A2B6-45C3-BBFC-C328FFFC06EB}" dt="2022-05-19T15:00:08.611" v="984" actId="21"/>
          <ac:picMkLst>
            <pc:docMk/>
            <pc:sldMk cId="1341920752" sldId="272"/>
            <ac:picMk id="5" creationId="{7B1B3720-4A06-4906-8DE8-3A9B214CB192}"/>
          </ac:picMkLst>
        </pc:picChg>
        <pc:picChg chg="del">
          <ac:chgData name="shilpi mohanty" userId="7b885eb3dd52ee10" providerId="LiveId" clId="{C00DC468-A2B6-45C3-BBFC-C328FFFC06EB}" dt="2022-05-19T15:00:12.597" v="985" actId="21"/>
          <ac:picMkLst>
            <pc:docMk/>
            <pc:sldMk cId="1341920752" sldId="272"/>
            <ac:picMk id="6" creationId="{F7FD4055-6E31-4BE0-8779-57C9DEE484A9}"/>
          </ac:picMkLst>
        </pc:picChg>
        <pc:picChg chg="add mod">
          <ac:chgData name="shilpi mohanty" userId="7b885eb3dd52ee10" providerId="LiveId" clId="{C00DC468-A2B6-45C3-BBFC-C328FFFC06EB}" dt="2022-05-19T15:03:47.384" v="1051" actId="14100"/>
          <ac:picMkLst>
            <pc:docMk/>
            <pc:sldMk cId="1341920752" sldId="272"/>
            <ac:picMk id="8" creationId="{FED40D4E-FE7A-98E6-E589-EB2C9BF171E6}"/>
          </ac:picMkLst>
        </pc:picChg>
      </pc:sldChg>
      <pc:sldChg chg="addSp delSp modSp mod">
        <pc:chgData name="shilpi mohanty" userId="7b885eb3dd52ee10" providerId="LiveId" clId="{C00DC468-A2B6-45C3-BBFC-C328FFFC06EB}" dt="2022-05-19T15:05:09.425" v="1072" actId="1076"/>
        <pc:sldMkLst>
          <pc:docMk/>
          <pc:sldMk cId="580314344" sldId="273"/>
        </pc:sldMkLst>
        <pc:spChg chg="mod">
          <ac:chgData name="shilpi mohanty" userId="7b885eb3dd52ee10" providerId="LiveId" clId="{C00DC468-A2B6-45C3-BBFC-C328FFFC06EB}" dt="2022-05-19T15:04:48.686" v="1069" actId="14100"/>
          <ac:spMkLst>
            <pc:docMk/>
            <pc:sldMk cId="580314344" sldId="273"/>
            <ac:spMk id="2" creationId="{C71EE096-E8B7-4DF6-B1A7-CB95EFFD1C4E}"/>
          </ac:spMkLst>
        </pc:spChg>
        <pc:spChg chg="mod">
          <ac:chgData name="shilpi mohanty" userId="7b885eb3dd52ee10" providerId="LiveId" clId="{C00DC468-A2B6-45C3-BBFC-C328FFFC06EB}" dt="2022-05-19T15:04:53.835" v="1070" actId="14100"/>
          <ac:spMkLst>
            <pc:docMk/>
            <pc:sldMk cId="580314344" sldId="273"/>
            <ac:spMk id="3" creationId="{8B971EE1-E217-48BA-B7B9-86B69F3F4CAD}"/>
          </ac:spMkLst>
        </pc:spChg>
        <pc:spChg chg="add del mod">
          <ac:chgData name="shilpi mohanty" userId="7b885eb3dd52ee10" providerId="LiveId" clId="{C00DC468-A2B6-45C3-BBFC-C328FFFC06EB}" dt="2022-05-19T15:04:39.471" v="1066" actId="21"/>
          <ac:spMkLst>
            <pc:docMk/>
            <pc:sldMk cId="580314344" sldId="273"/>
            <ac:spMk id="7" creationId="{F0D8C1F0-08EF-D1F9-7F12-59EB448D93FF}"/>
          </ac:spMkLst>
        </pc:spChg>
        <pc:picChg chg="del">
          <ac:chgData name="shilpi mohanty" userId="7b885eb3dd52ee10" providerId="LiveId" clId="{C00DC468-A2B6-45C3-BBFC-C328FFFC06EB}" dt="2022-05-19T15:04:31.102" v="1064" actId="21"/>
          <ac:picMkLst>
            <pc:docMk/>
            <pc:sldMk cId="580314344" sldId="273"/>
            <ac:picMk id="5" creationId="{300C1321-C284-4E32-AB02-660461A52F94}"/>
          </ac:picMkLst>
        </pc:picChg>
        <pc:picChg chg="del">
          <ac:chgData name="shilpi mohanty" userId="7b885eb3dd52ee10" providerId="LiveId" clId="{C00DC468-A2B6-45C3-BBFC-C328FFFC06EB}" dt="2022-05-19T15:04:34.123" v="1065" actId="21"/>
          <ac:picMkLst>
            <pc:docMk/>
            <pc:sldMk cId="580314344" sldId="273"/>
            <ac:picMk id="6" creationId="{66E6373E-C0C3-4E7D-85E2-6DA03EB5BBD0}"/>
          </ac:picMkLst>
        </pc:picChg>
        <pc:picChg chg="add mod">
          <ac:chgData name="shilpi mohanty" userId="7b885eb3dd52ee10" providerId="LiveId" clId="{C00DC468-A2B6-45C3-BBFC-C328FFFC06EB}" dt="2022-05-19T15:05:09.425" v="1072" actId="1076"/>
          <ac:picMkLst>
            <pc:docMk/>
            <pc:sldMk cId="580314344" sldId="273"/>
            <ac:picMk id="8" creationId="{479054AF-D12E-E6DE-E8AE-8CF19F7FC4E3}"/>
          </ac:picMkLst>
        </pc:picChg>
      </pc:sldChg>
      <pc:sldChg chg="addSp delSp modSp mod">
        <pc:chgData name="shilpi mohanty" userId="7b885eb3dd52ee10" providerId="LiveId" clId="{C00DC468-A2B6-45C3-BBFC-C328FFFC06EB}" dt="2022-05-19T15:06:33.270" v="1093" actId="14100"/>
        <pc:sldMkLst>
          <pc:docMk/>
          <pc:sldMk cId="3341508144" sldId="274"/>
        </pc:sldMkLst>
        <pc:spChg chg="mod">
          <ac:chgData name="shilpi mohanty" userId="7b885eb3dd52ee10" providerId="LiveId" clId="{C00DC468-A2B6-45C3-BBFC-C328FFFC06EB}" dt="2022-05-19T15:05:40.728" v="1079" actId="255"/>
          <ac:spMkLst>
            <pc:docMk/>
            <pc:sldMk cId="3341508144" sldId="274"/>
            <ac:spMk id="2" creationId="{82A621AE-907D-4100-A19C-1424806D32E5}"/>
          </ac:spMkLst>
        </pc:spChg>
        <pc:spChg chg="mod">
          <ac:chgData name="shilpi mohanty" userId="7b885eb3dd52ee10" providerId="LiveId" clId="{C00DC468-A2B6-45C3-BBFC-C328FFFC06EB}" dt="2022-05-19T15:06:11.216" v="1089" actId="20577"/>
          <ac:spMkLst>
            <pc:docMk/>
            <pc:sldMk cId="3341508144" sldId="274"/>
            <ac:spMk id="3" creationId="{8B8DDD75-40AD-4AD7-BFCC-F76CCF483286}"/>
          </ac:spMkLst>
        </pc:spChg>
        <pc:spChg chg="add del mod">
          <ac:chgData name="shilpi mohanty" userId="7b885eb3dd52ee10" providerId="LiveId" clId="{C00DC468-A2B6-45C3-BBFC-C328FFFC06EB}" dt="2022-05-19T15:05:50.453" v="1082" actId="21"/>
          <ac:spMkLst>
            <pc:docMk/>
            <pc:sldMk cId="3341508144" sldId="274"/>
            <ac:spMk id="7" creationId="{1C34FA59-8C23-119B-32F1-3C35262C3EDD}"/>
          </ac:spMkLst>
        </pc:spChg>
        <pc:picChg chg="del">
          <ac:chgData name="shilpi mohanty" userId="7b885eb3dd52ee10" providerId="LiveId" clId="{C00DC468-A2B6-45C3-BBFC-C328FFFC06EB}" dt="2022-05-19T15:05:43.504" v="1080" actId="21"/>
          <ac:picMkLst>
            <pc:docMk/>
            <pc:sldMk cId="3341508144" sldId="274"/>
            <ac:picMk id="5" creationId="{585B0C13-6FAA-474C-9F7E-632CB2EFDA73}"/>
          </ac:picMkLst>
        </pc:picChg>
        <pc:picChg chg="del">
          <ac:chgData name="shilpi mohanty" userId="7b885eb3dd52ee10" providerId="LiveId" clId="{C00DC468-A2B6-45C3-BBFC-C328FFFC06EB}" dt="2022-05-19T15:05:46.528" v="1081" actId="21"/>
          <ac:picMkLst>
            <pc:docMk/>
            <pc:sldMk cId="3341508144" sldId="274"/>
            <ac:picMk id="6" creationId="{7988BD1E-CCA4-45EC-B411-72D3F6CE8471}"/>
          </ac:picMkLst>
        </pc:picChg>
        <pc:picChg chg="add mod">
          <ac:chgData name="shilpi mohanty" userId="7b885eb3dd52ee10" providerId="LiveId" clId="{C00DC468-A2B6-45C3-BBFC-C328FFFC06EB}" dt="2022-05-19T15:06:33.270" v="1093" actId="14100"/>
          <ac:picMkLst>
            <pc:docMk/>
            <pc:sldMk cId="3341508144" sldId="274"/>
            <ac:picMk id="8" creationId="{FF9AAFE8-D058-8A66-B272-AB2A33821930}"/>
          </ac:picMkLst>
        </pc:picChg>
      </pc:sldChg>
      <pc:sldChg chg="addSp modSp mod">
        <pc:chgData name="shilpi mohanty" userId="7b885eb3dd52ee10" providerId="LiveId" clId="{C00DC468-A2B6-45C3-BBFC-C328FFFC06EB}" dt="2022-05-19T15:09:41.052" v="1144" actId="1076"/>
        <pc:sldMkLst>
          <pc:docMk/>
          <pc:sldMk cId="2696770281" sldId="275"/>
        </pc:sldMkLst>
        <pc:spChg chg="mod">
          <ac:chgData name="shilpi mohanty" userId="7b885eb3dd52ee10" providerId="LiveId" clId="{C00DC468-A2B6-45C3-BBFC-C328FFFC06EB}" dt="2022-05-19T15:08:48.821" v="1133" actId="27636"/>
          <ac:spMkLst>
            <pc:docMk/>
            <pc:sldMk cId="2696770281" sldId="275"/>
            <ac:spMk id="2" creationId="{0B3384D5-1F09-4A7C-B5A3-36BF77EC11E9}"/>
          </ac:spMkLst>
        </pc:spChg>
        <pc:spChg chg="mod">
          <ac:chgData name="shilpi mohanty" userId="7b885eb3dd52ee10" providerId="LiveId" clId="{C00DC468-A2B6-45C3-BBFC-C328FFFC06EB}" dt="2022-05-19T15:08:53.863" v="1134" actId="14100"/>
          <ac:spMkLst>
            <pc:docMk/>
            <pc:sldMk cId="2696770281" sldId="275"/>
            <ac:spMk id="3" creationId="{932B552D-C0C6-4730-B9C8-B10D434C2C1C}"/>
          </ac:spMkLst>
        </pc:spChg>
        <pc:picChg chg="add mod">
          <ac:chgData name="shilpi mohanty" userId="7b885eb3dd52ee10" providerId="LiveId" clId="{C00DC468-A2B6-45C3-BBFC-C328FFFC06EB}" dt="2022-05-19T15:08:00.271" v="1123" actId="14100"/>
          <ac:picMkLst>
            <pc:docMk/>
            <pc:sldMk cId="2696770281" sldId="275"/>
            <ac:picMk id="4" creationId="{55889049-B89E-EF4D-7209-31F1212101B5}"/>
          </ac:picMkLst>
        </pc:picChg>
        <pc:picChg chg="add mod">
          <ac:chgData name="shilpi mohanty" userId="7b885eb3dd52ee10" providerId="LiveId" clId="{C00DC468-A2B6-45C3-BBFC-C328FFFC06EB}" dt="2022-05-19T15:08:59.294" v="1136" actId="1076"/>
          <ac:picMkLst>
            <pc:docMk/>
            <pc:sldMk cId="2696770281" sldId="275"/>
            <ac:picMk id="5" creationId="{B3803C00-834B-3EEC-9ECA-FC017958B82E}"/>
          </ac:picMkLst>
        </pc:picChg>
        <pc:picChg chg="add mod">
          <ac:chgData name="shilpi mohanty" userId="7b885eb3dd52ee10" providerId="LiveId" clId="{C00DC468-A2B6-45C3-BBFC-C328FFFC06EB}" dt="2022-05-19T15:08:56.312" v="1135" actId="1076"/>
          <ac:picMkLst>
            <pc:docMk/>
            <pc:sldMk cId="2696770281" sldId="275"/>
            <ac:picMk id="6" creationId="{CC5FF2E6-D736-0BFC-4441-9A3785B4970D}"/>
          </ac:picMkLst>
        </pc:picChg>
        <pc:picChg chg="add mod">
          <ac:chgData name="shilpi mohanty" userId="7b885eb3dd52ee10" providerId="LiveId" clId="{C00DC468-A2B6-45C3-BBFC-C328FFFC06EB}" dt="2022-05-19T15:09:13.456" v="1138" actId="1076"/>
          <ac:picMkLst>
            <pc:docMk/>
            <pc:sldMk cId="2696770281" sldId="275"/>
            <ac:picMk id="7" creationId="{31639941-1EF2-ED11-4AD0-9B59E0E09AE0}"/>
          </ac:picMkLst>
        </pc:picChg>
        <pc:picChg chg="add mod">
          <ac:chgData name="shilpi mohanty" userId="7b885eb3dd52ee10" providerId="LiveId" clId="{C00DC468-A2B6-45C3-BBFC-C328FFFC06EB}" dt="2022-05-19T15:09:17.806" v="1140" actId="1076"/>
          <ac:picMkLst>
            <pc:docMk/>
            <pc:sldMk cId="2696770281" sldId="275"/>
            <ac:picMk id="8" creationId="{F7A0EDF6-AB62-740D-E71E-A7B11008B101}"/>
          </ac:picMkLst>
        </pc:picChg>
        <pc:picChg chg="add mod">
          <ac:chgData name="shilpi mohanty" userId="7b885eb3dd52ee10" providerId="LiveId" clId="{C00DC468-A2B6-45C3-BBFC-C328FFFC06EB}" dt="2022-05-19T15:09:41.052" v="1144" actId="1076"/>
          <ac:picMkLst>
            <pc:docMk/>
            <pc:sldMk cId="2696770281" sldId="275"/>
            <ac:picMk id="9" creationId="{E4518611-D435-EC24-891F-6D0B1079EDC5}"/>
          </ac:picMkLst>
        </pc:picChg>
      </pc:sldChg>
      <pc:sldChg chg="addSp delSp modSp mod">
        <pc:chgData name="shilpi mohanty" userId="7b885eb3dd52ee10" providerId="LiveId" clId="{C00DC468-A2B6-45C3-BBFC-C328FFFC06EB}" dt="2022-05-19T15:12:57.357" v="1248" actId="1076"/>
        <pc:sldMkLst>
          <pc:docMk/>
          <pc:sldMk cId="529856808" sldId="279"/>
        </pc:sldMkLst>
        <pc:spChg chg="mod">
          <ac:chgData name="shilpi mohanty" userId="7b885eb3dd52ee10" providerId="LiveId" clId="{C00DC468-A2B6-45C3-BBFC-C328FFFC06EB}" dt="2022-05-19T15:10:26.808" v="1154" actId="27636"/>
          <ac:spMkLst>
            <pc:docMk/>
            <pc:sldMk cId="529856808" sldId="279"/>
            <ac:spMk id="2" creationId="{AF8EC659-6E41-4B85-A02F-4BB6E206E66F}"/>
          </ac:spMkLst>
        </pc:spChg>
        <pc:spChg chg="del mod">
          <ac:chgData name="shilpi mohanty" userId="7b885eb3dd52ee10" providerId="LiveId" clId="{C00DC468-A2B6-45C3-BBFC-C328FFFC06EB}" dt="2022-05-19T15:11:05.884" v="1186" actId="21"/>
          <ac:spMkLst>
            <pc:docMk/>
            <pc:sldMk cId="529856808" sldId="279"/>
            <ac:spMk id="3" creationId="{77C44406-E58D-4D44-8527-94638891615C}"/>
          </ac:spMkLst>
        </pc:spChg>
        <pc:spChg chg="mod">
          <ac:chgData name="shilpi mohanty" userId="7b885eb3dd52ee10" providerId="LiveId" clId="{C00DC468-A2B6-45C3-BBFC-C328FFFC06EB}" dt="2022-05-19T15:12:47.345" v="1244"/>
          <ac:spMkLst>
            <pc:docMk/>
            <pc:sldMk cId="529856808" sldId="279"/>
            <ac:spMk id="4" creationId="{86CFA272-CE4D-42FE-AEBF-70AB34D6E5E0}"/>
          </ac:spMkLst>
        </pc:spChg>
        <pc:spChg chg="del mod">
          <ac:chgData name="shilpi mohanty" userId="7b885eb3dd52ee10" providerId="LiveId" clId="{C00DC468-A2B6-45C3-BBFC-C328FFFC06EB}" dt="2022-05-19T15:11:02.705" v="1185" actId="21"/>
          <ac:spMkLst>
            <pc:docMk/>
            <pc:sldMk cId="529856808" sldId="279"/>
            <ac:spMk id="5" creationId="{7D45E603-1430-4CB4-A203-AB44C5DA56DF}"/>
          </ac:spMkLst>
        </pc:spChg>
        <pc:spChg chg="del mod">
          <ac:chgData name="shilpi mohanty" userId="7b885eb3dd52ee10" providerId="LiveId" clId="{C00DC468-A2B6-45C3-BBFC-C328FFFC06EB}" dt="2022-05-19T15:10:53.074" v="1183" actId="21"/>
          <ac:spMkLst>
            <pc:docMk/>
            <pc:sldMk cId="529856808" sldId="279"/>
            <ac:spMk id="6" creationId="{D33EA424-84F9-407C-8B60-6D7675819937}"/>
          </ac:spMkLst>
        </pc:spChg>
        <pc:spChg chg="add del mod">
          <ac:chgData name="shilpi mohanty" userId="7b885eb3dd52ee10" providerId="LiveId" clId="{C00DC468-A2B6-45C3-BBFC-C328FFFC06EB}" dt="2022-05-19T15:11:00.080" v="1184" actId="21"/>
          <ac:spMkLst>
            <pc:docMk/>
            <pc:sldMk cId="529856808" sldId="279"/>
            <ac:spMk id="8" creationId="{D4FD5C33-6D44-FFAE-CE12-83E07DE4632B}"/>
          </ac:spMkLst>
        </pc:spChg>
        <pc:picChg chg="add mod">
          <ac:chgData name="shilpi mohanty" userId="7b885eb3dd52ee10" providerId="LiveId" clId="{C00DC468-A2B6-45C3-BBFC-C328FFFC06EB}" dt="2022-05-19T15:12:57.357" v="1248" actId="1076"/>
          <ac:picMkLst>
            <pc:docMk/>
            <pc:sldMk cId="529856808" sldId="279"/>
            <ac:picMk id="9" creationId="{BF9D4D74-2E9E-4EF2-F77A-E29197DE4B3D}"/>
          </ac:picMkLst>
        </pc:picChg>
      </pc:sldChg>
      <pc:sldChg chg="addSp delSp modSp mod">
        <pc:chgData name="shilpi mohanty" userId="7b885eb3dd52ee10" providerId="LiveId" clId="{C00DC468-A2B6-45C3-BBFC-C328FFFC06EB}" dt="2022-05-19T15:16:03.632" v="1370" actId="14100"/>
        <pc:sldMkLst>
          <pc:docMk/>
          <pc:sldMk cId="4001925946" sldId="280"/>
        </pc:sldMkLst>
        <pc:spChg chg="mod">
          <ac:chgData name="shilpi mohanty" userId="7b885eb3dd52ee10" providerId="LiveId" clId="{C00DC468-A2B6-45C3-BBFC-C328FFFC06EB}" dt="2022-05-19T15:13:53.491" v="1270" actId="14100"/>
          <ac:spMkLst>
            <pc:docMk/>
            <pc:sldMk cId="4001925946" sldId="280"/>
            <ac:spMk id="2" creationId="{14AD2E62-AF3F-48F1-AC11-320420DF406B}"/>
          </ac:spMkLst>
        </pc:spChg>
        <pc:spChg chg="del mod">
          <ac:chgData name="shilpi mohanty" userId="7b885eb3dd52ee10" providerId="LiveId" clId="{C00DC468-A2B6-45C3-BBFC-C328FFFC06EB}" dt="2022-05-19T15:14:38.128" v="1277" actId="21"/>
          <ac:spMkLst>
            <pc:docMk/>
            <pc:sldMk cId="4001925946" sldId="280"/>
            <ac:spMk id="3" creationId="{BA2E6994-95B8-4339-AA4B-A027EAE72121}"/>
          </ac:spMkLst>
        </pc:spChg>
        <pc:spChg chg="del mod">
          <ac:chgData name="shilpi mohanty" userId="7b885eb3dd52ee10" providerId="LiveId" clId="{C00DC468-A2B6-45C3-BBFC-C328FFFC06EB}" dt="2022-05-19T15:14:03.714" v="1272" actId="21"/>
          <ac:spMkLst>
            <pc:docMk/>
            <pc:sldMk cId="4001925946" sldId="280"/>
            <ac:spMk id="4" creationId="{82975758-3A15-4F9A-8BB3-C802B2DCAC8B}"/>
          </ac:spMkLst>
        </pc:spChg>
        <pc:spChg chg="del mod">
          <ac:chgData name="shilpi mohanty" userId="7b885eb3dd52ee10" providerId="LiveId" clId="{C00DC468-A2B6-45C3-BBFC-C328FFFC06EB}" dt="2022-05-19T15:14:22.469" v="1274" actId="21"/>
          <ac:spMkLst>
            <pc:docMk/>
            <pc:sldMk cId="4001925946" sldId="280"/>
            <ac:spMk id="5" creationId="{F2E4CE10-5DD5-422B-987B-9D2FFE86BB2E}"/>
          </ac:spMkLst>
        </pc:spChg>
        <pc:spChg chg="del mod">
          <ac:chgData name="shilpi mohanty" userId="7b885eb3dd52ee10" providerId="LiveId" clId="{C00DC468-A2B6-45C3-BBFC-C328FFFC06EB}" dt="2022-05-19T15:14:17.626" v="1273" actId="21"/>
          <ac:spMkLst>
            <pc:docMk/>
            <pc:sldMk cId="4001925946" sldId="280"/>
            <ac:spMk id="6" creationId="{0F1C7938-9217-4FBF-9C87-E01BA89F3D45}"/>
          </ac:spMkLst>
        </pc:spChg>
        <pc:spChg chg="add mod">
          <ac:chgData name="shilpi mohanty" userId="7b885eb3dd52ee10" providerId="LiveId" clId="{C00DC468-A2B6-45C3-BBFC-C328FFFC06EB}" dt="2022-05-19T15:15:48.596" v="1366" actId="20577"/>
          <ac:spMkLst>
            <pc:docMk/>
            <pc:sldMk cId="4001925946" sldId="280"/>
            <ac:spMk id="8" creationId="{2112206B-6BB4-1F73-F32D-827CD09C655F}"/>
          </ac:spMkLst>
        </pc:spChg>
        <pc:spChg chg="add del mod">
          <ac:chgData name="shilpi mohanty" userId="7b885eb3dd52ee10" providerId="LiveId" clId="{C00DC468-A2B6-45C3-BBFC-C328FFFC06EB}" dt="2022-05-19T15:14:29.615" v="1276" actId="21"/>
          <ac:spMkLst>
            <pc:docMk/>
            <pc:sldMk cId="4001925946" sldId="280"/>
            <ac:spMk id="10" creationId="{751E7956-C006-ABC8-9BA3-B23370469921}"/>
          </ac:spMkLst>
        </pc:spChg>
        <pc:spChg chg="add del mod">
          <ac:chgData name="shilpi mohanty" userId="7b885eb3dd52ee10" providerId="LiveId" clId="{C00DC468-A2B6-45C3-BBFC-C328FFFC06EB}" dt="2022-05-19T15:14:26.672" v="1275" actId="21"/>
          <ac:spMkLst>
            <pc:docMk/>
            <pc:sldMk cId="4001925946" sldId="280"/>
            <ac:spMk id="12" creationId="{E433B4D4-EE3D-60C4-A43F-0264D00CFDA1}"/>
          </ac:spMkLst>
        </pc:spChg>
        <pc:picChg chg="add mod">
          <ac:chgData name="shilpi mohanty" userId="7b885eb3dd52ee10" providerId="LiveId" clId="{C00DC468-A2B6-45C3-BBFC-C328FFFC06EB}" dt="2022-05-19T15:16:03.632" v="1370" actId="14100"/>
          <ac:picMkLst>
            <pc:docMk/>
            <pc:sldMk cId="4001925946" sldId="280"/>
            <ac:picMk id="13" creationId="{7DF9162C-E3D6-E812-DD5D-482A926E24E8}"/>
          </ac:picMkLst>
        </pc:picChg>
      </pc:sldChg>
      <pc:sldChg chg="addSp delSp modSp mod">
        <pc:chgData name="shilpi mohanty" userId="7b885eb3dd52ee10" providerId="LiveId" clId="{C00DC468-A2B6-45C3-BBFC-C328FFFC06EB}" dt="2022-05-19T16:22:45.173" v="3388" actId="123"/>
        <pc:sldMkLst>
          <pc:docMk/>
          <pc:sldMk cId="881208485" sldId="281"/>
        </pc:sldMkLst>
        <pc:spChg chg="mod">
          <ac:chgData name="shilpi mohanty" userId="7b885eb3dd52ee10" providerId="LiveId" clId="{C00DC468-A2B6-45C3-BBFC-C328FFFC06EB}" dt="2022-05-19T15:16:33.863" v="1389"/>
          <ac:spMkLst>
            <pc:docMk/>
            <pc:sldMk cId="881208485" sldId="281"/>
            <ac:spMk id="2" creationId="{82680410-3267-4B46-ABEF-810E5B6F9797}"/>
          </ac:spMkLst>
        </pc:spChg>
        <pc:spChg chg="del mod">
          <ac:chgData name="shilpi mohanty" userId="7b885eb3dd52ee10" providerId="LiveId" clId="{C00DC468-A2B6-45C3-BBFC-C328FFFC06EB}" dt="2022-05-19T15:16:58.788" v="1395" actId="21"/>
          <ac:spMkLst>
            <pc:docMk/>
            <pc:sldMk cId="881208485" sldId="281"/>
            <ac:spMk id="3" creationId="{6211D0E1-9464-4987-B74A-69F223E14D23}"/>
          </ac:spMkLst>
        </pc:spChg>
        <pc:spChg chg="del mod">
          <ac:chgData name="shilpi mohanty" userId="7b885eb3dd52ee10" providerId="LiveId" clId="{C00DC468-A2B6-45C3-BBFC-C328FFFC06EB}" dt="2022-05-19T15:16:55.422" v="1394" actId="21"/>
          <ac:spMkLst>
            <pc:docMk/>
            <pc:sldMk cId="881208485" sldId="281"/>
            <ac:spMk id="4" creationId="{1104438D-D934-47A0-8104-9A5EA4E689FA}"/>
          </ac:spMkLst>
        </pc:spChg>
        <pc:spChg chg="del mod">
          <ac:chgData name="shilpi mohanty" userId="7b885eb3dd52ee10" providerId="LiveId" clId="{C00DC468-A2B6-45C3-BBFC-C328FFFC06EB}" dt="2022-05-19T15:16:44.862" v="1391" actId="21"/>
          <ac:spMkLst>
            <pc:docMk/>
            <pc:sldMk cId="881208485" sldId="281"/>
            <ac:spMk id="5" creationId="{2B8CFA95-32C4-4872-9518-E92997B41C43}"/>
          </ac:spMkLst>
        </pc:spChg>
        <pc:spChg chg="del mod">
          <ac:chgData name="shilpi mohanty" userId="7b885eb3dd52ee10" providerId="LiveId" clId="{C00DC468-A2B6-45C3-BBFC-C328FFFC06EB}" dt="2022-05-19T15:16:40.461" v="1390" actId="21"/>
          <ac:spMkLst>
            <pc:docMk/>
            <pc:sldMk cId="881208485" sldId="281"/>
            <ac:spMk id="6" creationId="{9B47A37C-3C24-45AF-B0FC-952A751FDA89}"/>
          </ac:spMkLst>
        </pc:spChg>
        <pc:spChg chg="add del mod">
          <ac:chgData name="shilpi mohanty" userId="7b885eb3dd52ee10" providerId="LiveId" clId="{C00DC468-A2B6-45C3-BBFC-C328FFFC06EB}" dt="2022-05-19T15:16:51.199" v="1393" actId="21"/>
          <ac:spMkLst>
            <pc:docMk/>
            <pc:sldMk cId="881208485" sldId="281"/>
            <ac:spMk id="8" creationId="{996951A7-E114-BCA0-2D38-F6B9180BD1DA}"/>
          </ac:spMkLst>
        </pc:spChg>
        <pc:spChg chg="add del mod">
          <ac:chgData name="shilpi mohanty" userId="7b885eb3dd52ee10" providerId="LiveId" clId="{C00DC468-A2B6-45C3-BBFC-C328FFFC06EB}" dt="2022-05-19T15:16:48.740" v="1392" actId="21"/>
          <ac:spMkLst>
            <pc:docMk/>
            <pc:sldMk cId="881208485" sldId="281"/>
            <ac:spMk id="10" creationId="{4DF4E6F9-2BBD-7309-1C36-199F228C1D8C}"/>
          </ac:spMkLst>
        </pc:spChg>
        <pc:spChg chg="add mod">
          <ac:chgData name="shilpi mohanty" userId="7b885eb3dd52ee10" providerId="LiveId" clId="{C00DC468-A2B6-45C3-BBFC-C328FFFC06EB}" dt="2022-05-19T16:22:45.173" v="3388" actId="123"/>
          <ac:spMkLst>
            <pc:docMk/>
            <pc:sldMk cId="881208485" sldId="281"/>
            <ac:spMk id="12" creationId="{19C96351-F01E-2810-B38F-2B3F2ED3366C}"/>
          </ac:spMkLst>
        </pc:spChg>
        <pc:spChg chg="add del mod">
          <ac:chgData name="shilpi mohanty" userId="7b885eb3dd52ee10" providerId="LiveId" clId="{C00DC468-A2B6-45C3-BBFC-C328FFFC06EB}" dt="2022-05-19T15:17:01.857" v="1396" actId="21"/>
          <ac:spMkLst>
            <pc:docMk/>
            <pc:sldMk cId="881208485" sldId="281"/>
            <ac:spMk id="14" creationId="{EC0A3A9F-2BCF-2B63-F83F-78BE904CB99B}"/>
          </ac:spMkLst>
        </pc:spChg>
        <pc:picChg chg="add mod">
          <ac:chgData name="shilpi mohanty" userId="7b885eb3dd52ee10" providerId="LiveId" clId="{C00DC468-A2B6-45C3-BBFC-C328FFFC06EB}" dt="2022-05-19T15:17:39.307" v="1404" actId="14100"/>
          <ac:picMkLst>
            <pc:docMk/>
            <pc:sldMk cId="881208485" sldId="281"/>
            <ac:picMk id="15" creationId="{8727FC4C-91D7-3555-56DE-0C49066F4EF9}"/>
          </ac:picMkLst>
        </pc:picChg>
      </pc:sldChg>
      <pc:sldChg chg="addSp delSp modSp mod modClrScheme chgLayout">
        <pc:chgData name="shilpi mohanty" userId="7b885eb3dd52ee10" providerId="LiveId" clId="{C00DC468-A2B6-45C3-BBFC-C328FFFC06EB}" dt="2022-05-19T15:22:16.230" v="1483" actId="14100"/>
        <pc:sldMkLst>
          <pc:docMk/>
          <pc:sldMk cId="103740284" sldId="282"/>
        </pc:sldMkLst>
        <pc:spChg chg="mod ord">
          <ac:chgData name="shilpi mohanty" userId="7b885eb3dd52ee10" providerId="LiveId" clId="{C00DC468-A2B6-45C3-BBFC-C328FFFC06EB}" dt="2022-05-19T15:19:15.116" v="1427" actId="14100"/>
          <ac:spMkLst>
            <pc:docMk/>
            <pc:sldMk cId="103740284" sldId="282"/>
            <ac:spMk id="2" creationId="{ABC7D123-8586-4E25-B428-88E6B998B20A}"/>
          </ac:spMkLst>
        </pc:spChg>
        <pc:spChg chg="del mod ord">
          <ac:chgData name="shilpi mohanty" userId="7b885eb3dd52ee10" providerId="LiveId" clId="{C00DC468-A2B6-45C3-BBFC-C328FFFC06EB}" dt="2022-05-19T15:19:10.495" v="1426" actId="700"/>
          <ac:spMkLst>
            <pc:docMk/>
            <pc:sldMk cId="103740284" sldId="282"/>
            <ac:spMk id="3" creationId="{1FBDF06C-392D-413A-912F-A5E49F551E20}"/>
          </ac:spMkLst>
        </pc:spChg>
        <pc:spChg chg="del mod">
          <ac:chgData name="shilpi mohanty" userId="7b885eb3dd52ee10" providerId="LiveId" clId="{C00DC468-A2B6-45C3-BBFC-C328FFFC06EB}" dt="2022-05-19T15:18:18.924" v="1415" actId="21"/>
          <ac:spMkLst>
            <pc:docMk/>
            <pc:sldMk cId="103740284" sldId="282"/>
            <ac:spMk id="4" creationId="{659B5102-3D50-4E0F-8CC9-CBC925DB0E0D}"/>
          </ac:spMkLst>
        </pc:spChg>
        <pc:spChg chg="del mod">
          <ac:chgData name="shilpi mohanty" userId="7b885eb3dd52ee10" providerId="LiveId" clId="{C00DC468-A2B6-45C3-BBFC-C328FFFC06EB}" dt="2022-05-19T15:18:32.534" v="1418" actId="21"/>
          <ac:spMkLst>
            <pc:docMk/>
            <pc:sldMk cId="103740284" sldId="282"/>
            <ac:spMk id="5" creationId="{EFACE104-44B9-4433-9C73-37121AA0BEFA}"/>
          </ac:spMkLst>
        </pc:spChg>
        <pc:spChg chg="del mod">
          <ac:chgData name="shilpi mohanty" userId="7b885eb3dd52ee10" providerId="LiveId" clId="{C00DC468-A2B6-45C3-BBFC-C328FFFC06EB}" dt="2022-05-19T15:18:28.810" v="1417" actId="21"/>
          <ac:spMkLst>
            <pc:docMk/>
            <pc:sldMk cId="103740284" sldId="282"/>
            <ac:spMk id="6" creationId="{34F0719C-5581-4555-A39B-7066D6CB1EA6}"/>
          </ac:spMkLst>
        </pc:spChg>
        <pc:spChg chg="add del mod">
          <ac:chgData name="shilpi mohanty" userId="7b885eb3dd52ee10" providerId="LiveId" clId="{C00DC468-A2B6-45C3-BBFC-C328FFFC06EB}" dt="2022-05-19T15:18:23.977" v="1416" actId="21"/>
          <ac:spMkLst>
            <pc:docMk/>
            <pc:sldMk cId="103740284" sldId="282"/>
            <ac:spMk id="8" creationId="{1F175614-B110-4851-3768-900AB5508D62}"/>
          </ac:spMkLst>
        </pc:spChg>
        <pc:spChg chg="add del mod">
          <ac:chgData name="shilpi mohanty" userId="7b885eb3dd52ee10" providerId="LiveId" clId="{C00DC468-A2B6-45C3-BBFC-C328FFFC06EB}" dt="2022-05-19T15:18:38.429" v="1420" actId="21"/>
          <ac:spMkLst>
            <pc:docMk/>
            <pc:sldMk cId="103740284" sldId="282"/>
            <ac:spMk id="10" creationId="{F5787374-F67F-25C6-3365-92B611CB26CE}"/>
          </ac:spMkLst>
        </pc:spChg>
        <pc:spChg chg="add del mod">
          <ac:chgData name="shilpi mohanty" userId="7b885eb3dd52ee10" providerId="LiveId" clId="{C00DC468-A2B6-45C3-BBFC-C328FFFC06EB}" dt="2022-05-19T15:18:35.937" v="1419" actId="21"/>
          <ac:spMkLst>
            <pc:docMk/>
            <pc:sldMk cId="103740284" sldId="282"/>
            <ac:spMk id="12" creationId="{926BEED9-2F30-46B2-A3A3-048DFAF7D384}"/>
          </ac:spMkLst>
        </pc:spChg>
        <pc:spChg chg="add mod ord">
          <ac:chgData name="shilpi mohanty" userId="7b885eb3dd52ee10" providerId="LiveId" clId="{C00DC468-A2B6-45C3-BBFC-C328FFFC06EB}" dt="2022-05-19T15:21:35.524" v="1482" actId="20577"/>
          <ac:spMkLst>
            <pc:docMk/>
            <pc:sldMk cId="103740284" sldId="282"/>
            <ac:spMk id="13" creationId="{D2595899-39B2-F61D-7DD1-9E5EDF00B42D}"/>
          </ac:spMkLst>
        </pc:spChg>
        <pc:picChg chg="add mod">
          <ac:chgData name="shilpi mohanty" userId="7b885eb3dd52ee10" providerId="LiveId" clId="{C00DC468-A2B6-45C3-BBFC-C328FFFC06EB}" dt="2022-05-19T15:20:48.896" v="1439" actId="1076"/>
          <ac:picMkLst>
            <pc:docMk/>
            <pc:sldMk cId="103740284" sldId="282"/>
            <ac:picMk id="14" creationId="{C8F5AA8B-4857-8C0B-AB3D-7647251B04F6}"/>
          </ac:picMkLst>
        </pc:picChg>
        <pc:picChg chg="add mod">
          <ac:chgData name="shilpi mohanty" userId="7b885eb3dd52ee10" providerId="LiveId" clId="{C00DC468-A2B6-45C3-BBFC-C328FFFC06EB}" dt="2022-05-19T15:22:16.230" v="1483" actId="14100"/>
          <ac:picMkLst>
            <pc:docMk/>
            <pc:sldMk cId="103740284" sldId="282"/>
            <ac:picMk id="15" creationId="{63A20FFA-54C5-0010-DF43-4D4742367390}"/>
          </ac:picMkLst>
        </pc:picChg>
      </pc:sldChg>
      <pc:sldChg chg="addSp delSp modSp del mod">
        <pc:chgData name="shilpi mohanty" userId="7b885eb3dd52ee10" providerId="LiveId" clId="{C00DC468-A2B6-45C3-BBFC-C328FFFC06EB}" dt="2022-05-19T15:23:25.363" v="1504" actId="2696"/>
        <pc:sldMkLst>
          <pc:docMk/>
          <pc:sldMk cId="517870999" sldId="283"/>
        </pc:sldMkLst>
        <pc:spChg chg="mod">
          <ac:chgData name="shilpi mohanty" userId="7b885eb3dd52ee10" providerId="LiveId" clId="{C00DC468-A2B6-45C3-BBFC-C328FFFC06EB}" dt="2022-05-19T15:23:16.412" v="1501"/>
          <ac:spMkLst>
            <pc:docMk/>
            <pc:sldMk cId="517870999" sldId="283"/>
            <ac:spMk id="2" creationId="{FE39CF11-359F-4089-8872-1377257ABC2F}"/>
          </ac:spMkLst>
        </pc:spChg>
        <pc:spChg chg="mod">
          <ac:chgData name="shilpi mohanty" userId="7b885eb3dd52ee10" providerId="LiveId" clId="{C00DC468-A2B6-45C3-BBFC-C328FFFC06EB}" dt="2022-05-19T13:15:08.991" v="78"/>
          <ac:spMkLst>
            <pc:docMk/>
            <pc:sldMk cId="517870999" sldId="283"/>
            <ac:spMk id="3" creationId="{C57AA706-FB77-4313-9F67-6E611DA9CD63}"/>
          </ac:spMkLst>
        </pc:spChg>
        <pc:spChg chg="mod">
          <ac:chgData name="shilpi mohanty" userId="7b885eb3dd52ee10" providerId="LiveId" clId="{C00DC468-A2B6-45C3-BBFC-C328FFFC06EB}" dt="2022-05-19T13:15:09.389" v="98" actId="27636"/>
          <ac:spMkLst>
            <pc:docMk/>
            <pc:sldMk cId="517870999" sldId="283"/>
            <ac:spMk id="4" creationId="{944AD589-AAB8-4640-B93C-FC04BFB7807B}"/>
          </ac:spMkLst>
        </pc:spChg>
        <pc:spChg chg="mod">
          <ac:chgData name="shilpi mohanty" userId="7b885eb3dd52ee10" providerId="LiveId" clId="{C00DC468-A2B6-45C3-BBFC-C328FFFC06EB}" dt="2022-05-19T13:15:08.991" v="78"/>
          <ac:spMkLst>
            <pc:docMk/>
            <pc:sldMk cId="517870999" sldId="283"/>
            <ac:spMk id="5" creationId="{B543A2C5-BEAD-4374-9C84-B2C02D019A06}"/>
          </ac:spMkLst>
        </pc:spChg>
        <pc:spChg chg="mod">
          <ac:chgData name="shilpi mohanty" userId="7b885eb3dd52ee10" providerId="LiveId" clId="{C00DC468-A2B6-45C3-BBFC-C328FFFC06EB}" dt="2022-05-19T13:15:09.389" v="97" actId="27636"/>
          <ac:spMkLst>
            <pc:docMk/>
            <pc:sldMk cId="517870999" sldId="283"/>
            <ac:spMk id="6" creationId="{DA5F5053-AB09-4CD8-A5DE-AEAB32316F2A}"/>
          </ac:spMkLst>
        </pc:spChg>
        <pc:picChg chg="add del">
          <ac:chgData name="shilpi mohanty" userId="7b885eb3dd52ee10" providerId="LiveId" clId="{C00DC468-A2B6-45C3-BBFC-C328FFFC06EB}" dt="2022-05-19T15:23:19.385" v="1503" actId="22"/>
          <ac:picMkLst>
            <pc:docMk/>
            <pc:sldMk cId="517870999" sldId="283"/>
            <ac:picMk id="8" creationId="{7DD68EF8-7DFC-EA21-9A22-46C23B71B0BE}"/>
          </ac:picMkLst>
        </pc:picChg>
      </pc:sldChg>
      <pc:sldChg chg="addSp modSp mod">
        <pc:chgData name="shilpi mohanty" userId="7b885eb3dd52ee10" providerId="LiveId" clId="{C00DC468-A2B6-45C3-BBFC-C328FFFC06EB}" dt="2022-05-19T15:25:43.467" v="1586" actId="1076"/>
        <pc:sldMkLst>
          <pc:docMk/>
          <pc:sldMk cId="2616052454" sldId="284"/>
        </pc:sldMkLst>
        <pc:spChg chg="mod">
          <ac:chgData name="shilpi mohanty" userId="7b885eb3dd52ee10" providerId="LiveId" clId="{C00DC468-A2B6-45C3-BBFC-C328FFFC06EB}" dt="2022-05-19T15:24:09.959" v="1567" actId="14100"/>
          <ac:spMkLst>
            <pc:docMk/>
            <pc:sldMk cId="2616052454" sldId="284"/>
            <ac:spMk id="2" creationId="{FAE27A65-0717-4F91-90F6-E1A17899F190}"/>
          </ac:spMkLst>
        </pc:spChg>
        <pc:spChg chg="mod">
          <ac:chgData name="shilpi mohanty" userId="7b885eb3dd52ee10" providerId="LiveId" clId="{C00DC468-A2B6-45C3-BBFC-C328FFFC06EB}" dt="2022-05-19T15:24:41.202" v="1574" actId="20577"/>
          <ac:spMkLst>
            <pc:docMk/>
            <pc:sldMk cId="2616052454" sldId="284"/>
            <ac:spMk id="3" creationId="{B841690D-56BD-40E2-9080-09E0B88D3DCF}"/>
          </ac:spMkLst>
        </pc:spChg>
        <pc:picChg chg="add mod">
          <ac:chgData name="shilpi mohanty" userId="7b885eb3dd52ee10" providerId="LiveId" clId="{C00DC468-A2B6-45C3-BBFC-C328FFFC06EB}" dt="2022-05-19T15:25:16.666" v="1579" actId="14100"/>
          <ac:picMkLst>
            <pc:docMk/>
            <pc:sldMk cId="2616052454" sldId="284"/>
            <ac:picMk id="4" creationId="{F7468613-B0BF-385B-88DE-6DE70318FB0D}"/>
          </ac:picMkLst>
        </pc:picChg>
        <pc:picChg chg="add mod">
          <ac:chgData name="shilpi mohanty" userId="7b885eb3dd52ee10" providerId="LiveId" clId="{C00DC468-A2B6-45C3-BBFC-C328FFFC06EB}" dt="2022-05-19T15:25:43.467" v="1586" actId="1076"/>
          <ac:picMkLst>
            <pc:docMk/>
            <pc:sldMk cId="2616052454" sldId="284"/>
            <ac:picMk id="5" creationId="{7B46C098-FFA1-8CCA-4237-E3AF00742D69}"/>
          </ac:picMkLst>
        </pc:picChg>
      </pc:sldChg>
      <pc:sldChg chg="addSp modSp mod">
        <pc:chgData name="shilpi mohanty" userId="7b885eb3dd52ee10" providerId="LiveId" clId="{C00DC468-A2B6-45C3-BBFC-C328FFFC06EB}" dt="2022-05-19T15:28:17.991" v="1654" actId="20577"/>
        <pc:sldMkLst>
          <pc:docMk/>
          <pc:sldMk cId="4192971423" sldId="285"/>
        </pc:sldMkLst>
        <pc:spChg chg="mod">
          <ac:chgData name="shilpi mohanty" userId="7b885eb3dd52ee10" providerId="LiveId" clId="{C00DC468-A2B6-45C3-BBFC-C328FFFC06EB}" dt="2022-05-19T15:28:17.991" v="1654" actId="20577"/>
          <ac:spMkLst>
            <pc:docMk/>
            <pc:sldMk cId="4192971423" sldId="285"/>
            <ac:spMk id="2" creationId="{DB25560C-4C51-48A5-A5B9-E2E1253C8EE0}"/>
          </ac:spMkLst>
        </pc:spChg>
        <pc:spChg chg="mod">
          <ac:chgData name="shilpi mohanty" userId="7b885eb3dd52ee10" providerId="LiveId" clId="{C00DC468-A2B6-45C3-BBFC-C328FFFC06EB}" dt="2022-05-19T15:26:51.786" v="1613" actId="20577"/>
          <ac:spMkLst>
            <pc:docMk/>
            <pc:sldMk cId="4192971423" sldId="285"/>
            <ac:spMk id="3" creationId="{F7E563B2-3367-45D8-9315-196199C7A45D}"/>
          </ac:spMkLst>
        </pc:spChg>
        <pc:picChg chg="add mod">
          <ac:chgData name="shilpi mohanty" userId="7b885eb3dd52ee10" providerId="LiveId" clId="{C00DC468-A2B6-45C3-BBFC-C328FFFC06EB}" dt="2022-05-19T15:27:12.377" v="1616" actId="14100"/>
          <ac:picMkLst>
            <pc:docMk/>
            <pc:sldMk cId="4192971423" sldId="285"/>
            <ac:picMk id="4" creationId="{F8734364-E208-A9C4-7F6A-9A343CC448D3}"/>
          </ac:picMkLst>
        </pc:picChg>
        <pc:picChg chg="add mod">
          <ac:chgData name="shilpi mohanty" userId="7b885eb3dd52ee10" providerId="LiveId" clId="{C00DC468-A2B6-45C3-BBFC-C328FFFC06EB}" dt="2022-05-19T15:27:09.413" v="1615" actId="1076"/>
          <ac:picMkLst>
            <pc:docMk/>
            <pc:sldMk cId="4192971423" sldId="285"/>
            <ac:picMk id="5" creationId="{80A36B66-CD6D-E7BD-978C-1FAEC53B2457}"/>
          </ac:picMkLst>
        </pc:picChg>
      </pc:sldChg>
      <pc:sldChg chg="modSp mod">
        <pc:chgData name="shilpi mohanty" userId="7b885eb3dd52ee10" providerId="LiveId" clId="{C00DC468-A2B6-45C3-BBFC-C328FFFC06EB}" dt="2022-05-19T16:22:01.802" v="3384" actId="1076"/>
        <pc:sldMkLst>
          <pc:docMk/>
          <pc:sldMk cId="540682341" sldId="286"/>
        </pc:sldMkLst>
        <pc:spChg chg="mod">
          <ac:chgData name="shilpi mohanty" userId="7b885eb3dd52ee10" providerId="LiveId" clId="{C00DC468-A2B6-45C3-BBFC-C328FFFC06EB}" dt="2022-05-19T16:22:01.802" v="3384" actId="1076"/>
          <ac:spMkLst>
            <pc:docMk/>
            <pc:sldMk cId="540682341" sldId="286"/>
            <ac:spMk id="2" creationId="{D5C27E48-B7B9-4D0B-BEE1-3266FC8C12D3}"/>
          </ac:spMkLst>
        </pc:spChg>
      </pc:sldChg>
      <pc:sldChg chg="addSp modSp new mod">
        <pc:chgData name="shilpi mohanty" userId="7b885eb3dd52ee10" providerId="LiveId" clId="{C00DC468-A2B6-45C3-BBFC-C328FFFC06EB}" dt="2022-05-19T15:29:12.207" v="1685" actId="6549"/>
        <pc:sldMkLst>
          <pc:docMk/>
          <pc:sldMk cId="3778399011" sldId="287"/>
        </pc:sldMkLst>
        <pc:spChg chg="mod">
          <ac:chgData name="shilpi mohanty" userId="7b885eb3dd52ee10" providerId="LiveId" clId="{C00DC468-A2B6-45C3-BBFC-C328FFFC06EB}" dt="2022-05-19T15:28:00.011" v="1624" actId="14100"/>
          <ac:spMkLst>
            <pc:docMk/>
            <pc:sldMk cId="3778399011" sldId="287"/>
            <ac:spMk id="2" creationId="{D2AB3260-E8DC-16C5-9748-4CEECA296279}"/>
          </ac:spMkLst>
        </pc:spChg>
        <pc:spChg chg="mod">
          <ac:chgData name="shilpi mohanty" userId="7b885eb3dd52ee10" providerId="LiveId" clId="{C00DC468-A2B6-45C3-BBFC-C328FFFC06EB}" dt="2022-05-19T15:29:12.207" v="1685" actId="6549"/>
          <ac:spMkLst>
            <pc:docMk/>
            <pc:sldMk cId="3778399011" sldId="287"/>
            <ac:spMk id="3" creationId="{C13640A9-95B6-C24C-5183-D24B32BEEC33}"/>
          </ac:spMkLst>
        </pc:spChg>
        <pc:picChg chg="add mod">
          <ac:chgData name="shilpi mohanty" userId="7b885eb3dd52ee10" providerId="LiveId" clId="{C00DC468-A2B6-45C3-BBFC-C328FFFC06EB}" dt="2022-05-19T15:29:09.905" v="1684" actId="14100"/>
          <ac:picMkLst>
            <pc:docMk/>
            <pc:sldMk cId="3778399011" sldId="287"/>
            <ac:picMk id="4" creationId="{5B16C6D1-4757-D7BD-7FBC-1FDDD8B2A5F0}"/>
          </ac:picMkLst>
        </pc:picChg>
      </pc:sldChg>
      <pc:sldChg chg="addSp modSp new mod">
        <pc:chgData name="shilpi mohanty" userId="7b885eb3dd52ee10" providerId="LiveId" clId="{C00DC468-A2B6-45C3-BBFC-C328FFFC06EB}" dt="2022-05-19T15:30:43.304" v="1702" actId="14100"/>
        <pc:sldMkLst>
          <pc:docMk/>
          <pc:sldMk cId="3520620444" sldId="288"/>
        </pc:sldMkLst>
        <pc:spChg chg="mod">
          <ac:chgData name="shilpi mohanty" userId="7b885eb3dd52ee10" providerId="LiveId" clId="{C00DC468-A2B6-45C3-BBFC-C328FFFC06EB}" dt="2022-05-19T15:29:40.971" v="1692" actId="14100"/>
          <ac:spMkLst>
            <pc:docMk/>
            <pc:sldMk cId="3520620444" sldId="288"/>
            <ac:spMk id="2" creationId="{2CC4E114-DD05-45BF-5757-6F45F98B8468}"/>
          </ac:spMkLst>
        </pc:spChg>
        <pc:spChg chg="mod">
          <ac:chgData name="shilpi mohanty" userId="7b885eb3dd52ee10" providerId="LiveId" clId="{C00DC468-A2B6-45C3-BBFC-C328FFFC06EB}" dt="2022-05-19T15:30:24.034" v="1697" actId="6549"/>
          <ac:spMkLst>
            <pc:docMk/>
            <pc:sldMk cId="3520620444" sldId="288"/>
            <ac:spMk id="3" creationId="{12264E19-6B1C-72F4-B925-6F30FBEB7642}"/>
          </ac:spMkLst>
        </pc:spChg>
        <pc:picChg chg="add mod">
          <ac:chgData name="shilpi mohanty" userId="7b885eb3dd52ee10" providerId="LiveId" clId="{C00DC468-A2B6-45C3-BBFC-C328FFFC06EB}" dt="2022-05-19T15:30:43.304" v="1702" actId="14100"/>
          <ac:picMkLst>
            <pc:docMk/>
            <pc:sldMk cId="3520620444" sldId="288"/>
            <ac:picMk id="4" creationId="{96963DC3-BBA4-AA8E-D3E4-271CC38DABC5}"/>
          </ac:picMkLst>
        </pc:picChg>
      </pc:sldChg>
      <pc:sldChg chg="addSp modSp new mod">
        <pc:chgData name="shilpi mohanty" userId="7b885eb3dd52ee10" providerId="LiveId" clId="{C00DC468-A2B6-45C3-BBFC-C328FFFC06EB}" dt="2022-05-19T16:22:25.231" v="3386" actId="123"/>
        <pc:sldMkLst>
          <pc:docMk/>
          <pc:sldMk cId="627325142" sldId="289"/>
        </pc:sldMkLst>
        <pc:spChg chg="mod">
          <ac:chgData name="shilpi mohanty" userId="7b885eb3dd52ee10" providerId="LiveId" clId="{C00DC468-A2B6-45C3-BBFC-C328FFFC06EB}" dt="2022-05-19T15:31:44.926" v="1714" actId="6549"/>
          <ac:spMkLst>
            <pc:docMk/>
            <pc:sldMk cId="627325142" sldId="289"/>
            <ac:spMk id="2" creationId="{ECFE3852-8155-9683-5248-032D634E613B}"/>
          </ac:spMkLst>
        </pc:spChg>
        <pc:spChg chg="mod">
          <ac:chgData name="shilpi mohanty" userId="7b885eb3dd52ee10" providerId="LiveId" clId="{C00DC468-A2B6-45C3-BBFC-C328FFFC06EB}" dt="2022-05-19T16:22:25.231" v="3386" actId="123"/>
          <ac:spMkLst>
            <pc:docMk/>
            <pc:sldMk cId="627325142" sldId="289"/>
            <ac:spMk id="3" creationId="{ECB6CE6B-6016-08E9-0406-4B5B83D5D4C2}"/>
          </ac:spMkLst>
        </pc:spChg>
        <pc:picChg chg="add mod">
          <ac:chgData name="shilpi mohanty" userId="7b885eb3dd52ee10" providerId="LiveId" clId="{C00DC468-A2B6-45C3-BBFC-C328FFFC06EB}" dt="2022-05-19T15:32:34.155" v="1721" actId="1076"/>
          <ac:picMkLst>
            <pc:docMk/>
            <pc:sldMk cId="627325142" sldId="289"/>
            <ac:picMk id="4" creationId="{B9E53FFD-475A-DED4-5B53-258EB02D0E1E}"/>
          </ac:picMkLst>
        </pc:picChg>
      </pc:sldChg>
      <pc:sldChg chg="modSp new mod">
        <pc:chgData name="shilpi mohanty" userId="7b885eb3dd52ee10" providerId="LiveId" clId="{C00DC468-A2B6-45C3-BBFC-C328FFFC06EB}" dt="2022-05-19T15:33:23.449" v="1734" actId="1076"/>
        <pc:sldMkLst>
          <pc:docMk/>
          <pc:sldMk cId="2743591782" sldId="290"/>
        </pc:sldMkLst>
        <pc:spChg chg="mod">
          <ac:chgData name="shilpi mohanty" userId="7b885eb3dd52ee10" providerId="LiveId" clId="{C00DC468-A2B6-45C3-BBFC-C328FFFC06EB}" dt="2022-05-19T15:33:00.262" v="1729" actId="6549"/>
          <ac:spMkLst>
            <pc:docMk/>
            <pc:sldMk cId="2743591782" sldId="290"/>
            <ac:spMk id="2" creationId="{D99F665E-7448-E0C6-5A53-DD924F8AE66F}"/>
          </ac:spMkLst>
        </pc:spChg>
        <pc:spChg chg="mod">
          <ac:chgData name="shilpi mohanty" userId="7b885eb3dd52ee10" providerId="LiveId" clId="{C00DC468-A2B6-45C3-BBFC-C328FFFC06EB}" dt="2022-05-19T15:33:23.449" v="1734" actId="1076"/>
          <ac:spMkLst>
            <pc:docMk/>
            <pc:sldMk cId="2743591782" sldId="290"/>
            <ac:spMk id="3" creationId="{B0898534-3DDC-B7CD-303A-6895A56DD750}"/>
          </ac:spMkLst>
        </pc:spChg>
      </pc:sldChg>
      <pc:sldChg chg="modSp new mod">
        <pc:chgData name="shilpi mohanty" userId="7b885eb3dd52ee10" providerId="LiveId" clId="{C00DC468-A2B6-45C3-BBFC-C328FFFC06EB}" dt="2022-05-19T16:22:30.484" v="3387" actId="123"/>
        <pc:sldMkLst>
          <pc:docMk/>
          <pc:sldMk cId="72150534" sldId="291"/>
        </pc:sldMkLst>
        <pc:spChg chg="mod">
          <ac:chgData name="shilpi mohanty" userId="7b885eb3dd52ee10" providerId="LiveId" clId="{C00DC468-A2B6-45C3-BBFC-C328FFFC06EB}" dt="2022-05-19T15:34:34.643" v="1748" actId="255"/>
          <ac:spMkLst>
            <pc:docMk/>
            <pc:sldMk cId="72150534" sldId="291"/>
            <ac:spMk id="2" creationId="{8C059434-3DD5-8ADE-98B7-4BBA5CA607C2}"/>
          </ac:spMkLst>
        </pc:spChg>
        <pc:spChg chg="mod">
          <ac:chgData name="shilpi mohanty" userId="7b885eb3dd52ee10" providerId="LiveId" clId="{C00DC468-A2B6-45C3-BBFC-C328FFFC06EB}" dt="2022-05-19T16:22:30.484" v="3387" actId="123"/>
          <ac:spMkLst>
            <pc:docMk/>
            <pc:sldMk cId="72150534" sldId="291"/>
            <ac:spMk id="3" creationId="{E60C83B6-6EAA-108B-BBAC-963CB9703C4E}"/>
          </ac:spMkLst>
        </pc:spChg>
      </pc:sldChg>
      <pc:sldChg chg="modSp new mod">
        <pc:chgData name="shilpi mohanty" userId="7b885eb3dd52ee10" providerId="LiveId" clId="{C00DC468-A2B6-45C3-BBFC-C328FFFC06EB}" dt="2022-05-19T15:37:49.168" v="1832" actId="20577"/>
        <pc:sldMkLst>
          <pc:docMk/>
          <pc:sldMk cId="3185716051" sldId="292"/>
        </pc:sldMkLst>
        <pc:spChg chg="mod">
          <ac:chgData name="shilpi mohanty" userId="7b885eb3dd52ee10" providerId="LiveId" clId="{C00DC468-A2B6-45C3-BBFC-C328FFFC06EB}" dt="2022-05-19T15:36:00.432" v="1771" actId="14100"/>
          <ac:spMkLst>
            <pc:docMk/>
            <pc:sldMk cId="3185716051" sldId="292"/>
            <ac:spMk id="2" creationId="{D339F6AD-D833-417F-5A19-3C827CF2F56F}"/>
          </ac:spMkLst>
        </pc:spChg>
        <pc:spChg chg="mod">
          <ac:chgData name="shilpi mohanty" userId="7b885eb3dd52ee10" providerId="LiveId" clId="{C00DC468-A2B6-45C3-BBFC-C328FFFC06EB}" dt="2022-05-19T15:37:49.168" v="1832" actId="20577"/>
          <ac:spMkLst>
            <pc:docMk/>
            <pc:sldMk cId="3185716051" sldId="292"/>
            <ac:spMk id="3" creationId="{33AACC93-2AE2-7B18-E131-2E5BE59BDF96}"/>
          </ac:spMkLst>
        </pc:spChg>
      </pc:sldChg>
      <pc:sldChg chg="modSp new mod">
        <pc:chgData name="shilpi mohanty" userId="7b885eb3dd52ee10" providerId="LiveId" clId="{C00DC468-A2B6-45C3-BBFC-C328FFFC06EB}" dt="2022-05-19T15:39:19.667" v="1847" actId="113"/>
        <pc:sldMkLst>
          <pc:docMk/>
          <pc:sldMk cId="2225807466" sldId="293"/>
        </pc:sldMkLst>
        <pc:spChg chg="mod">
          <ac:chgData name="shilpi mohanty" userId="7b885eb3dd52ee10" providerId="LiveId" clId="{C00DC468-A2B6-45C3-BBFC-C328FFFC06EB}" dt="2022-05-19T15:39:10.476" v="1846" actId="6549"/>
          <ac:spMkLst>
            <pc:docMk/>
            <pc:sldMk cId="2225807466" sldId="293"/>
            <ac:spMk id="2" creationId="{D5F934A2-2A0A-BBA2-D406-5DFB5FBAA71E}"/>
          </ac:spMkLst>
        </pc:spChg>
        <pc:spChg chg="mod">
          <ac:chgData name="shilpi mohanty" userId="7b885eb3dd52ee10" providerId="LiveId" clId="{C00DC468-A2B6-45C3-BBFC-C328FFFC06EB}" dt="2022-05-19T15:39:19.667" v="1847" actId="113"/>
          <ac:spMkLst>
            <pc:docMk/>
            <pc:sldMk cId="2225807466" sldId="293"/>
            <ac:spMk id="3" creationId="{F756F0B9-EE25-8314-1D93-97609F2D7E87}"/>
          </ac:spMkLst>
        </pc:spChg>
      </pc:sldChg>
      <pc:sldChg chg="addSp modSp new mod">
        <pc:chgData name="shilpi mohanty" userId="7b885eb3dd52ee10" providerId="LiveId" clId="{C00DC468-A2B6-45C3-BBFC-C328FFFC06EB}" dt="2022-05-19T15:40:42.125" v="1868" actId="14100"/>
        <pc:sldMkLst>
          <pc:docMk/>
          <pc:sldMk cId="1791860864" sldId="294"/>
        </pc:sldMkLst>
        <pc:spChg chg="mod">
          <ac:chgData name="shilpi mohanty" userId="7b885eb3dd52ee10" providerId="LiveId" clId="{C00DC468-A2B6-45C3-BBFC-C328FFFC06EB}" dt="2022-05-19T15:40:00.073" v="1862" actId="6549"/>
          <ac:spMkLst>
            <pc:docMk/>
            <pc:sldMk cId="1791860864" sldId="294"/>
            <ac:spMk id="2" creationId="{5641DE79-F7E2-60DF-9DBD-F1FC94539813}"/>
          </ac:spMkLst>
        </pc:spChg>
        <pc:spChg chg="mod">
          <ac:chgData name="shilpi mohanty" userId="7b885eb3dd52ee10" providerId="LiveId" clId="{C00DC468-A2B6-45C3-BBFC-C328FFFC06EB}" dt="2022-05-19T15:40:20.354" v="1864"/>
          <ac:spMkLst>
            <pc:docMk/>
            <pc:sldMk cId="1791860864" sldId="294"/>
            <ac:spMk id="3" creationId="{C8663114-F645-E38F-997A-FD785FCA3FF5}"/>
          </ac:spMkLst>
        </pc:spChg>
        <pc:picChg chg="add mod">
          <ac:chgData name="shilpi mohanty" userId="7b885eb3dd52ee10" providerId="LiveId" clId="{C00DC468-A2B6-45C3-BBFC-C328FFFC06EB}" dt="2022-05-19T15:40:42.125" v="1868" actId="14100"/>
          <ac:picMkLst>
            <pc:docMk/>
            <pc:sldMk cId="1791860864" sldId="294"/>
            <ac:picMk id="4" creationId="{735D255D-CC98-A7A2-087E-68AD786CB7AF}"/>
          </ac:picMkLst>
        </pc:picChg>
      </pc:sldChg>
      <pc:sldChg chg="addSp modSp new mod">
        <pc:chgData name="shilpi mohanty" userId="7b885eb3dd52ee10" providerId="LiveId" clId="{C00DC468-A2B6-45C3-BBFC-C328FFFC06EB}" dt="2022-05-19T15:42:04.946" v="1907" actId="14100"/>
        <pc:sldMkLst>
          <pc:docMk/>
          <pc:sldMk cId="3688755701" sldId="295"/>
        </pc:sldMkLst>
        <pc:spChg chg="mod">
          <ac:chgData name="shilpi mohanty" userId="7b885eb3dd52ee10" providerId="LiveId" clId="{C00DC468-A2B6-45C3-BBFC-C328FFFC06EB}" dt="2022-05-19T15:41:19.423" v="1894" actId="27636"/>
          <ac:spMkLst>
            <pc:docMk/>
            <pc:sldMk cId="3688755701" sldId="295"/>
            <ac:spMk id="2" creationId="{FDF6D791-547C-F1BA-371A-C82C7B62B22B}"/>
          </ac:spMkLst>
        </pc:spChg>
        <pc:spChg chg="mod">
          <ac:chgData name="shilpi mohanty" userId="7b885eb3dd52ee10" providerId="LiveId" clId="{C00DC468-A2B6-45C3-BBFC-C328FFFC06EB}" dt="2022-05-19T15:41:24.323" v="1896"/>
          <ac:spMkLst>
            <pc:docMk/>
            <pc:sldMk cId="3688755701" sldId="295"/>
            <ac:spMk id="3" creationId="{3A47889B-6939-9EF6-2504-F53724B2AB90}"/>
          </ac:spMkLst>
        </pc:spChg>
        <pc:picChg chg="add mod">
          <ac:chgData name="shilpi mohanty" userId="7b885eb3dd52ee10" providerId="LiveId" clId="{C00DC468-A2B6-45C3-BBFC-C328FFFC06EB}" dt="2022-05-19T15:42:04.946" v="1907" actId="14100"/>
          <ac:picMkLst>
            <pc:docMk/>
            <pc:sldMk cId="3688755701" sldId="295"/>
            <ac:picMk id="4" creationId="{DE0240AC-596C-3B0B-D121-757A800B1C07}"/>
          </ac:picMkLst>
        </pc:picChg>
        <pc:picChg chg="add mod">
          <ac:chgData name="shilpi mohanty" userId="7b885eb3dd52ee10" providerId="LiveId" clId="{C00DC468-A2B6-45C3-BBFC-C328FFFC06EB}" dt="2022-05-19T15:42:02.307" v="1906" actId="1076"/>
          <ac:picMkLst>
            <pc:docMk/>
            <pc:sldMk cId="3688755701" sldId="295"/>
            <ac:picMk id="5" creationId="{FDAEC2DE-F970-7CC9-2339-9FD48AD8A299}"/>
          </ac:picMkLst>
        </pc:picChg>
      </pc:sldChg>
      <pc:sldChg chg="addSp delSp modSp new mod">
        <pc:chgData name="shilpi mohanty" userId="7b885eb3dd52ee10" providerId="LiveId" clId="{C00DC468-A2B6-45C3-BBFC-C328FFFC06EB}" dt="2022-05-19T15:43:57.285" v="1963" actId="14100"/>
        <pc:sldMkLst>
          <pc:docMk/>
          <pc:sldMk cId="1119506003" sldId="296"/>
        </pc:sldMkLst>
        <pc:spChg chg="mod">
          <ac:chgData name="shilpi mohanty" userId="7b885eb3dd52ee10" providerId="LiveId" clId="{C00DC468-A2B6-45C3-BBFC-C328FFFC06EB}" dt="2022-05-19T15:43:45.617" v="1959" actId="27636"/>
          <ac:spMkLst>
            <pc:docMk/>
            <pc:sldMk cId="1119506003" sldId="296"/>
            <ac:spMk id="2" creationId="{D8B4C432-ECFF-D76A-959E-F93880ADB8A6}"/>
          </ac:spMkLst>
        </pc:spChg>
        <pc:spChg chg="add del mod">
          <ac:chgData name="shilpi mohanty" userId="7b885eb3dd52ee10" providerId="LiveId" clId="{C00DC468-A2B6-45C3-BBFC-C328FFFC06EB}" dt="2022-05-19T15:43:51.004" v="1961" actId="14100"/>
          <ac:spMkLst>
            <pc:docMk/>
            <pc:sldMk cId="1119506003" sldId="296"/>
            <ac:spMk id="3" creationId="{15C31030-FF99-9A66-A74A-BD9938F64A33}"/>
          </ac:spMkLst>
        </pc:spChg>
        <pc:picChg chg="add mod">
          <ac:chgData name="shilpi mohanty" userId="7b885eb3dd52ee10" providerId="LiveId" clId="{C00DC468-A2B6-45C3-BBFC-C328FFFC06EB}" dt="2022-05-19T15:42:35.154" v="1943"/>
          <ac:picMkLst>
            <pc:docMk/>
            <pc:sldMk cId="1119506003" sldId="296"/>
            <ac:picMk id="4" creationId="{6B3774CB-B6A0-1CD2-290F-AB02731D5360}"/>
          </ac:picMkLst>
        </pc:picChg>
        <pc:picChg chg="add mod">
          <ac:chgData name="shilpi mohanty" userId="7b885eb3dd52ee10" providerId="LiveId" clId="{C00DC468-A2B6-45C3-BBFC-C328FFFC06EB}" dt="2022-05-19T15:43:57.285" v="1963" actId="14100"/>
          <ac:picMkLst>
            <pc:docMk/>
            <pc:sldMk cId="1119506003" sldId="296"/>
            <ac:picMk id="5" creationId="{2D480483-6715-F1AE-2B9F-C876A61B6FA4}"/>
          </ac:picMkLst>
        </pc:picChg>
      </pc:sldChg>
      <pc:sldChg chg="addSp delSp modSp new mod">
        <pc:chgData name="shilpi mohanty" userId="7b885eb3dd52ee10" providerId="LiveId" clId="{C00DC468-A2B6-45C3-BBFC-C328FFFC06EB}" dt="2022-05-19T15:48:19.026" v="2051"/>
        <pc:sldMkLst>
          <pc:docMk/>
          <pc:sldMk cId="195594248" sldId="297"/>
        </pc:sldMkLst>
        <pc:spChg chg="mod">
          <ac:chgData name="shilpi mohanty" userId="7b885eb3dd52ee10" providerId="LiveId" clId="{C00DC468-A2B6-45C3-BBFC-C328FFFC06EB}" dt="2022-05-19T15:46:26.303" v="2024" actId="14100"/>
          <ac:spMkLst>
            <pc:docMk/>
            <pc:sldMk cId="195594248" sldId="297"/>
            <ac:spMk id="2" creationId="{1EA499B1-81F2-0CBB-18C7-B826B09C7EA7}"/>
          </ac:spMkLst>
        </pc:spChg>
        <pc:spChg chg="del mod">
          <ac:chgData name="shilpi mohanty" userId="7b885eb3dd52ee10" providerId="LiveId" clId="{C00DC468-A2B6-45C3-BBFC-C328FFFC06EB}" dt="2022-05-19T15:46:37.572" v="2026"/>
          <ac:spMkLst>
            <pc:docMk/>
            <pc:sldMk cId="195594248" sldId="297"/>
            <ac:spMk id="3" creationId="{01472148-1975-25E8-66CD-687812FBAD9B}"/>
          </ac:spMkLst>
        </pc:spChg>
        <pc:spChg chg="add del mod">
          <ac:chgData name="shilpi mohanty" userId="7b885eb3dd52ee10" providerId="LiveId" clId="{C00DC468-A2B6-45C3-BBFC-C328FFFC06EB}" dt="2022-05-19T15:48:19.026" v="2051"/>
          <ac:spMkLst>
            <pc:docMk/>
            <pc:sldMk cId="195594248" sldId="297"/>
            <ac:spMk id="6" creationId="{6714966F-4333-652D-F83E-5D14D94F76CB}"/>
          </ac:spMkLst>
        </pc:spChg>
        <pc:spChg chg="add mod">
          <ac:chgData name="shilpi mohanty" userId="7b885eb3dd52ee10" providerId="LiveId" clId="{C00DC468-A2B6-45C3-BBFC-C328FFFC06EB}" dt="2022-05-19T15:48:15.836" v="2049" actId="6549"/>
          <ac:spMkLst>
            <pc:docMk/>
            <pc:sldMk cId="195594248" sldId="297"/>
            <ac:spMk id="7" creationId="{A19CF991-6F84-F904-06FA-944AC220D46E}"/>
          </ac:spMkLst>
        </pc:spChg>
        <pc:picChg chg="add mod">
          <ac:chgData name="shilpi mohanty" userId="7b885eb3dd52ee10" providerId="LiveId" clId="{C00DC468-A2B6-45C3-BBFC-C328FFFC06EB}" dt="2022-05-19T15:46:39.250" v="2027" actId="1076"/>
          <ac:picMkLst>
            <pc:docMk/>
            <pc:sldMk cId="195594248" sldId="297"/>
            <ac:picMk id="4" creationId="{0B079692-A8C3-49EB-E7E1-738CC4233160}"/>
          </ac:picMkLst>
        </pc:picChg>
        <pc:picChg chg="add mod">
          <ac:chgData name="shilpi mohanty" userId="7b885eb3dd52ee10" providerId="LiveId" clId="{C00DC468-A2B6-45C3-BBFC-C328FFFC06EB}" dt="2022-05-19T15:47:12.701" v="2031" actId="14100"/>
          <ac:picMkLst>
            <pc:docMk/>
            <pc:sldMk cId="195594248" sldId="297"/>
            <ac:picMk id="5" creationId="{13558AAC-7F75-8B3F-D4AE-19E9B2C88CF8}"/>
          </ac:picMkLst>
        </pc:picChg>
      </pc:sldChg>
      <pc:sldChg chg="modSp new mod">
        <pc:chgData name="shilpi mohanty" userId="7b885eb3dd52ee10" providerId="LiveId" clId="{C00DC468-A2B6-45C3-BBFC-C328FFFC06EB}" dt="2022-05-19T15:45:27.233" v="1989" actId="27636"/>
        <pc:sldMkLst>
          <pc:docMk/>
          <pc:sldMk cId="4127638810" sldId="298"/>
        </pc:sldMkLst>
        <pc:spChg chg="mod">
          <ac:chgData name="shilpi mohanty" userId="7b885eb3dd52ee10" providerId="LiveId" clId="{C00DC468-A2B6-45C3-BBFC-C328FFFC06EB}" dt="2022-05-19T15:45:23.689" v="1987" actId="14100"/>
          <ac:spMkLst>
            <pc:docMk/>
            <pc:sldMk cId="4127638810" sldId="298"/>
            <ac:spMk id="2" creationId="{6D8F3966-5CEA-DD32-AF9F-55C57BFD6E3B}"/>
          </ac:spMkLst>
        </pc:spChg>
        <pc:spChg chg="mod">
          <ac:chgData name="shilpi mohanty" userId="7b885eb3dd52ee10" providerId="LiveId" clId="{C00DC468-A2B6-45C3-BBFC-C328FFFC06EB}" dt="2022-05-19T15:45:27.233" v="1989" actId="27636"/>
          <ac:spMkLst>
            <pc:docMk/>
            <pc:sldMk cId="4127638810" sldId="298"/>
            <ac:spMk id="3" creationId="{7731BF53-73E6-4722-4918-F79DC609AFE0}"/>
          </ac:spMkLst>
        </pc:spChg>
      </pc:sldChg>
      <pc:sldChg chg="addSp modSp new mod">
        <pc:chgData name="shilpi mohanty" userId="7b885eb3dd52ee10" providerId="LiveId" clId="{C00DC468-A2B6-45C3-BBFC-C328FFFC06EB}" dt="2022-05-19T15:52:30.706" v="2395" actId="20577"/>
        <pc:sldMkLst>
          <pc:docMk/>
          <pc:sldMk cId="2200516033" sldId="299"/>
        </pc:sldMkLst>
        <pc:spChg chg="mod">
          <ac:chgData name="shilpi mohanty" userId="7b885eb3dd52ee10" providerId="LiveId" clId="{C00DC468-A2B6-45C3-BBFC-C328FFFC06EB}" dt="2022-05-19T15:49:34.873" v="2107" actId="14100"/>
          <ac:spMkLst>
            <pc:docMk/>
            <pc:sldMk cId="2200516033" sldId="299"/>
            <ac:spMk id="2" creationId="{9AD8AE90-5293-0574-FEF2-79CD1EBEF55F}"/>
          </ac:spMkLst>
        </pc:spChg>
        <pc:spChg chg="mod">
          <ac:chgData name="shilpi mohanty" userId="7b885eb3dd52ee10" providerId="LiveId" clId="{C00DC468-A2B6-45C3-BBFC-C328FFFC06EB}" dt="2022-05-19T15:52:30.706" v="2395" actId="20577"/>
          <ac:spMkLst>
            <pc:docMk/>
            <pc:sldMk cId="2200516033" sldId="299"/>
            <ac:spMk id="3" creationId="{78B30F16-0795-3B74-A682-6CF3229FE346}"/>
          </ac:spMkLst>
        </pc:spChg>
        <pc:picChg chg="add mod">
          <ac:chgData name="shilpi mohanty" userId="7b885eb3dd52ee10" providerId="LiveId" clId="{C00DC468-A2B6-45C3-BBFC-C328FFFC06EB}" dt="2022-05-19T15:51:32.518" v="2306" actId="1076"/>
          <ac:picMkLst>
            <pc:docMk/>
            <pc:sldMk cId="2200516033" sldId="299"/>
            <ac:picMk id="4" creationId="{38C16661-0641-FCED-30B9-3904C60DB774}"/>
          </ac:picMkLst>
        </pc:picChg>
        <pc:picChg chg="add mod">
          <ac:chgData name="shilpi mohanty" userId="7b885eb3dd52ee10" providerId="LiveId" clId="{C00DC468-A2B6-45C3-BBFC-C328FFFC06EB}" dt="2022-05-19T15:51:45.985" v="2309" actId="14100"/>
          <ac:picMkLst>
            <pc:docMk/>
            <pc:sldMk cId="2200516033" sldId="299"/>
            <ac:picMk id="5" creationId="{B0FFC4F2-64C4-1142-543D-6C76FA4C2DFC}"/>
          </ac:picMkLst>
        </pc:picChg>
      </pc:sldChg>
      <pc:sldChg chg="addSp delSp modSp new mod">
        <pc:chgData name="shilpi mohanty" userId="7b885eb3dd52ee10" providerId="LiveId" clId="{C00DC468-A2B6-45C3-BBFC-C328FFFC06EB}" dt="2022-05-19T15:52:58.508" v="2397" actId="1076"/>
        <pc:sldMkLst>
          <pc:docMk/>
          <pc:sldMk cId="3511713547" sldId="300"/>
        </pc:sldMkLst>
        <pc:spChg chg="mod">
          <ac:chgData name="shilpi mohanty" userId="7b885eb3dd52ee10" providerId="LiveId" clId="{C00DC468-A2B6-45C3-BBFC-C328FFFC06EB}" dt="2022-05-19T15:52:07.075" v="2351" actId="20577"/>
          <ac:spMkLst>
            <pc:docMk/>
            <pc:sldMk cId="3511713547" sldId="300"/>
            <ac:spMk id="2" creationId="{BA97C9C8-CC60-D81C-58E4-A9029E6FD72D}"/>
          </ac:spMkLst>
        </pc:spChg>
        <pc:spChg chg="del">
          <ac:chgData name="shilpi mohanty" userId="7b885eb3dd52ee10" providerId="LiveId" clId="{C00DC468-A2B6-45C3-BBFC-C328FFFC06EB}" dt="2022-05-19T15:52:56.623" v="2396"/>
          <ac:spMkLst>
            <pc:docMk/>
            <pc:sldMk cId="3511713547" sldId="300"/>
            <ac:spMk id="3" creationId="{5E71E22E-64F3-51FE-29D1-5948E1AA09F2}"/>
          </ac:spMkLst>
        </pc:spChg>
        <pc:picChg chg="add mod">
          <ac:chgData name="shilpi mohanty" userId="7b885eb3dd52ee10" providerId="LiveId" clId="{C00DC468-A2B6-45C3-BBFC-C328FFFC06EB}" dt="2022-05-19T15:52:58.508" v="2397" actId="1076"/>
          <ac:picMkLst>
            <pc:docMk/>
            <pc:sldMk cId="3511713547" sldId="300"/>
            <ac:picMk id="4" creationId="{3341FEFD-606F-4A54-140A-C72521720A57}"/>
          </ac:picMkLst>
        </pc:picChg>
      </pc:sldChg>
      <pc:sldChg chg="addSp modSp new mod">
        <pc:chgData name="shilpi mohanty" userId="7b885eb3dd52ee10" providerId="LiveId" clId="{C00DC468-A2B6-45C3-BBFC-C328FFFC06EB}" dt="2022-05-19T15:54:38.635" v="2488" actId="1076"/>
        <pc:sldMkLst>
          <pc:docMk/>
          <pc:sldMk cId="2848306400" sldId="301"/>
        </pc:sldMkLst>
        <pc:spChg chg="mod">
          <ac:chgData name="shilpi mohanty" userId="7b885eb3dd52ee10" providerId="LiveId" clId="{C00DC468-A2B6-45C3-BBFC-C328FFFC06EB}" dt="2022-05-19T15:53:18.279" v="2439" actId="14100"/>
          <ac:spMkLst>
            <pc:docMk/>
            <pc:sldMk cId="2848306400" sldId="301"/>
            <ac:spMk id="2" creationId="{A7EC51AB-17CF-72C8-CBD3-40970FD0297B}"/>
          </ac:spMkLst>
        </pc:spChg>
        <pc:spChg chg="mod">
          <ac:chgData name="shilpi mohanty" userId="7b885eb3dd52ee10" providerId="LiveId" clId="{C00DC468-A2B6-45C3-BBFC-C328FFFC06EB}" dt="2022-05-19T15:53:54.757" v="2479" actId="14100"/>
          <ac:spMkLst>
            <pc:docMk/>
            <pc:sldMk cId="2848306400" sldId="301"/>
            <ac:spMk id="3" creationId="{E2CE6155-AD11-D123-1868-C970B948E77C}"/>
          </ac:spMkLst>
        </pc:spChg>
        <pc:picChg chg="add mod">
          <ac:chgData name="shilpi mohanty" userId="7b885eb3dd52ee10" providerId="LiveId" clId="{C00DC468-A2B6-45C3-BBFC-C328FFFC06EB}" dt="2022-05-19T15:54:36.595" v="2487" actId="1076"/>
          <ac:picMkLst>
            <pc:docMk/>
            <pc:sldMk cId="2848306400" sldId="301"/>
            <ac:picMk id="4" creationId="{BAA8810C-20D8-F3DB-C39C-E3F9F0F3F7F7}"/>
          </ac:picMkLst>
        </pc:picChg>
        <pc:picChg chg="add mod">
          <ac:chgData name="shilpi mohanty" userId="7b885eb3dd52ee10" providerId="LiveId" clId="{C00DC468-A2B6-45C3-BBFC-C328FFFC06EB}" dt="2022-05-19T15:54:38.635" v="2488" actId="1076"/>
          <ac:picMkLst>
            <pc:docMk/>
            <pc:sldMk cId="2848306400" sldId="301"/>
            <ac:picMk id="5" creationId="{B776BF65-4F10-3B22-3F41-600CC16CFB94}"/>
          </ac:picMkLst>
        </pc:picChg>
      </pc:sldChg>
      <pc:sldChg chg="modSp new mod">
        <pc:chgData name="shilpi mohanty" userId="7b885eb3dd52ee10" providerId="LiveId" clId="{C00DC468-A2B6-45C3-BBFC-C328FFFC06EB}" dt="2022-05-19T15:56:22.138" v="2657" actId="14100"/>
        <pc:sldMkLst>
          <pc:docMk/>
          <pc:sldMk cId="3423718930" sldId="302"/>
        </pc:sldMkLst>
        <pc:spChg chg="mod">
          <ac:chgData name="shilpi mohanty" userId="7b885eb3dd52ee10" providerId="LiveId" clId="{C00DC468-A2B6-45C3-BBFC-C328FFFC06EB}" dt="2022-05-19T15:55:13.132" v="2530" actId="20577"/>
          <ac:spMkLst>
            <pc:docMk/>
            <pc:sldMk cId="3423718930" sldId="302"/>
            <ac:spMk id="2" creationId="{B4C4DBAD-029D-9625-5519-8FE541087F74}"/>
          </ac:spMkLst>
        </pc:spChg>
        <pc:spChg chg="mod">
          <ac:chgData name="shilpi mohanty" userId="7b885eb3dd52ee10" providerId="LiveId" clId="{C00DC468-A2B6-45C3-BBFC-C328FFFC06EB}" dt="2022-05-19T15:56:22.138" v="2657" actId="14100"/>
          <ac:spMkLst>
            <pc:docMk/>
            <pc:sldMk cId="3423718930" sldId="302"/>
            <ac:spMk id="3" creationId="{75888850-0B8D-F793-335C-44B53DADAF9B}"/>
          </ac:spMkLst>
        </pc:spChg>
      </pc:sldChg>
      <pc:sldChg chg="addSp delSp modSp new mod">
        <pc:chgData name="shilpi mohanty" userId="7b885eb3dd52ee10" providerId="LiveId" clId="{C00DC468-A2B6-45C3-BBFC-C328FFFC06EB}" dt="2022-05-19T15:57:24.398" v="2704" actId="14100"/>
        <pc:sldMkLst>
          <pc:docMk/>
          <pc:sldMk cId="3977091633" sldId="303"/>
        </pc:sldMkLst>
        <pc:spChg chg="mod">
          <ac:chgData name="shilpi mohanty" userId="7b885eb3dd52ee10" providerId="LiveId" clId="{C00DC468-A2B6-45C3-BBFC-C328FFFC06EB}" dt="2022-05-19T15:57:17.974" v="2701" actId="20577"/>
          <ac:spMkLst>
            <pc:docMk/>
            <pc:sldMk cId="3977091633" sldId="303"/>
            <ac:spMk id="2" creationId="{D8461052-CDD1-E299-62C7-58A0997633FB}"/>
          </ac:spMkLst>
        </pc:spChg>
        <pc:spChg chg="del">
          <ac:chgData name="shilpi mohanty" userId="7b885eb3dd52ee10" providerId="LiveId" clId="{C00DC468-A2B6-45C3-BBFC-C328FFFC06EB}" dt="2022-05-19T15:57:20.048" v="2702"/>
          <ac:spMkLst>
            <pc:docMk/>
            <pc:sldMk cId="3977091633" sldId="303"/>
            <ac:spMk id="3" creationId="{78CE5446-0596-5849-9AE7-DC3BFD2E1F64}"/>
          </ac:spMkLst>
        </pc:spChg>
        <pc:picChg chg="add mod">
          <ac:chgData name="shilpi mohanty" userId="7b885eb3dd52ee10" providerId="LiveId" clId="{C00DC468-A2B6-45C3-BBFC-C328FFFC06EB}" dt="2022-05-19T15:57:24.398" v="2704" actId="14100"/>
          <ac:picMkLst>
            <pc:docMk/>
            <pc:sldMk cId="3977091633" sldId="303"/>
            <ac:picMk id="4" creationId="{A32176EC-F707-8694-6D24-105C064EFE48}"/>
          </ac:picMkLst>
        </pc:picChg>
      </pc:sldChg>
      <pc:sldChg chg="addSp modSp new mod">
        <pc:chgData name="shilpi mohanty" userId="7b885eb3dd52ee10" providerId="LiveId" clId="{C00DC468-A2B6-45C3-BBFC-C328FFFC06EB}" dt="2022-05-19T16:01:46.526" v="2872" actId="1076"/>
        <pc:sldMkLst>
          <pc:docMk/>
          <pc:sldMk cId="810542761" sldId="304"/>
        </pc:sldMkLst>
        <pc:spChg chg="mod">
          <ac:chgData name="shilpi mohanty" userId="7b885eb3dd52ee10" providerId="LiveId" clId="{C00DC468-A2B6-45C3-BBFC-C328FFFC06EB}" dt="2022-05-19T16:00:52.229" v="2857" actId="14100"/>
          <ac:spMkLst>
            <pc:docMk/>
            <pc:sldMk cId="810542761" sldId="304"/>
            <ac:spMk id="2" creationId="{711C0801-4531-B7CE-1935-90018D31BAB7}"/>
          </ac:spMkLst>
        </pc:spChg>
        <pc:spChg chg="mod">
          <ac:chgData name="shilpi mohanty" userId="7b885eb3dd52ee10" providerId="LiveId" clId="{C00DC468-A2B6-45C3-BBFC-C328FFFC06EB}" dt="2022-05-19T16:00:58.384" v="2858" actId="14100"/>
          <ac:spMkLst>
            <pc:docMk/>
            <pc:sldMk cId="810542761" sldId="304"/>
            <ac:spMk id="3" creationId="{3EE3E346-B56C-201E-773E-F9245328CB9F}"/>
          </ac:spMkLst>
        </pc:spChg>
        <pc:picChg chg="add mod">
          <ac:chgData name="shilpi mohanty" userId="7b885eb3dd52ee10" providerId="LiveId" clId="{C00DC468-A2B6-45C3-BBFC-C328FFFC06EB}" dt="2022-05-19T16:01:00.845" v="2859" actId="1076"/>
          <ac:picMkLst>
            <pc:docMk/>
            <pc:sldMk cId="810542761" sldId="304"/>
            <ac:picMk id="4" creationId="{A34989FB-60F0-3501-B168-C8150DC42C73}"/>
          </ac:picMkLst>
        </pc:picChg>
        <pc:picChg chg="add mod">
          <ac:chgData name="shilpi mohanty" userId="7b885eb3dd52ee10" providerId="LiveId" clId="{C00DC468-A2B6-45C3-BBFC-C328FFFC06EB}" dt="2022-05-19T16:01:42.925" v="2871" actId="1076"/>
          <ac:picMkLst>
            <pc:docMk/>
            <pc:sldMk cId="810542761" sldId="304"/>
            <ac:picMk id="5" creationId="{DA6E573A-A38F-FE3B-3234-83DA6720C050}"/>
          </ac:picMkLst>
        </pc:picChg>
        <pc:picChg chg="add mod">
          <ac:chgData name="shilpi mohanty" userId="7b885eb3dd52ee10" providerId="LiveId" clId="{C00DC468-A2B6-45C3-BBFC-C328FFFC06EB}" dt="2022-05-19T16:01:12.161" v="2863" actId="14100"/>
          <ac:picMkLst>
            <pc:docMk/>
            <pc:sldMk cId="810542761" sldId="304"/>
            <ac:picMk id="6" creationId="{5D0D9D28-8CA1-F0B6-5B56-E6878414E507}"/>
          </ac:picMkLst>
        </pc:picChg>
        <pc:picChg chg="add mod">
          <ac:chgData name="shilpi mohanty" userId="7b885eb3dd52ee10" providerId="LiveId" clId="{C00DC468-A2B6-45C3-BBFC-C328FFFC06EB}" dt="2022-05-19T16:01:46.526" v="2872" actId="1076"/>
          <ac:picMkLst>
            <pc:docMk/>
            <pc:sldMk cId="810542761" sldId="304"/>
            <ac:picMk id="7" creationId="{8C9F9330-53C7-90BE-D8AE-9452AFC2BA10}"/>
          </ac:picMkLst>
        </pc:picChg>
      </pc:sldChg>
      <pc:sldChg chg="addSp delSp modSp new mod">
        <pc:chgData name="shilpi mohanty" userId="7b885eb3dd52ee10" providerId="LiveId" clId="{C00DC468-A2B6-45C3-BBFC-C328FFFC06EB}" dt="2022-05-19T16:03:32.738" v="2945" actId="1076"/>
        <pc:sldMkLst>
          <pc:docMk/>
          <pc:sldMk cId="455345031" sldId="305"/>
        </pc:sldMkLst>
        <pc:spChg chg="mod">
          <ac:chgData name="shilpi mohanty" userId="7b885eb3dd52ee10" providerId="LiveId" clId="{C00DC468-A2B6-45C3-BBFC-C328FFFC06EB}" dt="2022-05-19T16:02:20.530" v="2935" actId="20577"/>
          <ac:spMkLst>
            <pc:docMk/>
            <pc:sldMk cId="455345031" sldId="305"/>
            <ac:spMk id="2" creationId="{2014DF6B-74F9-FA24-AE4F-CE993CDDAFE8}"/>
          </ac:spMkLst>
        </pc:spChg>
        <pc:spChg chg="del">
          <ac:chgData name="shilpi mohanty" userId="7b885eb3dd52ee10" providerId="LiveId" clId="{C00DC468-A2B6-45C3-BBFC-C328FFFC06EB}" dt="2022-05-19T16:02:39.784" v="2936"/>
          <ac:spMkLst>
            <pc:docMk/>
            <pc:sldMk cId="455345031" sldId="305"/>
            <ac:spMk id="3" creationId="{5EA2CF8F-F5D6-7B75-D5DA-4F61A80DE2A9}"/>
          </ac:spMkLst>
        </pc:spChg>
        <pc:picChg chg="add mod">
          <ac:chgData name="shilpi mohanty" userId="7b885eb3dd52ee10" providerId="LiveId" clId="{C00DC468-A2B6-45C3-BBFC-C328FFFC06EB}" dt="2022-05-19T16:03:32.738" v="2945" actId="1076"/>
          <ac:picMkLst>
            <pc:docMk/>
            <pc:sldMk cId="455345031" sldId="305"/>
            <ac:picMk id="4" creationId="{FB7855F0-A103-3124-0902-124E5AD428BE}"/>
          </ac:picMkLst>
        </pc:picChg>
        <pc:picChg chg="add mod">
          <ac:chgData name="shilpi mohanty" userId="7b885eb3dd52ee10" providerId="LiveId" clId="{C00DC468-A2B6-45C3-BBFC-C328FFFC06EB}" dt="2022-05-19T16:03:05.756" v="2942" actId="1076"/>
          <ac:picMkLst>
            <pc:docMk/>
            <pc:sldMk cId="455345031" sldId="305"/>
            <ac:picMk id="5" creationId="{3D6929AD-FCEC-2026-6C59-DCFDEEF6E251}"/>
          </ac:picMkLst>
        </pc:picChg>
        <pc:picChg chg="add mod">
          <ac:chgData name="shilpi mohanty" userId="7b885eb3dd52ee10" providerId="LiveId" clId="{C00DC468-A2B6-45C3-BBFC-C328FFFC06EB}" dt="2022-05-19T16:03:31.223" v="2944" actId="1076"/>
          <ac:picMkLst>
            <pc:docMk/>
            <pc:sldMk cId="455345031" sldId="305"/>
            <ac:picMk id="6" creationId="{78DAECDA-67C3-DF83-6DA0-2D78D9AAF200}"/>
          </ac:picMkLst>
        </pc:picChg>
      </pc:sldChg>
      <pc:sldChg chg="addSp modSp new mod">
        <pc:chgData name="shilpi mohanty" userId="7b885eb3dd52ee10" providerId="LiveId" clId="{C00DC468-A2B6-45C3-BBFC-C328FFFC06EB}" dt="2022-05-19T16:07:59.582" v="3095" actId="1076"/>
        <pc:sldMkLst>
          <pc:docMk/>
          <pc:sldMk cId="1607399577" sldId="306"/>
        </pc:sldMkLst>
        <pc:spChg chg="mod">
          <ac:chgData name="shilpi mohanty" userId="7b885eb3dd52ee10" providerId="LiveId" clId="{C00DC468-A2B6-45C3-BBFC-C328FFFC06EB}" dt="2022-05-19T16:04:52.383" v="2993" actId="6549"/>
          <ac:spMkLst>
            <pc:docMk/>
            <pc:sldMk cId="1607399577" sldId="306"/>
            <ac:spMk id="2" creationId="{8356C82A-686B-50C7-9277-2F86827BFF16}"/>
          </ac:spMkLst>
        </pc:spChg>
        <pc:spChg chg="mod">
          <ac:chgData name="shilpi mohanty" userId="7b885eb3dd52ee10" providerId="LiveId" clId="{C00DC468-A2B6-45C3-BBFC-C328FFFC06EB}" dt="2022-05-19T16:07:35.800" v="3088" actId="14100"/>
          <ac:spMkLst>
            <pc:docMk/>
            <pc:sldMk cId="1607399577" sldId="306"/>
            <ac:spMk id="3" creationId="{8FD6A8C8-7FF1-9F34-F378-8E3F664E4CD6}"/>
          </ac:spMkLst>
        </pc:spChg>
        <pc:picChg chg="add mod">
          <ac:chgData name="shilpi mohanty" userId="7b885eb3dd52ee10" providerId="LiveId" clId="{C00DC468-A2B6-45C3-BBFC-C328FFFC06EB}" dt="2022-05-19T16:07:37.361" v="3089" actId="1076"/>
          <ac:picMkLst>
            <pc:docMk/>
            <pc:sldMk cId="1607399577" sldId="306"/>
            <ac:picMk id="4" creationId="{130E0875-7C02-EB0D-258B-324F649389A8}"/>
          </ac:picMkLst>
        </pc:picChg>
        <pc:picChg chg="add mod">
          <ac:chgData name="shilpi mohanty" userId="7b885eb3dd52ee10" providerId="LiveId" clId="{C00DC468-A2B6-45C3-BBFC-C328FFFC06EB}" dt="2022-05-19T16:07:39.743" v="3090" actId="1076"/>
          <ac:picMkLst>
            <pc:docMk/>
            <pc:sldMk cId="1607399577" sldId="306"/>
            <ac:picMk id="5" creationId="{14928841-C71E-7B9F-6452-5B1CDA66D0E2}"/>
          </ac:picMkLst>
        </pc:picChg>
        <pc:picChg chg="add mod">
          <ac:chgData name="shilpi mohanty" userId="7b885eb3dd52ee10" providerId="LiveId" clId="{C00DC468-A2B6-45C3-BBFC-C328FFFC06EB}" dt="2022-05-19T16:07:42.175" v="3091" actId="1076"/>
          <ac:picMkLst>
            <pc:docMk/>
            <pc:sldMk cId="1607399577" sldId="306"/>
            <ac:picMk id="6" creationId="{09BE7C31-A877-3B9D-B4E6-78165BC77061}"/>
          </ac:picMkLst>
        </pc:picChg>
        <pc:picChg chg="add mod">
          <ac:chgData name="shilpi mohanty" userId="7b885eb3dd52ee10" providerId="LiveId" clId="{C00DC468-A2B6-45C3-BBFC-C328FFFC06EB}" dt="2022-05-19T16:07:44.423" v="3092" actId="1076"/>
          <ac:picMkLst>
            <pc:docMk/>
            <pc:sldMk cId="1607399577" sldId="306"/>
            <ac:picMk id="7" creationId="{7FED56B9-6155-5880-7B10-26B8B343B8C8}"/>
          </ac:picMkLst>
        </pc:picChg>
        <pc:picChg chg="add mod">
          <ac:chgData name="shilpi mohanty" userId="7b885eb3dd52ee10" providerId="LiveId" clId="{C00DC468-A2B6-45C3-BBFC-C328FFFC06EB}" dt="2022-05-19T16:07:47.103" v="3093" actId="1076"/>
          <ac:picMkLst>
            <pc:docMk/>
            <pc:sldMk cId="1607399577" sldId="306"/>
            <ac:picMk id="8" creationId="{23FE9B76-70CA-0AE9-ACA0-7FA46DF35E37}"/>
          </ac:picMkLst>
        </pc:picChg>
        <pc:picChg chg="add mod">
          <ac:chgData name="shilpi mohanty" userId="7b885eb3dd52ee10" providerId="LiveId" clId="{C00DC468-A2B6-45C3-BBFC-C328FFFC06EB}" dt="2022-05-19T16:07:59.582" v="3095" actId="1076"/>
          <ac:picMkLst>
            <pc:docMk/>
            <pc:sldMk cId="1607399577" sldId="306"/>
            <ac:picMk id="9" creationId="{5DA86426-A08A-AA8A-75F4-ED5460F9B42D}"/>
          </ac:picMkLst>
        </pc:picChg>
      </pc:sldChg>
      <pc:sldChg chg="addSp modSp new mod">
        <pc:chgData name="shilpi mohanty" userId="7b885eb3dd52ee10" providerId="LiveId" clId="{C00DC468-A2B6-45C3-BBFC-C328FFFC06EB}" dt="2022-05-19T16:09:54.708" v="3118" actId="1076"/>
        <pc:sldMkLst>
          <pc:docMk/>
          <pc:sldMk cId="3809979948" sldId="307"/>
        </pc:sldMkLst>
        <pc:spChg chg="mod">
          <ac:chgData name="shilpi mohanty" userId="7b885eb3dd52ee10" providerId="LiveId" clId="{C00DC468-A2B6-45C3-BBFC-C328FFFC06EB}" dt="2022-05-19T16:08:37.271" v="3100"/>
          <ac:spMkLst>
            <pc:docMk/>
            <pc:sldMk cId="3809979948" sldId="307"/>
            <ac:spMk id="2" creationId="{7A04AA94-B789-0E7F-17F3-3BBAA2C8A032}"/>
          </ac:spMkLst>
        </pc:spChg>
        <pc:spChg chg="mod">
          <ac:chgData name="shilpi mohanty" userId="7b885eb3dd52ee10" providerId="LiveId" clId="{C00DC468-A2B6-45C3-BBFC-C328FFFC06EB}" dt="2022-05-19T16:09:01.521" v="3110" actId="20577"/>
          <ac:spMkLst>
            <pc:docMk/>
            <pc:sldMk cId="3809979948" sldId="307"/>
            <ac:spMk id="3" creationId="{F0351C5A-AD3C-3599-C1C9-D9DCE6ED4D3E}"/>
          </ac:spMkLst>
        </pc:spChg>
        <pc:picChg chg="add mod">
          <ac:chgData name="shilpi mohanty" userId="7b885eb3dd52ee10" providerId="LiveId" clId="{C00DC468-A2B6-45C3-BBFC-C328FFFC06EB}" dt="2022-05-19T16:09:18.066" v="3112" actId="1076"/>
          <ac:picMkLst>
            <pc:docMk/>
            <pc:sldMk cId="3809979948" sldId="307"/>
            <ac:picMk id="4" creationId="{639A6B24-1574-2451-F2D3-2689F4CB14B0}"/>
          </ac:picMkLst>
        </pc:picChg>
        <pc:picChg chg="add mod">
          <ac:chgData name="shilpi mohanty" userId="7b885eb3dd52ee10" providerId="LiveId" clId="{C00DC468-A2B6-45C3-BBFC-C328FFFC06EB}" dt="2022-05-19T16:09:29.624" v="3114" actId="1076"/>
          <ac:picMkLst>
            <pc:docMk/>
            <pc:sldMk cId="3809979948" sldId="307"/>
            <ac:picMk id="5" creationId="{4A94DCD3-08FA-D906-37AC-061AD5B417E8}"/>
          </ac:picMkLst>
        </pc:picChg>
        <pc:picChg chg="add mod">
          <ac:chgData name="shilpi mohanty" userId="7b885eb3dd52ee10" providerId="LiveId" clId="{C00DC468-A2B6-45C3-BBFC-C328FFFC06EB}" dt="2022-05-19T16:09:43.286" v="3116" actId="1076"/>
          <ac:picMkLst>
            <pc:docMk/>
            <pc:sldMk cId="3809979948" sldId="307"/>
            <ac:picMk id="6" creationId="{D72DEB5F-912F-B6BB-AAAE-90EADA7482B9}"/>
          </ac:picMkLst>
        </pc:picChg>
        <pc:picChg chg="add mod">
          <ac:chgData name="shilpi mohanty" userId="7b885eb3dd52ee10" providerId="LiveId" clId="{C00DC468-A2B6-45C3-BBFC-C328FFFC06EB}" dt="2022-05-19T16:09:54.708" v="3118" actId="1076"/>
          <ac:picMkLst>
            <pc:docMk/>
            <pc:sldMk cId="3809979948" sldId="307"/>
            <ac:picMk id="7" creationId="{FB2C6A7B-562E-DA72-20D7-CC1B1771E378}"/>
          </ac:picMkLst>
        </pc:picChg>
      </pc:sldChg>
      <pc:sldChg chg="addSp modSp new mod">
        <pc:chgData name="shilpi mohanty" userId="7b885eb3dd52ee10" providerId="LiveId" clId="{C00DC468-A2B6-45C3-BBFC-C328FFFC06EB}" dt="2022-05-19T16:11:49.891" v="3185" actId="1076"/>
        <pc:sldMkLst>
          <pc:docMk/>
          <pc:sldMk cId="281350816" sldId="308"/>
        </pc:sldMkLst>
        <pc:spChg chg="mod">
          <ac:chgData name="shilpi mohanty" userId="7b885eb3dd52ee10" providerId="LiveId" clId="{C00DC468-A2B6-45C3-BBFC-C328FFFC06EB}" dt="2022-05-19T16:10:22.247" v="3124" actId="27636"/>
          <ac:spMkLst>
            <pc:docMk/>
            <pc:sldMk cId="281350816" sldId="308"/>
            <ac:spMk id="2" creationId="{9EBF728E-6D71-D70C-8791-C25CDE00140B}"/>
          </ac:spMkLst>
        </pc:spChg>
        <pc:spChg chg="mod">
          <ac:chgData name="shilpi mohanty" userId="7b885eb3dd52ee10" providerId="LiveId" clId="{C00DC468-A2B6-45C3-BBFC-C328FFFC06EB}" dt="2022-05-19T16:11:42.717" v="3182" actId="14100"/>
          <ac:spMkLst>
            <pc:docMk/>
            <pc:sldMk cId="281350816" sldId="308"/>
            <ac:spMk id="3" creationId="{89E3EA3E-0577-04BF-06B2-38654855B593}"/>
          </ac:spMkLst>
        </pc:spChg>
        <pc:picChg chg="add mod">
          <ac:chgData name="shilpi mohanty" userId="7b885eb3dd52ee10" providerId="LiveId" clId="{C00DC468-A2B6-45C3-BBFC-C328FFFC06EB}" dt="2022-05-19T16:11:45.073" v="3183" actId="1076"/>
          <ac:picMkLst>
            <pc:docMk/>
            <pc:sldMk cId="281350816" sldId="308"/>
            <ac:picMk id="4" creationId="{B4D9C4FA-755D-378A-665B-7DC30EAF7CBC}"/>
          </ac:picMkLst>
        </pc:picChg>
        <pc:picChg chg="add mod">
          <ac:chgData name="shilpi mohanty" userId="7b885eb3dd52ee10" providerId="LiveId" clId="{C00DC468-A2B6-45C3-BBFC-C328FFFC06EB}" dt="2022-05-19T16:11:47.319" v="3184" actId="1076"/>
          <ac:picMkLst>
            <pc:docMk/>
            <pc:sldMk cId="281350816" sldId="308"/>
            <ac:picMk id="5" creationId="{0A90A087-3BA3-B231-4D19-C8C262774633}"/>
          </ac:picMkLst>
        </pc:picChg>
        <pc:picChg chg="add mod">
          <ac:chgData name="shilpi mohanty" userId="7b885eb3dd52ee10" providerId="LiveId" clId="{C00DC468-A2B6-45C3-BBFC-C328FFFC06EB}" dt="2022-05-19T16:11:49.891" v="3185" actId="1076"/>
          <ac:picMkLst>
            <pc:docMk/>
            <pc:sldMk cId="281350816" sldId="308"/>
            <ac:picMk id="6" creationId="{BB272AB8-1D55-9150-C361-D1DA21F499C1}"/>
          </ac:picMkLst>
        </pc:picChg>
      </pc:sldChg>
      <pc:sldChg chg="addSp delSp modSp new mod">
        <pc:chgData name="shilpi mohanty" userId="7b885eb3dd52ee10" providerId="LiveId" clId="{C00DC468-A2B6-45C3-BBFC-C328FFFC06EB}" dt="2022-05-19T16:14:14.988" v="3216" actId="1076"/>
        <pc:sldMkLst>
          <pc:docMk/>
          <pc:sldMk cId="2997865594" sldId="309"/>
        </pc:sldMkLst>
        <pc:spChg chg="mod">
          <ac:chgData name="shilpi mohanty" userId="7b885eb3dd52ee10" providerId="LiveId" clId="{C00DC468-A2B6-45C3-BBFC-C328FFFC06EB}" dt="2022-05-19T16:12:51.050" v="3202" actId="6549"/>
          <ac:spMkLst>
            <pc:docMk/>
            <pc:sldMk cId="2997865594" sldId="309"/>
            <ac:spMk id="2" creationId="{4794A2A2-3B3F-B840-5DCF-30A5D8BA1E10}"/>
          </ac:spMkLst>
        </pc:spChg>
        <pc:spChg chg="del mod">
          <ac:chgData name="shilpi mohanty" userId="7b885eb3dd52ee10" providerId="LiveId" clId="{C00DC468-A2B6-45C3-BBFC-C328FFFC06EB}" dt="2022-05-19T16:12:36.147" v="3194"/>
          <ac:spMkLst>
            <pc:docMk/>
            <pc:sldMk cId="2997865594" sldId="309"/>
            <ac:spMk id="3" creationId="{983B35F0-6B22-0A64-139B-2ED55C99F89D}"/>
          </ac:spMkLst>
        </pc:spChg>
        <pc:picChg chg="add mod">
          <ac:chgData name="shilpi mohanty" userId="7b885eb3dd52ee10" providerId="LiveId" clId="{C00DC468-A2B6-45C3-BBFC-C328FFFC06EB}" dt="2022-05-19T16:12:41.908" v="3197" actId="14100"/>
          <ac:picMkLst>
            <pc:docMk/>
            <pc:sldMk cId="2997865594" sldId="309"/>
            <ac:picMk id="4" creationId="{D17E80AD-4A47-9DAC-A198-02E4C9C3DC92}"/>
          </ac:picMkLst>
        </pc:picChg>
        <pc:picChg chg="add mod">
          <ac:chgData name="shilpi mohanty" userId="7b885eb3dd52ee10" providerId="LiveId" clId="{C00DC468-A2B6-45C3-BBFC-C328FFFC06EB}" dt="2022-05-19T16:13:01.248" v="3204" actId="1076"/>
          <ac:picMkLst>
            <pc:docMk/>
            <pc:sldMk cId="2997865594" sldId="309"/>
            <ac:picMk id="5" creationId="{EC0A4789-591E-3507-3D65-F0A5ADC57598}"/>
          </ac:picMkLst>
        </pc:picChg>
        <pc:picChg chg="add mod">
          <ac:chgData name="shilpi mohanty" userId="7b885eb3dd52ee10" providerId="LiveId" clId="{C00DC468-A2B6-45C3-BBFC-C328FFFC06EB}" dt="2022-05-19T16:13:14.652" v="3207" actId="14100"/>
          <ac:picMkLst>
            <pc:docMk/>
            <pc:sldMk cId="2997865594" sldId="309"/>
            <ac:picMk id="6" creationId="{40712481-8EB0-3D4B-746B-1C55364B95A0}"/>
          </ac:picMkLst>
        </pc:picChg>
        <pc:picChg chg="add mod">
          <ac:chgData name="shilpi mohanty" userId="7b885eb3dd52ee10" providerId="LiveId" clId="{C00DC468-A2B6-45C3-BBFC-C328FFFC06EB}" dt="2022-05-19T16:13:36.394" v="3209" actId="1076"/>
          <ac:picMkLst>
            <pc:docMk/>
            <pc:sldMk cId="2997865594" sldId="309"/>
            <ac:picMk id="7" creationId="{488CCA1C-695D-7604-EF4D-E38C9BC7462A}"/>
          </ac:picMkLst>
        </pc:picChg>
        <pc:picChg chg="add mod">
          <ac:chgData name="shilpi mohanty" userId="7b885eb3dd52ee10" providerId="LiveId" clId="{C00DC468-A2B6-45C3-BBFC-C328FFFC06EB}" dt="2022-05-19T16:13:46.135" v="3211" actId="1076"/>
          <ac:picMkLst>
            <pc:docMk/>
            <pc:sldMk cId="2997865594" sldId="309"/>
            <ac:picMk id="8" creationId="{55AB8EE9-CC8F-1CC3-A689-7FCBD1A7B319}"/>
          </ac:picMkLst>
        </pc:picChg>
        <pc:picChg chg="add del mod">
          <ac:chgData name="shilpi mohanty" userId="7b885eb3dd52ee10" providerId="LiveId" clId="{C00DC468-A2B6-45C3-BBFC-C328FFFC06EB}" dt="2022-05-19T16:14:03.999" v="3214" actId="478"/>
          <ac:picMkLst>
            <pc:docMk/>
            <pc:sldMk cId="2997865594" sldId="309"/>
            <ac:picMk id="9" creationId="{87E80811-26C0-BBA2-9FA1-841AB9DBD69E}"/>
          </ac:picMkLst>
        </pc:picChg>
        <pc:picChg chg="add mod">
          <ac:chgData name="shilpi mohanty" userId="7b885eb3dd52ee10" providerId="LiveId" clId="{C00DC468-A2B6-45C3-BBFC-C328FFFC06EB}" dt="2022-05-19T16:14:14.988" v="3216" actId="1076"/>
          <ac:picMkLst>
            <pc:docMk/>
            <pc:sldMk cId="2997865594" sldId="309"/>
            <ac:picMk id="10" creationId="{59D61AC7-0368-93A3-D1FE-3962F692443C}"/>
          </ac:picMkLst>
        </pc:picChg>
      </pc:sldChg>
      <pc:sldChg chg="modSp new mod">
        <pc:chgData name="shilpi mohanty" userId="7b885eb3dd52ee10" providerId="LiveId" clId="{C00DC468-A2B6-45C3-BBFC-C328FFFC06EB}" dt="2022-05-19T16:17:05.365" v="3281" actId="20577"/>
        <pc:sldMkLst>
          <pc:docMk/>
          <pc:sldMk cId="1773606182" sldId="310"/>
        </pc:sldMkLst>
        <pc:spChg chg="mod">
          <ac:chgData name="shilpi mohanty" userId="7b885eb3dd52ee10" providerId="LiveId" clId="{C00DC468-A2B6-45C3-BBFC-C328FFFC06EB}" dt="2022-05-19T16:15:04.295" v="3229" actId="14100"/>
          <ac:spMkLst>
            <pc:docMk/>
            <pc:sldMk cId="1773606182" sldId="310"/>
            <ac:spMk id="2" creationId="{B8B21B33-6071-D461-6261-61506A4A6FB4}"/>
          </ac:spMkLst>
        </pc:spChg>
        <pc:spChg chg="mod">
          <ac:chgData name="shilpi mohanty" userId="7b885eb3dd52ee10" providerId="LiveId" clId="{C00DC468-A2B6-45C3-BBFC-C328FFFC06EB}" dt="2022-05-19T16:17:05.365" v="3281" actId="20577"/>
          <ac:spMkLst>
            <pc:docMk/>
            <pc:sldMk cId="1773606182" sldId="310"/>
            <ac:spMk id="3" creationId="{E1DFFF23-B49A-5A72-D5C7-5B049B7E7B75}"/>
          </ac:spMkLst>
        </pc:spChg>
      </pc:sldChg>
      <pc:sldChg chg="modSp new mod">
        <pc:chgData name="shilpi mohanty" userId="7b885eb3dd52ee10" providerId="LiveId" clId="{C00DC468-A2B6-45C3-BBFC-C328FFFC06EB}" dt="2022-05-19T16:16:43.513" v="3278" actId="27636"/>
        <pc:sldMkLst>
          <pc:docMk/>
          <pc:sldMk cId="3659218070" sldId="311"/>
        </pc:sldMkLst>
        <pc:spChg chg="mod">
          <ac:chgData name="shilpi mohanty" userId="7b885eb3dd52ee10" providerId="LiveId" clId="{C00DC468-A2B6-45C3-BBFC-C328FFFC06EB}" dt="2022-05-19T16:16:32.694" v="3273" actId="14100"/>
          <ac:spMkLst>
            <pc:docMk/>
            <pc:sldMk cId="3659218070" sldId="311"/>
            <ac:spMk id="2" creationId="{F7CEB5EC-4452-39C6-D773-DA0EA809524F}"/>
          </ac:spMkLst>
        </pc:spChg>
        <pc:spChg chg="mod">
          <ac:chgData name="shilpi mohanty" userId="7b885eb3dd52ee10" providerId="LiveId" clId="{C00DC468-A2B6-45C3-BBFC-C328FFFC06EB}" dt="2022-05-19T16:16:43.513" v="3278" actId="27636"/>
          <ac:spMkLst>
            <pc:docMk/>
            <pc:sldMk cId="3659218070" sldId="311"/>
            <ac:spMk id="3" creationId="{40E75915-23D3-A99D-F04F-AC33D4728901}"/>
          </ac:spMkLst>
        </pc:spChg>
      </pc:sldChg>
      <pc:sldChg chg="modSp new mod">
        <pc:chgData name="shilpi mohanty" userId="7b885eb3dd52ee10" providerId="LiveId" clId="{C00DC468-A2B6-45C3-BBFC-C328FFFC06EB}" dt="2022-05-19T16:20:02.455" v="3333" actId="123"/>
        <pc:sldMkLst>
          <pc:docMk/>
          <pc:sldMk cId="3621360833" sldId="312"/>
        </pc:sldMkLst>
        <pc:spChg chg="mod">
          <ac:chgData name="shilpi mohanty" userId="7b885eb3dd52ee10" providerId="LiveId" clId="{C00DC468-A2B6-45C3-BBFC-C328FFFC06EB}" dt="2022-05-19T16:17:38.684" v="3286"/>
          <ac:spMkLst>
            <pc:docMk/>
            <pc:sldMk cId="3621360833" sldId="312"/>
            <ac:spMk id="2" creationId="{BA4E3C73-07BE-AE0C-A814-42A2A5F40433}"/>
          </ac:spMkLst>
        </pc:spChg>
        <pc:spChg chg="mod">
          <ac:chgData name="shilpi mohanty" userId="7b885eb3dd52ee10" providerId="LiveId" clId="{C00DC468-A2B6-45C3-BBFC-C328FFFC06EB}" dt="2022-05-19T16:20:02.455" v="3333" actId="123"/>
          <ac:spMkLst>
            <pc:docMk/>
            <pc:sldMk cId="3621360833" sldId="312"/>
            <ac:spMk id="3" creationId="{6FE0BA9A-27A3-EA16-7D36-1B6BE88C5B39}"/>
          </ac:spMkLst>
        </pc:spChg>
      </pc:sldChg>
      <pc:sldChg chg="modSp new mod">
        <pc:chgData name="shilpi mohanty" userId="7b885eb3dd52ee10" providerId="LiveId" clId="{C00DC468-A2B6-45C3-BBFC-C328FFFC06EB}" dt="2022-05-19T16:19:56.652" v="3332" actId="123"/>
        <pc:sldMkLst>
          <pc:docMk/>
          <pc:sldMk cId="2546371946" sldId="313"/>
        </pc:sldMkLst>
        <pc:spChg chg="mod">
          <ac:chgData name="shilpi mohanty" userId="7b885eb3dd52ee10" providerId="LiveId" clId="{C00DC468-A2B6-45C3-BBFC-C328FFFC06EB}" dt="2022-05-19T16:19:12.181" v="3323" actId="14100"/>
          <ac:spMkLst>
            <pc:docMk/>
            <pc:sldMk cId="2546371946" sldId="313"/>
            <ac:spMk id="2" creationId="{7FC759E3-CF47-08DA-EE1C-554100B86947}"/>
          </ac:spMkLst>
        </pc:spChg>
        <pc:spChg chg="mod">
          <ac:chgData name="shilpi mohanty" userId="7b885eb3dd52ee10" providerId="LiveId" clId="{C00DC468-A2B6-45C3-BBFC-C328FFFC06EB}" dt="2022-05-19T16:19:56.652" v="3332" actId="123"/>
          <ac:spMkLst>
            <pc:docMk/>
            <pc:sldMk cId="2546371946" sldId="313"/>
            <ac:spMk id="3" creationId="{409BED3C-E374-43B8-2950-440209B4B754}"/>
          </ac:spMkLst>
        </pc:spChg>
      </pc:sldChg>
      <pc:sldChg chg="modSp new mod">
        <pc:chgData name="shilpi mohanty" userId="7b885eb3dd52ee10" providerId="LiveId" clId="{C00DC468-A2B6-45C3-BBFC-C328FFFC06EB}" dt="2022-05-19T16:20:44.247" v="3345" actId="27636"/>
        <pc:sldMkLst>
          <pc:docMk/>
          <pc:sldMk cId="1965827752" sldId="314"/>
        </pc:sldMkLst>
        <pc:spChg chg="mod">
          <ac:chgData name="shilpi mohanty" userId="7b885eb3dd52ee10" providerId="LiveId" clId="{C00DC468-A2B6-45C3-BBFC-C328FFFC06EB}" dt="2022-05-19T16:20:29.253" v="3338"/>
          <ac:spMkLst>
            <pc:docMk/>
            <pc:sldMk cId="1965827752" sldId="314"/>
            <ac:spMk id="2" creationId="{DAA340CC-08A4-8C7B-D9DB-93FFCB6F202A}"/>
          </ac:spMkLst>
        </pc:spChg>
        <pc:spChg chg="mod">
          <ac:chgData name="shilpi mohanty" userId="7b885eb3dd52ee10" providerId="LiveId" clId="{C00DC468-A2B6-45C3-BBFC-C328FFFC06EB}" dt="2022-05-19T16:20:44.247" v="3345" actId="27636"/>
          <ac:spMkLst>
            <pc:docMk/>
            <pc:sldMk cId="1965827752" sldId="314"/>
            <ac:spMk id="3" creationId="{580987CE-BE8F-634B-6194-5FBE348987CF}"/>
          </ac:spMkLst>
        </pc:spChg>
      </pc:sldChg>
      <pc:sldChg chg="new del">
        <pc:chgData name="shilpi mohanty" userId="7b885eb3dd52ee10" providerId="LiveId" clId="{C00DC468-A2B6-45C3-BBFC-C328FFFC06EB}" dt="2022-05-19T16:20:50.944" v="3346" actId="2696"/>
        <pc:sldMkLst>
          <pc:docMk/>
          <pc:sldMk cId="1603129164" sldId="31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6C6D9B-B355-49A8-B949-1785C1167B1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40120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17795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211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2090615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9894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427931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C6D9B-B355-49A8-B949-1785C1167B1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2002969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C6D9B-B355-49A8-B949-1785C1167B1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64704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C6D9B-B355-49A8-B949-1785C1167B1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41369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C6D9B-B355-49A8-B949-1785C1167B15}"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945533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C6D9B-B355-49A8-B949-1785C1167B15}"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51813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C6D9B-B355-49A8-B949-1785C1167B15}" type="datetimeFigureOut">
              <a:rPr lang="en-IN" smtClean="0"/>
              <a:t>19-05-2022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567644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6C6D9B-B355-49A8-B949-1785C1167B15}" type="datetimeFigureOut">
              <a:rPr lang="en-IN" smtClean="0"/>
              <a:t>19-05-2022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136316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C6D9B-B355-49A8-B949-1785C1167B15}" type="datetimeFigureOut">
              <a:rPr lang="en-IN" smtClean="0"/>
              <a:t>19-05-2022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8142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C6D9B-B355-49A8-B949-1785C1167B15}"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212909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C6D9B-B355-49A8-B949-1785C1167B15}"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121736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6C6D9B-B355-49A8-B949-1785C1167B15}" type="datetimeFigureOut">
              <a:rPr lang="en-IN" smtClean="0"/>
              <a:t>19-05-2022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3FA22A-1717-451C-A47F-CEF6702CF438}" type="slidenum">
              <a:rPr lang="en-IN" smtClean="0"/>
              <a:t>‹#›</a:t>
            </a:fld>
            <a:endParaRPr lang="en-IN"/>
          </a:p>
        </p:txBody>
      </p:sp>
    </p:spTree>
    <p:extLst>
      <p:ext uri="{BB962C8B-B14F-4D97-AF65-F5344CB8AC3E}">
        <p14:creationId xmlns:p14="http://schemas.microsoft.com/office/powerpoint/2010/main" val="318169883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235E-8470-4062-AD7B-8D618DED6315}"/>
              </a:ext>
            </a:extLst>
          </p:cNvPr>
          <p:cNvSpPr>
            <a:spLocks noGrp="1"/>
          </p:cNvSpPr>
          <p:nvPr>
            <p:ph type="ctrTitle"/>
          </p:nvPr>
        </p:nvSpPr>
        <p:spPr/>
        <p:txBody>
          <a:bodyPr>
            <a:normAutofit/>
          </a:bodyPr>
          <a:lstStyle/>
          <a:p>
            <a:r>
              <a:rPr lang="en-IN"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Housing Price Prediction Project</a:t>
            </a:r>
            <a:br>
              <a:rPr lang="en-IN"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sz="2800" dirty="0"/>
          </a:p>
        </p:txBody>
      </p:sp>
      <p:sp>
        <p:nvSpPr>
          <p:cNvPr id="3" name="Subtitle 2">
            <a:extLst>
              <a:ext uri="{FF2B5EF4-FFF2-40B4-BE49-F238E27FC236}">
                <a16:creationId xmlns:a16="http://schemas.microsoft.com/office/drawing/2014/main" id="{607F5096-19F8-43D8-884D-0BC3D05E815E}"/>
              </a:ext>
            </a:extLst>
          </p:cNvPr>
          <p:cNvSpPr>
            <a:spLocks noGrp="1"/>
          </p:cNvSpPr>
          <p:nvPr>
            <p:ph type="subTitle" idx="1"/>
          </p:nvPr>
        </p:nvSpPr>
        <p:spPr/>
        <p:txBody>
          <a:bodyPr>
            <a:normAutofit fontScale="92500" lnSpcReduction="10000"/>
          </a:bodyPr>
          <a:lstStyle/>
          <a:p>
            <a:endParaRPr lang="en-IN" dirty="0"/>
          </a:p>
          <a:p>
            <a:endParaRPr lang="en-IN" dirty="0"/>
          </a:p>
          <a:p>
            <a:r>
              <a:rPr lang="en-IN" dirty="0"/>
              <a:t>Submitted by Shilpi Mohanty</a:t>
            </a:r>
          </a:p>
        </p:txBody>
      </p:sp>
    </p:spTree>
    <p:extLst>
      <p:ext uri="{BB962C8B-B14F-4D97-AF65-F5344CB8AC3E}">
        <p14:creationId xmlns:p14="http://schemas.microsoft.com/office/powerpoint/2010/main" val="3999555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3301-B6C2-4DDC-A430-8C6C5D11F423}"/>
              </a:ext>
            </a:extLst>
          </p:cNvPr>
          <p:cNvSpPr>
            <a:spLocks noGrp="1"/>
          </p:cNvSpPr>
          <p:nvPr>
            <p:ph type="title"/>
          </p:nvPr>
        </p:nvSpPr>
        <p:spPr/>
        <p:txBody>
          <a:bodyPr/>
          <a:lstStyle/>
          <a:p>
            <a:r>
              <a:rPr lang="en-IN" dirty="0"/>
              <a:t>   </a:t>
            </a:r>
            <a:r>
              <a:rPr lang="en-US" dirty="0"/>
              <a:t>statistical summary of the dataset</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73D017-A3BF-4FCE-8E45-73C2B83F0EAF}"/>
              </a:ext>
            </a:extLst>
          </p:cNvPr>
          <p:cNvSpPr>
            <a:spLocks noGrp="1"/>
          </p:cNvSpPr>
          <p:nvPr>
            <p:ph sz="half" idx="1"/>
          </p:nvPr>
        </p:nvSpPr>
        <p:spPr>
          <a:xfrm>
            <a:off x="677334" y="1210235"/>
            <a:ext cx="8305301" cy="3536577"/>
          </a:xfrm>
        </p:spPr>
        <p:txBody>
          <a:bodyPr>
            <a:normAutofit/>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Describe function returns the statistical summary of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or series. It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Analyzes</a:t>
            </a:r>
            <a:r>
              <a:rPr lang="en-IN" sz="1800" dirty="0">
                <a:effectLst/>
                <a:latin typeface="Calibri" panose="020F0502020204030204" pitchFamily="34" charset="0"/>
                <a:ea typeface="Calibri" panose="020F0502020204030204" pitchFamily="34" charset="0"/>
                <a:cs typeface="Times New Roman" panose="02020603050405020304" pitchFamily="18" charset="0"/>
              </a:rPr>
              <a:t> both numeric and object series, as well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column sets of mixed data types. The output will vary depending on what is provided.</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numeric data, the result’s index will include count, mean, std, min, max as well as lower, 50 and upper percentiles. By default the lower percentile is 25 and the upper percentile is 75. The 50 percentile is the same as the median.</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For object data (e.g. strings or timestamps), the result’s index will include count, unique, top, and freq. The top is the most common value.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freq</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the most common value’s frequency. Timestamps also include the first and last items.</a:t>
            </a:r>
            <a:endParaRPr lang="en-IN" dirty="0"/>
          </a:p>
        </p:txBody>
      </p:sp>
      <p:pic>
        <p:nvPicPr>
          <p:cNvPr id="8" name="Picture 7">
            <a:extLst>
              <a:ext uri="{FF2B5EF4-FFF2-40B4-BE49-F238E27FC236}">
                <a16:creationId xmlns:a16="http://schemas.microsoft.com/office/drawing/2014/main" id="{44972F5D-0F61-5829-BC5D-C942F3856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979" y="4370294"/>
            <a:ext cx="5078021" cy="2296160"/>
          </a:xfrm>
          <a:prstGeom prst="rect">
            <a:avLst/>
          </a:prstGeom>
        </p:spPr>
      </p:pic>
      <p:pic>
        <p:nvPicPr>
          <p:cNvPr id="9" name="Picture 8">
            <a:extLst>
              <a:ext uri="{FF2B5EF4-FFF2-40B4-BE49-F238E27FC236}">
                <a16:creationId xmlns:a16="http://schemas.microsoft.com/office/drawing/2014/main" id="{6D72CC99-7D2B-834B-8D5B-B5C922404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70294"/>
            <a:ext cx="5731510" cy="2296160"/>
          </a:xfrm>
          <a:prstGeom prst="rect">
            <a:avLst/>
          </a:prstGeom>
        </p:spPr>
      </p:pic>
    </p:spTree>
    <p:extLst>
      <p:ext uri="{BB962C8B-B14F-4D97-AF65-F5344CB8AC3E}">
        <p14:creationId xmlns:p14="http://schemas.microsoft.com/office/powerpoint/2010/main" val="329056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4965-5AA7-4453-B873-F2008599F9D8}"/>
              </a:ext>
            </a:extLst>
          </p:cNvPr>
          <p:cNvSpPr>
            <a:spLocks noGrp="1"/>
          </p:cNvSpPr>
          <p:nvPr>
            <p:ph type="title"/>
          </p:nvPr>
        </p:nvSpPr>
        <p:spPr>
          <a:xfrm>
            <a:off x="677334" y="609600"/>
            <a:ext cx="8596668" cy="735106"/>
          </a:xfrm>
        </p:spPr>
        <p:txBody>
          <a:bodyPr/>
          <a:lstStyle/>
          <a:p>
            <a:r>
              <a:rPr lang="en-IN" dirty="0"/>
              <a:t>Correlation Analysis:</a:t>
            </a:r>
          </a:p>
        </p:txBody>
      </p:sp>
      <p:sp>
        <p:nvSpPr>
          <p:cNvPr id="3" name="Content Placeholder 2">
            <a:extLst>
              <a:ext uri="{FF2B5EF4-FFF2-40B4-BE49-F238E27FC236}">
                <a16:creationId xmlns:a16="http://schemas.microsoft.com/office/drawing/2014/main" id="{9807BAD3-0640-46B9-B558-E421459C2EAD}"/>
              </a:ext>
            </a:extLst>
          </p:cNvPr>
          <p:cNvSpPr>
            <a:spLocks noGrp="1"/>
          </p:cNvSpPr>
          <p:nvPr>
            <p:ph sz="half" idx="1"/>
          </p:nvPr>
        </p:nvSpPr>
        <p:spPr>
          <a:xfrm>
            <a:off x="677334" y="1344706"/>
            <a:ext cx="8385984" cy="4696655"/>
          </a:xfrm>
        </p:spPr>
        <p:txBody>
          <a:bodyPr>
            <a:normAutofit/>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Correlation analysis is a statistical method used to measure the strength of the linear relationship between two variables and compute their association. </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positive correlation indicates that the values tend to increase with one another and a negative correlation indicates that values in one set tend to decrease with an increase in the other set.</a:t>
            </a: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D4DD9D70-5169-DDF6-07A3-F95EE89F0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465" y="3155689"/>
            <a:ext cx="8814652" cy="3213735"/>
          </a:xfrm>
          <a:prstGeom prst="rect">
            <a:avLst/>
          </a:prstGeom>
        </p:spPr>
      </p:pic>
    </p:spTree>
    <p:extLst>
      <p:ext uri="{BB962C8B-B14F-4D97-AF65-F5344CB8AC3E}">
        <p14:creationId xmlns:p14="http://schemas.microsoft.com/office/powerpoint/2010/main" val="20761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F2DA-F634-4721-B21A-E407F359C8A4}"/>
              </a:ext>
            </a:extLst>
          </p:cNvPr>
          <p:cNvSpPr>
            <a:spLocks noGrp="1"/>
          </p:cNvSpPr>
          <p:nvPr>
            <p:ph type="title"/>
          </p:nvPr>
        </p:nvSpPr>
        <p:spPr>
          <a:xfrm>
            <a:off x="677334" y="609600"/>
            <a:ext cx="8596668" cy="640976"/>
          </a:xfrm>
        </p:spPr>
        <p:txBody>
          <a:bodyPr/>
          <a:lstStyle/>
          <a:p>
            <a:r>
              <a:rPr lang="en-IN" dirty="0"/>
              <a:t>        Correlation using Heatmap </a:t>
            </a:r>
          </a:p>
        </p:txBody>
      </p:sp>
      <p:sp>
        <p:nvSpPr>
          <p:cNvPr id="3" name="Content Placeholder 2">
            <a:extLst>
              <a:ext uri="{FF2B5EF4-FFF2-40B4-BE49-F238E27FC236}">
                <a16:creationId xmlns:a16="http://schemas.microsoft.com/office/drawing/2014/main" id="{ABEECD18-1612-409A-8A7F-F3AFC06A14E1}"/>
              </a:ext>
            </a:extLst>
          </p:cNvPr>
          <p:cNvSpPr>
            <a:spLocks noGrp="1"/>
          </p:cNvSpPr>
          <p:nvPr>
            <p:ph idx="1"/>
          </p:nvPr>
        </p:nvSpPr>
        <p:spPr>
          <a:xfrm>
            <a:off x="838200" y="1250576"/>
            <a:ext cx="9327776" cy="4912940"/>
          </a:xfrm>
        </p:spPr>
        <p:txBody>
          <a:bodyPr/>
          <a:lstStyle/>
          <a:p>
            <a:pPr algn="just">
              <a:lnSpc>
                <a:spcPct val="115000"/>
              </a:lnSpc>
              <a:spcBef>
                <a:spcPts val="645"/>
              </a:spcBef>
            </a:pPr>
            <a:r>
              <a:rPr lang="en-IN" sz="1800" dirty="0">
                <a:effectLst/>
                <a:latin typeface="Calibri" panose="020F0502020204030204" pitchFamily="34" charset="0"/>
                <a:ea typeface="Calibri" panose="020F0502020204030204" pitchFamily="34" charset="0"/>
                <a:cs typeface="Times New Roman" panose="02020603050405020304" pitchFamily="18" charset="0"/>
              </a:rPr>
              <a:t>Correlation heatmaps are a type of plot that visualize the strength of relationships between numerical variables. Correlation plots are used to understand which variables are related to each other and the strength of this relationship</a:t>
            </a:r>
            <a:r>
              <a:rPr lang="en-IN" sz="1800" kern="1800" dirty="0">
                <a:solidFill>
                  <a:srgbClr val="000000"/>
                </a:solidFill>
                <a:effectLst/>
                <a:latin typeface="Arial" panose="020B0604020202020204" pitchFamily="34" charset="0"/>
                <a:ea typeface="Times New Roman" panose="02020603050405020304" pitchFamily="18" charset="0"/>
              </a:rPr>
              <a:t>.</a:t>
            </a:r>
          </a:p>
          <a:p>
            <a:pPr marL="457200" algn="just">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highly positively correlated with the features like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OverallQual</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YearBuilt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YearRemodAdd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TotalBsmtSF</a:t>
            </a:r>
            <a:r>
              <a:rPr lang="en-IN" sz="1800" dirty="0">
                <a:effectLst/>
                <a:latin typeface="Calibri" panose="020F0502020204030204" pitchFamily="34" charset="0"/>
                <a:ea typeface="Calibri" panose="020F0502020204030204" pitchFamily="34" charset="0"/>
                <a:cs typeface="Times New Roman" panose="02020603050405020304" pitchFamily="18" charset="0"/>
              </a:rPr>
              <a:t>, 1stFlrSF,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GrLivArea</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FullBath</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TotRmsAbvGrd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GarageCars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GarageArea</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negatively correlated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OverallCond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KitchenAbvGr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Encloseporch</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YrSold</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algn="just">
              <a:lnSpc>
                <a:spcPct val="107000"/>
              </a:lnSpc>
              <a:spcAft>
                <a:spcPts val="800"/>
              </a:spcAft>
            </a:pPr>
            <a:endParaRPr lang="en-IN" dirty="0"/>
          </a:p>
        </p:txBody>
      </p:sp>
      <p:pic>
        <p:nvPicPr>
          <p:cNvPr id="4" name="Picture 3">
            <a:extLst>
              <a:ext uri="{FF2B5EF4-FFF2-40B4-BE49-F238E27FC236}">
                <a16:creationId xmlns:a16="http://schemas.microsoft.com/office/drawing/2014/main" id="{FC156F4F-EC60-0B2C-F598-ECA00FD13F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7421" y="3926541"/>
            <a:ext cx="8226508" cy="2736832"/>
          </a:xfrm>
          <a:prstGeom prst="rect">
            <a:avLst/>
          </a:prstGeom>
          <a:noFill/>
          <a:ln>
            <a:noFill/>
          </a:ln>
        </p:spPr>
      </p:pic>
    </p:spTree>
    <p:extLst>
      <p:ext uri="{BB962C8B-B14F-4D97-AF65-F5344CB8AC3E}">
        <p14:creationId xmlns:p14="http://schemas.microsoft.com/office/powerpoint/2010/main" val="410250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CBDEA-4964-41AF-AD94-1A0222378675}"/>
              </a:ext>
            </a:extLst>
          </p:cNvPr>
          <p:cNvSpPr>
            <a:spLocks noGrp="1"/>
          </p:cNvSpPr>
          <p:nvPr>
            <p:ph type="title"/>
          </p:nvPr>
        </p:nvSpPr>
        <p:spPr>
          <a:xfrm>
            <a:off x="677334" y="609600"/>
            <a:ext cx="8596668" cy="573741"/>
          </a:xfrm>
        </p:spPr>
        <p:txBody>
          <a:bodyPr>
            <a:normAutofit fontScale="90000"/>
          </a:bodyPr>
          <a:lstStyle/>
          <a:p>
            <a:r>
              <a:rPr lang="en-IN" dirty="0"/>
              <a:t>Correlation between target variable </a:t>
            </a:r>
          </a:p>
        </p:txBody>
      </p:sp>
      <p:sp>
        <p:nvSpPr>
          <p:cNvPr id="3" name="Content Placeholder 2">
            <a:extLst>
              <a:ext uri="{FF2B5EF4-FFF2-40B4-BE49-F238E27FC236}">
                <a16:creationId xmlns:a16="http://schemas.microsoft.com/office/drawing/2014/main" id="{2C972998-5CB1-4C0D-9334-2398A4B1EAEA}"/>
              </a:ext>
            </a:extLst>
          </p:cNvPr>
          <p:cNvSpPr>
            <a:spLocks noGrp="1"/>
          </p:cNvSpPr>
          <p:nvPr>
            <p:ph sz="half" idx="1"/>
          </p:nvPr>
        </p:nvSpPr>
        <p:spPr>
          <a:xfrm>
            <a:off x="677334" y="1425388"/>
            <a:ext cx="8453219" cy="4615973"/>
          </a:xfrm>
        </p:spPr>
        <p:txBody>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Target label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Salesprice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highly positively correlated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OverallQual</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GrLivArea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Sales price is negatively correlated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KitchenAbvGr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EnclosedPorch</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OverallCond</a:t>
            </a:r>
            <a:r>
              <a:rPr lang="en-IN" sz="1800" dirty="0">
                <a:effectLst/>
                <a:latin typeface="Calibri" panose="020F0502020204030204" pitchFamily="34" charset="0"/>
                <a:ea typeface="Calibri" panose="020F0502020204030204" pitchFamily="34" charset="0"/>
                <a:cs typeface="Times New Roman" panose="02020603050405020304" pitchFamily="18" charset="0"/>
              </a:rPr>
              <a:t> ,Mssubclass,Yrsold,LowQualFinsf,Miscval,Bsmithhalfbatch and rest all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positvely</a:t>
            </a:r>
            <a:r>
              <a:rPr lang="en-IN" sz="1800" dirty="0">
                <a:effectLst/>
                <a:latin typeface="Calibri" panose="020F0502020204030204" pitchFamily="34" charset="0"/>
                <a:ea typeface="Calibri" panose="020F0502020204030204" pitchFamily="34" charset="0"/>
                <a:cs typeface="Times New Roman" panose="02020603050405020304" pitchFamily="18" charset="0"/>
              </a:rPr>
              <a:t> correlated</a:t>
            </a:r>
          </a:p>
          <a:p>
            <a:endParaRPr lang="en-IN"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p:txBody>
      </p:sp>
      <p:pic>
        <p:nvPicPr>
          <p:cNvPr id="8" name="Picture 7">
            <a:extLst>
              <a:ext uri="{FF2B5EF4-FFF2-40B4-BE49-F238E27FC236}">
                <a16:creationId xmlns:a16="http://schemas.microsoft.com/office/drawing/2014/main" id="{FED40D4E-FE7A-98E6-E589-EB2C9BF171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106" y="3079376"/>
            <a:ext cx="8014447" cy="3204032"/>
          </a:xfrm>
          <a:prstGeom prst="rect">
            <a:avLst/>
          </a:prstGeom>
          <a:noFill/>
          <a:ln>
            <a:noFill/>
          </a:ln>
        </p:spPr>
      </p:pic>
    </p:spTree>
    <p:extLst>
      <p:ext uri="{BB962C8B-B14F-4D97-AF65-F5344CB8AC3E}">
        <p14:creationId xmlns:p14="http://schemas.microsoft.com/office/powerpoint/2010/main" val="134192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E096-E8B7-4DF6-B1A7-CB95EFFD1C4E}"/>
              </a:ext>
            </a:extLst>
          </p:cNvPr>
          <p:cNvSpPr>
            <a:spLocks noGrp="1"/>
          </p:cNvSpPr>
          <p:nvPr>
            <p:ph type="title"/>
          </p:nvPr>
        </p:nvSpPr>
        <p:spPr>
          <a:xfrm>
            <a:off x="677334" y="609600"/>
            <a:ext cx="8596668" cy="1030941"/>
          </a:xfrm>
        </p:spPr>
        <p:txBody>
          <a:bodyPr>
            <a:normAutofit fontScale="90000"/>
          </a:bodyPr>
          <a:lstStyle/>
          <a:p>
            <a:r>
              <a:rPr lang="en-US" dirty="0"/>
              <a:t>Best Categorical Features using Chi-square test :</a:t>
            </a:r>
            <a:br>
              <a:rPr lang="en-US" dirty="0"/>
            </a:br>
            <a:endParaRPr lang="en-IN" dirty="0"/>
          </a:p>
        </p:txBody>
      </p:sp>
      <p:sp>
        <p:nvSpPr>
          <p:cNvPr id="3" name="Content Placeholder 2">
            <a:extLst>
              <a:ext uri="{FF2B5EF4-FFF2-40B4-BE49-F238E27FC236}">
                <a16:creationId xmlns:a16="http://schemas.microsoft.com/office/drawing/2014/main" id="{8B971EE1-E217-48BA-B7B9-86B69F3F4CAD}"/>
              </a:ext>
            </a:extLst>
          </p:cNvPr>
          <p:cNvSpPr>
            <a:spLocks noGrp="1"/>
          </p:cNvSpPr>
          <p:nvPr>
            <p:ph sz="half" idx="1"/>
          </p:nvPr>
        </p:nvSpPr>
        <p:spPr>
          <a:xfrm>
            <a:off x="677334" y="1640541"/>
            <a:ext cx="8977654" cy="4400820"/>
          </a:xfrm>
        </p:spPr>
        <p:txBody>
          <a:bodyPr>
            <a:normAutofit/>
          </a:bodyPr>
          <a:lstStyle/>
          <a:p>
            <a:r>
              <a:rPr lang="en-US" dirty="0"/>
              <a:t>Chi Square test is used to identify significant categorical variables i.e. variables with p value less than 5%</a:t>
            </a:r>
            <a:br>
              <a:rPr lang="en-US" dirty="0"/>
            </a:br>
            <a:endParaRPr lang="en-IN" dirty="0"/>
          </a:p>
        </p:txBody>
      </p:sp>
      <p:pic>
        <p:nvPicPr>
          <p:cNvPr id="8" name="Picture 7">
            <a:extLst>
              <a:ext uri="{FF2B5EF4-FFF2-40B4-BE49-F238E27FC236}">
                <a16:creationId xmlns:a16="http://schemas.microsoft.com/office/drawing/2014/main" id="{479054AF-D12E-E6DE-E8AE-8CF19F7FC4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119" y="2008177"/>
            <a:ext cx="5343525" cy="5064125"/>
          </a:xfrm>
          <a:prstGeom prst="rect">
            <a:avLst/>
          </a:prstGeom>
          <a:noFill/>
          <a:ln>
            <a:noFill/>
          </a:ln>
        </p:spPr>
      </p:pic>
    </p:spTree>
    <p:extLst>
      <p:ext uri="{BB962C8B-B14F-4D97-AF65-F5344CB8AC3E}">
        <p14:creationId xmlns:p14="http://schemas.microsoft.com/office/powerpoint/2010/main" val="580314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21AE-907D-4100-A19C-1424806D32E5}"/>
              </a:ext>
            </a:extLst>
          </p:cNvPr>
          <p:cNvSpPr>
            <a:spLocks noGrp="1"/>
          </p:cNvSpPr>
          <p:nvPr>
            <p:ph type="title"/>
          </p:nvPr>
        </p:nvSpPr>
        <p:spPr/>
        <p:txBody>
          <a:bodyPr/>
          <a:lstStyle/>
          <a:p>
            <a:r>
              <a:rPr lang="en-US" sz="2800" dirty="0"/>
              <a:t>Encoding the categorical object datatype column</a:t>
            </a:r>
            <a:r>
              <a:rPr lang="en-US" dirty="0"/>
              <a:t>:</a:t>
            </a:r>
            <a:endParaRPr lang="en-IN" dirty="0"/>
          </a:p>
        </p:txBody>
      </p:sp>
      <p:sp>
        <p:nvSpPr>
          <p:cNvPr id="3" name="Content Placeholder 2">
            <a:extLst>
              <a:ext uri="{FF2B5EF4-FFF2-40B4-BE49-F238E27FC236}">
                <a16:creationId xmlns:a16="http://schemas.microsoft.com/office/drawing/2014/main" id="{8B8DDD75-40AD-4AD7-BFCC-F76CCF483286}"/>
              </a:ext>
            </a:extLst>
          </p:cNvPr>
          <p:cNvSpPr>
            <a:spLocks noGrp="1"/>
          </p:cNvSpPr>
          <p:nvPr>
            <p:ph sz="half" idx="1"/>
          </p:nvPr>
        </p:nvSpPr>
        <p:spPr>
          <a:xfrm>
            <a:off x="677334" y="1223682"/>
            <a:ext cx="9125572" cy="4817679"/>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Label encoders transform non-numerical labels into numerical labels. Each category is assigned a unique label starting from 0 and going on till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n_categories</a:t>
            </a:r>
            <a:r>
              <a:rPr lang="en-IN" sz="1800" dirty="0">
                <a:effectLst/>
                <a:latin typeface="Calibri" panose="020F0502020204030204" pitchFamily="34" charset="0"/>
                <a:ea typeface="Calibri" panose="020F0502020204030204" pitchFamily="34" charset="0"/>
                <a:cs typeface="Times New Roman" panose="02020603050405020304" pitchFamily="18" charset="0"/>
              </a:rPr>
              <a:t> – 1 per feature.</a:t>
            </a:r>
          </a:p>
          <a:p>
            <a:endParaRPr lang="en-IN" dirty="0"/>
          </a:p>
        </p:txBody>
      </p:sp>
      <p:pic>
        <p:nvPicPr>
          <p:cNvPr id="8" name="Picture 7">
            <a:extLst>
              <a:ext uri="{FF2B5EF4-FFF2-40B4-BE49-F238E27FC236}">
                <a16:creationId xmlns:a16="http://schemas.microsoft.com/office/drawing/2014/main" id="{FF9AAFE8-D058-8A66-B272-AB2A33821930}"/>
              </a:ext>
            </a:extLst>
          </p:cNvPr>
          <p:cNvPicPr>
            <a:picLocks noChangeAspect="1"/>
          </p:cNvPicPr>
          <p:nvPr/>
        </p:nvPicPr>
        <p:blipFill>
          <a:blip r:embed="rId2"/>
          <a:stretch>
            <a:fillRect/>
          </a:stretch>
        </p:blipFill>
        <p:spPr>
          <a:xfrm>
            <a:off x="1226634" y="1946911"/>
            <a:ext cx="7809790" cy="3956348"/>
          </a:xfrm>
          <a:prstGeom prst="rect">
            <a:avLst/>
          </a:prstGeom>
        </p:spPr>
      </p:pic>
    </p:spTree>
    <p:extLst>
      <p:ext uri="{BB962C8B-B14F-4D97-AF65-F5344CB8AC3E}">
        <p14:creationId xmlns:p14="http://schemas.microsoft.com/office/powerpoint/2010/main" val="3341508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84D5-1F09-4A7C-B5A3-36BF77EC11E9}"/>
              </a:ext>
            </a:extLst>
          </p:cNvPr>
          <p:cNvSpPr>
            <a:spLocks noGrp="1"/>
          </p:cNvSpPr>
          <p:nvPr>
            <p:ph type="title"/>
          </p:nvPr>
        </p:nvSpPr>
        <p:spPr>
          <a:xfrm>
            <a:off x="677334" y="609600"/>
            <a:ext cx="8596668" cy="588027"/>
          </a:xfrm>
        </p:spPr>
        <p:txBody>
          <a:bodyPr>
            <a:normAutofit fontScale="90000"/>
          </a:bodyPr>
          <a:lstStyle/>
          <a:p>
            <a:r>
              <a:rPr lang="en-IN" dirty="0"/>
              <a:t> </a:t>
            </a:r>
            <a:r>
              <a:rPr lang="en-IN" sz="3200" dirty="0"/>
              <a:t>Skewness Analysis</a:t>
            </a:r>
          </a:p>
        </p:txBody>
      </p:sp>
      <p:sp>
        <p:nvSpPr>
          <p:cNvPr id="3" name="Content Placeholder 2">
            <a:extLst>
              <a:ext uri="{FF2B5EF4-FFF2-40B4-BE49-F238E27FC236}">
                <a16:creationId xmlns:a16="http://schemas.microsoft.com/office/drawing/2014/main" id="{932B552D-C0C6-4730-B9C8-B10D434C2C1C}"/>
              </a:ext>
            </a:extLst>
          </p:cNvPr>
          <p:cNvSpPr>
            <a:spLocks noGrp="1"/>
          </p:cNvSpPr>
          <p:nvPr>
            <p:ph idx="1"/>
          </p:nvPr>
        </p:nvSpPr>
        <p:spPr>
          <a:xfrm>
            <a:off x="677334" y="1062318"/>
            <a:ext cx="8596668" cy="4979045"/>
          </a:xfrm>
        </p:spPr>
        <p:txBody>
          <a:bodyPr>
            <a:normAutofit/>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skewness is a measure of asymmetry of the probability distribution about its mean and helps describe the shape of the probability distribution. The skewness value can be positive, zero, negative, or undefined.</a:t>
            </a:r>
            <a:endParaRPr lang="en-IN" dirty="0"/>
          </a:p>
        </p:txBody>
      </p:sp>
      <p:pic>
        <p:nvPicPr>
          <p:cNvPr id="4" name="Picture 3">
            <a:extLst>
              <a:ext uri="{FF2B5EF4-FFF2-40B4-BE49-F238E27FC236}">
                <a16:creationId xmlns:a16="http://schemas.microsoft.com/office/drawing/2014/main" id="{55889049-B89E-EF4D-7209-31F1212101B5}"/>
              </a:ext>
            </a:extLst>
          </p:cNvPr>
          <p:cNvPicPr>
            <a:picLocks noChangeAspect="1"/>
          </p:cNvPicPr>
          <p:nvPr/>
        </p:nvPicPr>
        <p:blipFill>
          <a:blip r:embed="rId2"/>
          <a:stretch>
            <a:fillRect/>
          </a:stretch>
        </p:blipFill>
        <p:spPr>
          <a:xfrm>
            <a:off x="1214997" y="2352676"/>
            <a:ext cx="2124075" cy="3321984"/>
          </a:xfrm>
          <a:prstGeom prst="rect">
            <a:avLst/>
          </a:prstGeom>
        </p:spPr>
      </p:pic>
      <p:pic>
        <p:nvPicPr>
          <p:cNvPr id="5" name="Picture 4">
            <a:extLst>
              <a:ext uri="{FF2B5EF4-FFF2-40B4-BE49-F238E27FC236}">
                <a16:creationId xmlns:a16="http://schemas.microsoft.com/office/drawing/2014/main" id="{B3803C00-834B-3EEC-9ECA-FC017958B8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5951" y="1758201"/>
            <a:ext cx="2238375" cy="1597960"/>
          </a:xfrm>
          <a:prstGeom prst="rect">
            <a:avLst/>
          </a:prstGeom>
          <a:noFill/>
          <a:ln>
            <a:noFill/>
          </a:ln>
        </p:spPr>
      </p:pic>
      <p:pic>
        <p:nvPicPr>
          <p:cNvPr id="6" name="Picture 5">
            <a:extLst>
              <a:ext uri="{FF2B5EF4-FFF2-40B4-BE49-F238E27FC236}">
                <a16:creationId xmlns:a16="http://schemas.microsoft.com/office/drawing/2014/main" id="{CC5FF2E6-D736-0BFC-4441-9A3785B4970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17076" y="1985973"/>
            <a:ext cx="2428875" cy="1905000"/>
          </a:xfrm>
          <a:prstGeom prst="rect">
            <a:avLst/>
          </a:prstGeom>
          <a:noFill/>
          <a:ln>
            <a:noFill/>
          </a:ln>
        </p:spPr>
      </p:pic>
      <p:pic>
        <p:nvPicPr>
          <p:cNvPr id="7" name="Picture 6">
            <a:extLst>
              <a:ext uri="{FF2B5EF4-FFF2-40B4-BE49-F238E27FC236}">
                <a16:creationId xmlns:a16="http://schemas.microsoft.com/office/drawing/2014/main" id="{31639941-1EF2-ED11-4AD0-9B59E0E09AE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17076" y="3793494"/>
            <a:ext cx="2266950" cy="1771650"/>
          </a:xfrm>
          <a:prstGeom prst="rect">
            <a:avLst/>
          </a:prstGeom>
          <a:noFill/>
          <a:ln>
            <a:noFill/>
          </a:ln>
        </p:spPr>
      </p:pic>
      <p:pic>
        <p:nvPicPr>
          <p:cNvPr id="8" name="Picture 7">
            <a:extLst>
              <a:ext uri="{FF2B5EF4-FFF2-40B4-BE49-F238E27FC236}">
                <a16:creationId xmlns:a16="http://schemas.microsoft.com/office/drawing/2014/main" id="{F7A0EDF6-AB62-740D-E71E-A7B11008B10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28074" y="5476062"/>
            <a:ext cx="2438400" cy="1638300"/>
          </a:xfrm>
          <a:prstGeom prst="rect">
            <a:avLst/>
          </a:prstGeom>
          <a:noFill/>
          <a:ln>
            <a:noFill/>
          </a:ln>
        </p:spPr>
      </p:pic>
      <p:pic>
        <p:nvPicPr>
          <p:cNvPr id="9" name="Picture 8">
            <a:extLst>
              <a:ext uri="{FF2B5EF4-FFF2-40B4-BE49-F238E27FC236}">
                <a16:creationId xmlns:a16="http://schemas.microsoft.com/office/drawing/2014/main" id="{E4518611-D435-EC24-891F-6D0B1079EDC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11126" y="3390358"/>
            <a:ext cx="4647279" cy="3321685"/>
          </a:xfrm>
          <a:prstGeom prst="rect">
            <a:avLst/>
          </a:prstGeom>
          <a:noFill/>
          <a:ln>
            <a:noFill/>
          </a:ln>
        </p:spPr>
      </p:pic>
    </p:spTree>
    <p:extLst>
      <p:ext uri="{BB962C8B-B14F-4D97-AF65-F5344CB8AC3E}">
        <p14:creationId xmlns:p14="http://schemas.microsoft.com/office/powerpoint/2010/main" val="2696770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C659-6E41-4B85-A02F-4BB6E206E66F}"/>
              </a:ext>
            </a:extLst>
          </p:cNvPr>
          <p:cNvSpPr>
            <a:spLocks noGrp="1"/>
          </p:cNvSpPr>
          <p:nvPr>
            <p:ph type="title"/>
          </p:nvPr>
        </p:nvSpPr>
        <p:spPr>
          <a:xfrm>
            <a:off x="677334" y="609600"/>
            <a:ext cx="8596668" cy="576262"/>
          </a:xfrm>
        </p:spPr>
        <p:txBody>
          <a:bodyPr>
            <a:normAutofit fontScale="90000"/>
          </a:bodyPr>
          <a:lstStyle/>
          <a:p>
            <a:r>
              <a:rPr lang="en-IN" sz="3200" dirty="0">
                <a:latin typeface="Calibri" panose="020F0502020204030204" pitchFamily="34" charset="0"/>
                <a:cs typeface="Calibri" panose="020F0502020204030204" pitchFamily="34" charset="0"/>
              </a:rPr>
              <a:t>Checking outliers</a:t>
            </a:r>
          </a:p>
        </p:txBody>
      </p:sp>
      <p:sp>
        <p:nvSpPr>
          <p:cNvPr id="4" name="Content Placeholder 3">
            <a:extLst>
              <a:ext uri="{FF2B5EF4-FFF2-40B4-BE49-F238E27FC236}">
                <a16:creationId xmlns:a16="http://schemas.microsoft.com/office/drawing/2014/main" id="{86CFA272-CE4D-42FE-AEBF-70AB34D6E5E0}"/>
              </a:ext>
            </a:extLst>
          </p:cNvPr>
          <p:cNvSpPr>
            <a:spLocks noGrp="1"/>
          </p:cNvSpPr>
          <p:nvPr>
            <p:ph sz="half" idx="2"/>
          </p:nvPr>
        </p:nvSpPr>
        <p:spPr>
          <a:xfrm>
            <a:off x="839788" y="1185862"/>
            <a:ext cx="8434214" cy="5003801"/>
          </a:xfrm>
        </p:spPr>
        <p:txBody>
          <a:bodyPr>
            <a:normAutofit/>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 Outlier is a data-item/object that deviates significantly from the rest of the (so-called normal)objects. They can be caused by measurement or execution errors.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 box plot (or box-and-whisker plot) shows the distribution of quantitative data in a way that facilitates comparisons between variables. The box shows the quartiles of the dataset while the whiskers extend to show the rest of the distribution, except for points that are determined to be “outliers” using a method that is a function of the inter-quartile range.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pic>
        <p:nvPicPr>
          <p:cNvPr id="9" name="Picture 8">
            <a:extLst>
              <a:ext uri="{FF2B5EF4-FFF2-40B4-BE49-F238E27FC236}">
                <a16:creationId xmlns:a16="http://schemas.microsoft.com/office/drawing/2014/main" id="{BF9D4D74-2E9E-4EF2-F77A-E29197DE4B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4025" y="3553797"/>
            <a:ext cx="5889812" cy="2635866"/>
          </a:xfrm>
          <a:prstGeom prst="rect">
            <a:avLst/>
          </a:prstGeom>
          <a:noFill/>
          <a:ln>
            <a:noFill/>
          </a:ln>
        </p:spPr>
      </p:pic>
    </p:spTree>
    <p:extLst>
      <p:ext uri="{BB962C8B-B14F-4D97-AF65-F5344CB8AC3E}">
        <p14:creationId xmlns:p14="http://schemas.microsoft.com/office/powerpoint/2010/main" val="529856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2E62-AF3F-48F1-AC11-320420DF406B}"/>
              </a:ext>
            </a:extLst>
          </p:cNvPr>
          <p:cNvSpPr>
            <a:spLocks noGrp="1"/>
          </p:cNvSpPr>
          <p:nvPr>
            <p:ph type="title"/>
          </p:nvPr>
        </p:nvSpPr>
        <p:spPr>
          <a:xfrm>
            <a:off x="677334" y="609600"/>
            <a:ext cx="8596668" cy="708212"/>
          </a:xfrm>
        </p:spPr>
        <p:txBody>
          <a:bodyPr/>
          <a:lstStyle/>
          <a:p>
            <a:r>
              <a:rPr lang="en-IN" dirty="0"/>
              <a:t>Handling outliers</a:t>
            </a:r>
          </a:p>
        </p:txBody>
      </p:sp>
      <p:sp>
        <p:nvSpPr>
          <p:cNvPr id="8" name="Content Placeholder 7">
            <a:extLst>
              <a:ext uri="{FF2B5EF4-FFF2-40B4-BE49-F238E27FC236}">
                <a16:creationId xmlns:a16="http://schemas.microsoft.com/office/drawing/2014/main" id="{2112206B-6BB4-1F73-F32D-827CD09C655F}"/>
              </a:ext>
            </a:extLst>
          </p:cNvPr>
          <p:cNvSpPr>
            <a:spLocks noGrp="1"/>
          </p:cNvSpPr>
          <p:nvPr>
            <p:ph sz="half" idx="2"/>
          </p:nvPr>
        </p:nvSpPr>
        <p:spPr>
          <a:xfrm>
            <a:off x="675745" y="1317813"/>
            <a:ext cx="8481702" cy="4723550"/>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 Z-score is a numerical measurement that describes a value's relationship to the mean of a group of values. Z-score is measured in terms of standard deviations from the mean. In most cases a threshold of 3 or - 3 is used i.e., if the Z-score value is higher than or less than 3 or -3 respectively, that particular data point will be identified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outlier.Here</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took threshold as 6 as the percentage of data loss was 8% around.</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3" name="Picture 12">
            <a:extLst>
              <a:ext uri="{FF2B5EF4-FFF2-40B4-BE49-F238E27FC236}">
                <a16:creationId xmlns:a16="http://schemas.microsoft.com/office/drawing/2014/main" id="{7DF9162C-E3D6-E812-DD5D-482A926E24E8}"/>
              </a:ext>
            </a:extLst>
          </p:cNvPr>
          <p:cNvPicPr>
            <a:picLocks noChangeAspect="1"/>
          </p:cNvPicPr>
          <p:nvPr/>
        </p:nvPicPr>
        <p:blipFill>
          <a:blip r:embed="rId2"/>
          <a:stretch>
            <a:fillRect/>
          </a:stretch>
        </p:blipFill>
        <p:spPr>
          <a:xfrm>
            <a:off x="1132504" y="3286965"/>
            <a:ext cx="7271908" cy="2253222"/>
          </a:xfrm>
          <a:prstGeom prst="rect">
            <a:avLst/>
          </a:prstGeom>
        </p:spPr>
      </p:pic>
    </p:spTree>
    <p:extLst>
      <p:ext uri="{BB962C8B-B14F-4D97-AF65-F5344CB8AC3E}">
        <p14:creationId xmlns:p14="http://schemas.microsoft.com/office/powerpoint/2010/main" val="4001925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0410-3267-4B46-ABEF-810E5B6F9797}"/>
              </a:ext>
            </a:extLst>
          </p:cNvPr>
          <p:cNvSpPr>
            <a:spLocks noGrp="1"/>
          </p:cNvSpPr>
          <p:nvPr>
            <p:ph type="title"/>
          </p:nvPr>
        </p:nvSpPr>
        <p:spPr/>
        <p:txBody>
          <a:bodyPr/>
          <a:lstStyle/>
          <a:p>
            <a:r>
              <a:rPr lang="en-US" dirty="0"/>
              <a:t>Treating skewness using Power transform</a:t>
            </a:r>
            <a:endParaRPr lang="en-IN" dirty="0"/>
          </a:p>
        </p:txBody>
      </p:sp>
      <p:sp>
        <p:nvSpPr>
          <p:cNvPr id="12" name="Content Placeholder 11">
            <a:extLst>
              <a:ext uri="{FF2B5EF4-FFF2-40B4-BE49-F238E27FC236}">
                <a16:creationId xmlns:a16="http://schemas.microsoft.com/office/drawing/2014/main" id="{19C96351-F01E-2810-B38F-2B3F2ED3366C}"/>
              </a:ext>
            </a:extLst>
          </p:cNvPr>
          <p:cNvSpPr>
            <a:spLocks noGrp="1"/>
          </p:cNvSpPr>
          <p:nvPr>
            <p:ph sz="half" idx="2"/>
          </p:nvPr>
        </p:nvSpPr>
        <p:spPr>
          <a:xfrm>
            <a:off x="675745" y="1344707"/>
            <a:ext cx="8696855" cy="4696656"/>
          </a:xfrm>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Power transform :Power transforms are a family of parametric, monotonic transformations that are applied to make data more Gaussian-like. The method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have used here is yeo-</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johnson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it works with both positive and negative values</a:t>
            </a:r>
            <a:endParaRPr lang="en-IN" dirty="0"/>
          </a:p>
        </p:txBody>
      </p:sp>
      <p:pic>
        <p:nvPicPr>
          <p:cNvPr id="15" name="Picture 14">
            <a:extLst>
              <a:ext uri="{FF2B5EF4-FFF2-40B4-BE49-F238E27FC236}">
                <a16:creationId xmlns:a16="http://schemas.microsoft.com/office/drawing/2014/main" id="{8727FC4C-91D7-3555-56DE-0C49066F4EF9}"/>
              </a:ext>
            </a:extLst>
          </p:cNvPr>
          <p:cNvPicPr>
            <a:picLocks noChangeAspect="1"/>
          </p:cNvPicPr>
          <p:nvPr/>
        </p:nvPicPr>
        <p:blipFill>
          <a:blip r:embed="rId2"/>
          <a:stretch>
            <a:fillRect/>
          </a:stretch>
        </p:blipFill>
        <p:spPr>
          <a:xfrm>
            <a:off x="914400" y="2260157"/>
            <a:ext cx="8359602" cy="3616208"/>
          </a:xfrm>
          <a:prstGeom prst="rect">
            <a:avLst/>
          </a:prstGeom>
        </p:spPr>
      </p:pic>
    </p:spTree>
    <p:extLst>
      <p:ext uri="{BB962C8B-B14F-4D97-AF65-F5344CB8AC3E}">
        <p14:creationId xmlns:p14="http://schemas.microsoft.com/office/powerpoint/2010/main" val="881208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3DCD-CD24-4BA8-806E-75A5FC502983}"/>
              </a:ext>
            </a:extLst>
          </p:cNvPr>
          <p:cNvSpPr>
            <a:spLocks noGrp="1"/>
          </p:cNvSpPr>
          <p:nvPr>
            <p:ph type="title"/>
          </p:nvPr>
        </p:nvSpPr>
        <p:spPr>
          <a:xfrm>
            <a:off x="677334" y="609600"/>
            <a:ext cx="8596668" cy="936812"/>
          </a:xfrm>
        </p:spPr>
        <p:txBody>
          <a:bodyPr/>
          <a:lstStyle/>
          <a:p>
            <a:r>
              <a:rPr lang="en-IN" dirty="0"/>
              <a:t>            Business Problem Framing</a:t>
            </a:r>
          </a:p>
        </p:txBody>
      </p:sp>
      <p:sp>
        <p:nvSpPr>
          <p:cNvPr id="3" name="Content Placeholder 2">
            <a:extLst>
              <a:ext uri="{FF2B5EF4-FFF2-40B4-BE49-F238E27FC236}">
                <a16:creationId xmlns:a16="http://schemas.microsoft.com/office/drawing/2014/main" id="{3C87009D-FD2E-4E0A-A79C-E3EE0866EE42}"/>
              </a:ext>
            </a:extLst>
          </p:cNvPr>
          <p:cNvSpPr>
            <a:spLocks noGrp="1"/>
          </p:cNvSpPr>
          <p:nvPr>
            <p:ph idx="1"/>
          </p:nvPr>
        </p:nvSpPr>
        <p:spPr>
          <a:xfrm>
            <a:off x="677334" y="1546413"/>
            <a:ext cx="8596668" cy="4494950"/>
          </a:xfrm>
        </p:spPr>
        <p:txBody>
          <a:bodyPr>
            <a:normAutofit fontScale="92500" lnSpcReduction="10000"/>
          </a:bodyPr>
          <a:lstStyle/>
          <a:p>
            <a:pPr algn="just"/>
            <a:r>
              <a:rPr lang="en-US" dirty="0"/>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a:t>
            </a:r>
          </a:p>
          <a:p>
            <a:pPr algn="just"/>
            <a:r>
              <a:rPr lang="en-US" dirty="0"/>
              <a:t>Data science comes as a very important tool to solve problems in the domain to help the companies increase their overall revenue, profits, improving their marketing strategies and focusing on changing trends in house sales and purchases. </a:t>
            </a:r>
          </a:p>
          <a:p>
            <a:pPr algn="just"/>
            <a:r>
              <a:rPr lang="en-US" dirty="0"/>
              <a:t>Predictive modelling, Market mix modelling, recommendation systems are some of the machine learning techniques used for achieving the business goals for housing companies. Our problem is related to one such housing company. </a:t>
            </a:r>
          </a:p>
          <a:p>
            <a:pPr algn="just"/>
            <a:r>
              <a:rPr lang="en-US" dirty="0"/>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a:p>
            <a:pPr algn="just"/>
            <a:endParaRPr lang="en-US" dirty="0"/>
          </a:p>
          <a:p>
            <a:endParaRPr lang="en-US" dirty="0"/>
          </a:p>
          <a:p>
            <a:endParaRPr lang="en-IN" dirty="0"/>
          </a:p>
        </p:txBody>
      </p:sp>
    </p:spTree>
    <p:extLst>
      <p:ext uri="{BB962C8B-B14F-4D97-AF65-F5344CB8AC3E}">
        <p14:creationId xmlns:p14="http://schemas.microsoft.com/office/powerpoint/2010/main" val="56686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D123-8586-4E25-B428-88E6B998B20A}"/>
              </a:ext>
            </a:extLst>
          </p:cNvPr>
          <p:cNvSpPr>
            <a:spLocks noGrp="1"/>
          </p:cNvSpPr>
          <p:nvPr>
            <p:ph type="title"/>
          </p:nvPr>
        </p:nvSpPr>
        <p:spPr>
          <a:xfrm>
            <a:off x="677334" y="609600"/>
            <a:ext cx="8596668" cy="802341"/>
          </a:xfrm>
        </p:spPr>
        <p:txBody>
          <a:bodyPr>
            <a:normAutofit/>
          </a:bodyPr>
          <a:lstStyle/>
          <a:p>
            <a:r>
              <a:rPr lang="en-US" sz="2800" dirty="0"/>
              <a:t>Feature Selection with Pearson Correlation</a:t>
            </a:r>
            <a:endParaRPr lang="en-IN" sz="2800" dirty="0"/>
          </a:p>
        </p:txBody>
      </p:sp>
      <p:sp>
        <p:nvSpPr>
          <p:cNvPr id="13" name="Content Placeholder 12">
            <a:extLst>
              <a:ext uri="{FF2B5EF4-FFF2-40B4-BE49-F238E27FC236}">
                <a16:creationId xmlns:a16="http://schemas.microsoft.com/office/drawing/2014/main" id="{D2595899-39B2-F61D-7DD1-9E5EDF00B42D}"/>
              </a:ext>
            </a:extLst>
          </p:cNvPr>
          <p:cNvSpPr>
            <a:spLocks noGrp="1"/>
          </p:cNvSpPr>
          <p:nvPr>
            <p:ph idx="1"/>
          </p:nvPr>
        </p:nvSpPr>
        <p:spPr>
          <a:xfrm>
            <a:off x="677334" y="1250577"/>
            <a:ext cx="8596668" cy="4790786"/>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With the help of following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function,It</a:t>
            </a:r>
            <a:r>
              <a:rPr lang="en-IN" sz="1800" dirty="0">
                <a:effectLst/>
                <a:latin typeface="Calibri" panose="020F0502020204030204" pitchFamily="34" charset="0"/>
                <a:ea typeface="Calibri" panose="020F0502020204030204" pitchFamily="34" charset="0"/>
                <a:cs typeface="Times New Roman" panose="02020603050405020304" pitchFamily="18" charset="0"/>
              </a:rPr>
              <a:t> will remove the first features which are highly correlated and thereby helps in reducing multicollinearity problem.</a:t>
            </a:r>
            <a:endParaRPr lang="en-IN" dirty="0"/>
          </a:p>
        </p:txBody>
      </p:sp>
      <p:pic>
        <p:nvPicPr>
          <p:cNvPr id="14" name="Picture 13">
            <a:extLst>
              <a:ext uri="{FF2B5EF4-FFF2-40B4-BE49-F238E27FC236}">
                <a16:creationId xmlns:a16="http://schemas.microsoft.com/office/drawing/2014/main" id="{C8F5AA8B-4857-8C0B-AB3D-7647251B04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687" y="2007806"/>
            <a:ext cx="5059680" cy="4033557"/>
          </a:xfrm>
          <a:prstGeom prst="rect">
            <a:avLst/>
          </a:prstGeom>
          <a:noFill/>
          <a:ln>
            <a:noFill/>
          </a:ln>
        </p:spPr>
      </p:pic>
      <p:pic>
        <p:nvPicPr>
          <p:cNvPr id="15" name="Picture 14">
            <a:extLst>
              <a:ext uri="{FF2B5EF4-FFF2-40B4-BE49-F238E27FC236}">
                <a16:creationId xmlns:a16="http://schemas.microsoft.com/office/drawing/2014/main" id="{63A20FFA-54C5-0010-DF43-4D4742367390}"/>
              </a:ext>
            </a:extLst>
          </p:cNvPr>
          <p:cNvPicPr>
            <a:picLocks noChangeAspect="1"/>
          </p:cNvPicPr>
          <p:nvPr/>
        </p:nvPicPr>
        <p:blipFill>
          <a:blip r:embed="rId3"/>
          <a:stretch>
            <a:fillRect/>
          </a:stretch>
        </p:blipFill>
        <p:spPr>
          <a:xfrm>
            <a:off x="5136776" y="2052919"/>
            <a:ext cx="4884867" cy="3863787"/>
          </a:xfrm>
          <a:prstGeom prst="rect">
            <a:avLst/>
          </a:prstGeom>
        </p:spPr>
      </p:pic>
    </p:spTree>
    <p:extLst>
      <p:ext uri="{BB962C8B-B14F-4D97-AF65-F5344CB8AC3E}">
        <p14:creationId xmlns:p14="http://schemas.microsoft.com/office/powerpoint/2010/main" val="103740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7A65-0717-4F91-90F6-E1A17899F190}"/>
              </a:ext>
            </a:extLst>
          </p:cNvPr>
          <p:cNvSpPr>
            <a:spLocks noGrp="1"/>
          </p:cNvSpPr>
          <p:nvPr>
            <p:ph type="title"/>
          </p:nvPr>
        </p:nvSpPr>
        <p:spPr>
          <a:xfrm>
            <a:off x="677334" y="609600"/>
            <a:ext cx="9354172" cy="1320800"/>
          </a:xfrm>
        </p:spPr>
        <p:txBody>
          <a:bodyPr>
            <a:normAutofit/>
          </a:bodyPr>
          <a:lstStyle/>
          <a:p>
            <a:r>
              <a:rPr lang="en-IN" sz="3200" dirty="0"/>
              <a:t> Selecting Top Feature using mutual Gain information</a:t>
            </a:r>
          </a:p>
        </p:txBody>
      </p:sp>
      <p:sp>
        <p:nvSpPr>
          <p:cNvPr id="3" name="Content Placeholder 2">
            <a:extLst>
              <a:ext uri="{FF2B5EF4-FFF2-40B4-BE49-F238E27FC236}">
                <a16:creationId xmlns:a16="http://schemas.microsoft.com/office/drawing/2014/main" id="{B841690D-56BD-40E2-9080-09E0B88D3DCF}"/>
              </a:ext>
            </a:extLst>
          </p:cNvPr>
          <p:cNvSpPr>
            <a:spLocks noGrp="1"/>
          </p:cNvSpPr>
          <p:nvPr>
            <p:ph idx="1"/>
          </p:nvPr>
        </p:nvSpPr>
        <p:spPr/>
        <p:txBody>
          <a:bodyPr>
            <a:noAutofit/>
          </a:bodyPr>
          <a:lstStyle/>
          <a:p>
            <a:pPr algn="just">
              <a:lnSpc>
                <a:spcPct val="115000"/>
              </a:lnSpc>
              <a:spcBef>
                <a:spcPts val="645"/>
              </a:spcBef>
            </a:pPr>
            <a:r>
              <a:rPr lang="en-IN" sz="1800" dirty="0">
                <a:effectLst/>
                <a:latin typeface="Calibri" panose="020F0502020204030204" pitchFamily="34" charset="0"/>
                <a:ea typeface="Calibri" panose="020F0502020204030204" pitchFamily="34" charset="0"/>
                <a:cs typeface="Times New Roman" panose="02020603050405020304" pitchFamily="18" charset="0"/>
              </a:rPr>
              <a:t>Mutual Information: It measures the amount of information one can obtain from one random variable given another. In other words, Information gain or mutual information measures how much information the presence/absence of a feature contributes to making the correct prediction on the target</a:t>
            </a:r>
          </a:p>
          <a:p>
            <a:pPr algn="just">
              <a:lnSpc>
                <a:spcPct val="115000"/>
              </a:lnSpc>
              <a:spcBef>
                <a:spcPts val="645"/>
              </a:spcBef>
            </a:pPr>
            <a:r>
              <a:rPr lang="en-IN" sz="12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IN" sz="1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7468613-B0BF-385B-88DE-6DE70318FB0D}"/>
              </a:ext>
            </a:extLst>
          </p:cNvPr>
          <p:cNvPicPr>
            <a:picLocks noChangeAspect="1"/>
          </p:cNvPicPr>
          <p:nvPr/>
        </p:nvPicPr>
        <p:blipFill>
          <a:blip r:embed="rId2"/>
          <a:stretch>
            <a:fillRect/>
          </a:stretch>
        </p:blipFill>
        <p:spPr>
          <a:xfrm>
            <a:off x="1090943" y="3576918"/>
            <a:ext cx="4516481" cy="3447415"/>
          </a:xfrm>
          <a:prstGeom prst="rect">
            <a:avLst/>
          </a:prstGeom>
        </p:spPr>
      </p:pic>
      <p:pic>
        <p:nvPicPr>
          <p:cNvPr id="5" name="Picture 4">
            <a:extLst>
              <a:ext uri="{FF2B5EF4-FFF2-40B4-BE49-F238E27FC236}">
                <a16:creationId xmlns:a16="http://schemas.microsoft.com/office/drawing/2014/main" id="{7B46C098-FFA1-8CCA-4237-E3AF00742D69}"/>
              </a:ext>
            </a:extLst>
          </p:cNvPr>
          <p:cNvPicPr>
            <a:picLocks noChangeAspect="1"/>
          </p:cNvPicPr>
          <p:nvPr/>
        </p:nvPicPr>
        <p:blipFill>
          <a:blip r:embed="rId3"/>
          <a:stretch>
            <a:fillRect/>
          </a:stretch>
        </p:blipFill>
        <p:spPr>
          <a:xfrm>
            <a:off x="5823137" y="3576918"/>
            <a:ext cx="2971239" cy="3258575"/>
          </a:xfrm>
          <a:prstGeom prst="rect">
            <a:avLst/>
          </a:prstGeom>
        </p:spPr>
      </p:pic>
    </p:spTree>
    <p:extLst>
      <p:ext uri="{BB962C8B-B14F-4D97-AF65-F5344CB8AC3E}">
        <p14:creationId xmlns:p14="http://schemas.microsoft.com/office/powerpoint/2010/main" val="2616052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560C-4C51-48A5-A5B9-E2E1253C8EE0}"/>
              </a:ext>
            </a:extLst>
          </p:cNvPr>
          <p:cNvSpPr>
            <a:spLocks noGrp="1"/>
          </p:cNvSpPr>
          <p:nvPr>
            <p:ph type="title"/>
          </p:nvPr>
        </p:nvSpPr>
        <p:spPr/>
        <p:txBody>
          <a:bodyPr/>
          <a:lstStyle/>
          <a:p>
            <a:r>
              <a:rPr lang="en-IN" dirty="0"/>
              <a:t>Mutual Information bar graph</a:t>
            </a:r>
          </a:p>
        </p:txBody>
      </p:sp>
      <p:sp>
        <p:nvSpPr>
          <p:cNvPr id="3" name="Content Placeholder 2">
            <a:extLst>
              <a:ext uri="{FF2B5EF4-FFF2-40B4-BE49-F238E27FC236}">
                <a16:creationId xmlns:a16="http://schemas.microsoft.com/office/drawing/2014/main" id="{F7E563B2-3367-45D8-9315-196199C7A45D}"/>
              </a:ext>
            </a:extLst>
          </p:cNvPr>
          <p:cNvSpPr>
            <a:spLocks noGrp="1"/>
          </p:cNvSpPr>
          <p:nvPr>
            <p:ph idx="1"/>
          </p:nvPr>
        </p:nvSpPr>
        <p:spPr>
          <a:xfrm>
            <a:off x="677334" y="1290919"/>
            <a:ext cx="8596668" cy="4750444"/>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infer that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OverallQual</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having the highest mutual information gain(0.57) then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Neighborhood</a:t>
            </a:r>
            <a:r>
              <a:rPr lang="en-IN" sz="1800" dirty="0">
                <a:effectLst/>
                <a:latin typeface="Calibri" panose="020F0502020204030204" pitchFamily="34" charset="0"/>
                <a:ea typeface="Calibri" panose="020F0502020204030204" pitchFamily="34" charset="0"/>
                <a:cs typeface="Times New Roman" panose="02020603050405020304" pitchFamily="18" charset="0"/>
              </a:rPr>
              <a:t>(0.52) followed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GrLivArea</a:t>
            </a:r>
            <a:r>
              <a:rPr lang="en-IN" sz="1800" dirty="0">
                <a:effectLst/>
                <a:latin typeface="Calibri" panose="020F0502020204030204" pitchFamily="34" charset="0"/>
                <a:ea typeface="Calibri" panose="020F0502020204030204" pitchFamily="34" charset="0"/>
                <a:cs typeface="Times New Roman" panose="02020603050405020304" pitchFamily="18" charset="0"/>
              </a:rPr>
              <a:t>(0.50), and so on. So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OverallQual</a:t>
            </a:r>
            <a:r>
              <a:rPr lang="en-IN" sz="1800" dirty="0">
                <a:effectLst/>
                <a:latin typeface="Calibri" panose="020F0502020204030204" pitchFamily="34" charset="0"/>
                <a:ea typeface="Calibri" panose="020F0502020204030204" pitchFamily="34" charset="0"/>
                <a:cs typeface="Times New Roman" panose="02020603050405020304" pitchFamily="18" charset="0"/>
              </a:rPr>
              <a:t> give 57% of the information about the target variable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this case.</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8734364-E208-A9C4-7F6A-9A343CC448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0612" y="3194191"/>
            <a:ext cx="8413390" cy="3466819"/>
          </a:xfrm>
          <a:prstGeom prst="rect">
            <a:avLst/>
          </a:prstGeom>
          <a:noFill/>
          <a:ln>
            <a:noFill/>
          </a:ln>
        </p:spPr>
      </p:pic>
      <p:pic>
        <p:nvPicPr>
          <p:cNvPr id="5" name="Picture 4">
            <a:extLst>
              <a:ext uri="{FF2B5EF4-FFF2-40B4-BE49-F238E27FC236}">
                <a16:creationId xmlns:a16="http://schemas.microsoft.com/office/drawing/2014/main" id="{80A36B66-CD6D-E7BD-978C-1FAEC53B2457}"/>
              </a:ext>
            </a:extLst>
          </p:cNvPr>
          <p:cNvPicPr>
            <a:picLocks noChangeAspect="1"/>
          </p:cNvPicPr>
          <p:nvPr/>
        </p:nvPicPr>
        <p:blipFill>
          <a:blip r:embed="rId3"/>
          <a:stretch>
            <a:fillRect/>
          </a:stretch>
        </p:blipFill>
        <p:spPr>
          <a:xfrm>
            <a:off x="1332940" y="2321206"/>
            <a:ext cx="5715000" cy="581025"/>
          </a:xfrm>
          <a:prstGeom prst="rect">
            <a:avLst/>
          </a:prstGeom>
        </p:spPr>
      </p:pic>
    </p:spTree>
    <p:extLst>
      <p:ext uri="{BB962C8B-B14F-4D97-AF65-F5344CB8AC3E}">
        <p14:creationId xmlns:p14="http://schemas.microsoft.com/office/powerpoint/2010/main" val="4192971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3260-E8DC-16C5-9748-4CEECA296279}"/>
              </a:ext>
            </a:extLst>
          </p:cNvPr>
          <p:cNvSpPr>
            <a:spLocks noGrp="1"/>
          </p:cNvSpPr>
          <p:nvPr>
            <p:ph type="title"/>
          </p:nvPr>
        </p:nvSpPr>
        <p:spPr>
          <a:xfrm>
            <a:off x="677334" y="609600"/>
            <a:ext cx="8596668" cy="654424"/>
          </a:xfrm>
        </p:spPr>
        <p:txBody>
          <a:bodyPr>
            <a:normAutofit/>
          </a:bodyPr>
          <a:lstStyle/>
          <a:p>
            <a:r>
              <a:rPr lang="en-US" sz="3200" dirty="0"/>
              <a:t>Selecting Top columns using </a:t>
            </a:r>
            <a:r>
              <a:rPr lang="en-US" sz="3200" dirty="0" err="1"/>
              <a:t>SelectPercentile</a:t>
            </a:r>
            <a:endParaRPr lang="en-IN" sz="3200" dirty="0"/>
          </a:p>
        </p:txBody>
      </p:sp>
      <p:sp>
        <p:nvSpPr>
          <p:cNvPr id="3" name="Content Placeholder 2">
            <a:extLst>
              <a:ext uri="{FF2B5EF4-FFF2-40B4-BE49-F238E27FC236}">
                <a16:creationId xmlns:a16="http://schemas.microsoft.com/office/drawing/2014/main" id="{C13640A9-95B6-C24C-5183-D24B32BEEC33}"/>
              </a:ext>
            </a:extLst>
          </p:cNvPr>
          <p:cNvSpPr>
            <a:spLocks noGrp="1"/>
          </p:cNvSpPr>
          <p:nvPr>
            <p:ph idx="1"/>
          </p:nvPr>
        </p:nvSpPr>
        <p:spPr>
          <a:xfrm>
            <a:off x="677334" y="1264025"/>
            <a:ext cx="8596668" cy="4777338"/>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So the features which are in the top 20th percentile, which means that after Fireplaces the remaining features which are 80% have a dependence of at least less than that of Fireplaces.</a:t>
            </a:r>
          </a:p>
          <a:p>
            <a:endParaRPr lang="en-IN" dirty="0"/>
          </a:p>
        </p:txBody>
      </p:sp>
      <p:pic>
        <p:nvPicPr>
          <p:cNvPr id="4" name="Picture 3">
            <a:extLst>
              <a:ext uri="{FF2B5EF4-FFF2-40B4-BE49-F238E27FC236}">
                <a16:creationId xmlns:a16="http://schemas.microsoft.com/office/drawing/2014/main" id="{5B16C6D1-4757-D7BD-7FBC-1FDDD8B2A5F0}"/>
              </a:ext>
            </a:extLst>
          </p:cNvPr>
          <p:cNvPicPr>
            <a:picLocks noChangeAspect="1"/>
          </p:cNvPicPr>
          <p:nvPr/>
        </p:nvPicPr>
        <p:blipFill>
          <a:blip r:embed="rId2"/>
          <a:stretch>
            <a:fillRect/>
          </a:stretch>
        </p:blipFill>
        <p:spPr>
          <a:xfrm>
            <a:off x="1237128" y="2496185"/>
            <a:ext cx="8036873" cy="3312944"/>
          </a:xfrm>
          <a:prstGeom prst="rect">
            <a:avLst/>
          </a:prstGeom>
        </p:spPr>
      </p:pic>
    </p:spTree>
    <p:extLst>
      <p:ext uri="{BB962C8B-B14F-4D97-AF65-F5344CB8AC3E}">
        <p14:creationId xmlns:p14="http://schemas.microsoft.com/office/powerpoint/2010/main" val="3778399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E114-DD05-45BF-5757-6F45F98B8468}"/>
              </a:ext>
            </a:extLst>
          </p:cNvPr>
          <p:cNvSpPr>
            <a:spLocks noGrp="1"/>
          </p:cNvSpPr>
          <p:nvPr>
            <p:ph type="title"/>
          </p:nvPr>
        </p:nvSpPr>
        <p:spPr>
          <a:xfrm>
            <a:off x="677334" y="609600"/>
            <a:ext cx="8596668" cy="735106"/>
          </a:xfrm>
        </p:spPr>
        <p:txBody>
          <a:bodyPr/>
          <a:lstStyle/>
          <a:p>
            <a:r>
              <a:rPr lang="en-IN" dirty="0"/>
              <a:t>Feature Scaling:</a:t>
            </a:r>
          </a:p>
        </p:txBody>
      </p:sp>
      <p:sp>
        <p:nvSpPr>
          <p:cNvPr id="3" name="Content Placeholder 2">
            <a:extLst>
              <a:ext uri="{FF2B5EF4-FFF2-40B4-BE49-F238E27FC236}">
                <a16:creationId xmlns:a16="http://schemas.microsoft.com/office/drawing/2014/main" id="{12264E19-6B1C-72F4-B925-6F30FBEB7642}"/>
              </a:ext>
            </a:extLst>
          </p:cNvPr>
          <p:cNvSpPr>
            <a:spLocks noGrp="1"/>
          </p:cNvSpPr>
          <p:nvPr>
            <p:ph idx="1"/>
          </p:nvPr>
        </p:nvSpPr>
        <p:spPr>
          <a:xfrm>
            <a:off x="677334" y="1344707"/>
            <a:ext cx="8596668" cy="4696656"/>
          </a:xfrm>
        </p:spPr>
        <p:txBody>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Feature Scaling is a technique to standardize the independent features present in the data in a fixed range. It is performed during the data pre-processing to handle highly varying magnitudes or values or units.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standardaization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using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StandardScaler</a:t>
            </a:r>
            <a:r>
              <a:rPr lang="en-IN" sz="1800" dirty="0">
                <a:effectLst/>
                <a:latin typeface="Calibri" panose="020F0502020204030204" pitchFamily="34" charset="0"/>
                <a:ea typeface="Calibri" panose="020F0502020204030204" pitchFamily="34" charset="0"/>
                <a:cs typeface="Times New Roman" panose="02020603050405020304" pitchFamily="18" charset="0"/>
              </a:rPr>
              <a:t>(Z-score normalization),here all the features will be transformed in such a way that it will have properties of standard normal distribution mean =0 and standard deviation =1. I have used here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standardScaler</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scaled the data values .</a:t>
            </a:r>
            <a:endParaRPr lang="en-IN" dirty="0"/>
          </a:p>
        </p:txBody>
      </p:sp>
      <p:pic>
        <p:nvPicPr>
          <p:cNvPr id="4" name="Picture 3">
            <a:extLst>
              <a:ext uri="{FF2B5EF4-FFF2-40B4-BE49-F238E27FC236}">
                <a16:creationId xmlns:a16="http://schemas.microsoft.com/office/drawing/2014/main" id="{96963DC3-BBA4-AA8E-D3E4-271CC38DABC5}"/>
              </a:ext>
            </a:extLst>
          </p:cNvPr>
          <p:cNvPicPr>
            <a:picLocks noChangeAspect="1"/>
          </p:cNvPicPr>
          <p:nvPr/>
        </p:nvPicPr>
        <p:blipFill>
          <a:blip r:embed="rId2"/>
          <a:stretch>
            <a:fillRect/>
          </a:stretch>
        </p:blipFill>
        <p:spPr>
          <a:xfrm>
            <a:off x="914401" y="3429000"/>
            <a:ext cx="8189258" cy="3200400"/>
          </a:xfrm>
          <a:prstGeom prst="rect">
            <a:avLst/>
          </a:prstGeom>
        </p:spPr>
      </p:pic>
    </p:spTree>
    <p:extLst>
      <p:ext uri="{BB962C8B-B14F-4D97-AF65-F5344CB8AC3E}">
        <p14:creationId xmlns:p14="http://schemas.microsoft.com/office/powerpoint/2010/main" val="3520620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3852-8155-9683-5248-032D634E613B}"/>
              </a:ext>
            </a:extLst>
          </p:cNvPr>
          <p:cNvSpPr>
            <a:spLocks noGrp="1"/>
          </p:cNvSpPr>
          <p:nvPr>
            <p:ph type="title"/>
          </p:nvPr>
        </p:nvSpPr>
        <p:spPr/>
        <p:txBody>
          <a:bodyPr/>
          <a:lstStyle/>
          <a:p>
            <a:r>
              <a:rPr lang="en-US" dirty="0"/>
              <a:t>Data Inputs- Logic- Output Relationships</a:t>
            </a:r>
            <a:endParaRPr lang="en-IN" dirty="0"/>
          </a:p>
        </p:txBody>
      </p:sp>
      <p:sp>
        <p:nvSpPr>
          <p:cNvPr id="3" name="Content Placeholder 2">
            <a:extLst>
              <a:ext uri="{FF2B5EF4-FFF2-40B4-BE49-F238E27FC236}">
                <a16:creationId xmlns:a16="http://schemas.microsoft.com/office/drawing/2014/main" id="{ECB6CE6B-6016-08E9-0406-4B5B83D5D4C2}"/>
              </a:ext>
            </a:extLst>
          </p:cNvPr>
          <p:cNvSpPr>
            <a:spLocks noGrp="1"/>
          </p:cNvSpPr>
          <p:nvPr>
            <p:ph idx="1"/>
          </p:nvPr>
        </p:nvSpPr>
        <p:spPr>
          <a:xfrm>
            <a:off x="677334" y="1304365"/>
            <a:ext cx="8596668" cy="4736997"/>
          </a:xfrm>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After loading of the training and testing dataset ,we check their datatypes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well,it</a:t>
            </a:r>
            <a:r>
              <a:rPr lang="en-IN" sz="1800" dirty="0">
                <a:effectLst/>
                <a:latin typeface="Calibri" panose="020F0502020204030204" pitchFamily="34" charset="0"/>
                <a:ea typeface="Calibri" panose="020F0502020204030204" pitchFamily="34" charset="0"/>
                <a:cs typeface="Times New Roman" panose="02020603050405020304" pitchFamily="18" charset="0"/>
              </a:rPr>
              <a:t> was consists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int,float</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object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datatype.Then</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see that the our goal is  to predict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salesprice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the houses on the bases of which housing company will be able to make decision to investment 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not,whether</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their investment is feasible 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not.Also</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they want to see that what are most features affecting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salesprice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how they are related to sales price.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To check this, we carry our correlation of features with target variable which was done in pre-processing stage above. We found that using mutual information gain technique,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OverallQual</a:t>
            </a:r>
            <a:r>
              <a:rPr lang="en-IN" sz="1800" dirty="0">
                <a:effectLst/>
                <a:latin typeface="Calibri" panose="020F0502020204030204" pitchFamily="34" charset="0"/>
                <a:ea typeface="Calibri" panose="020F0502020204030204" pitchFamily="34" charset="0"/>
                <a:cs typeface="Times New Roman" panose="02020603050405020304" pitchFamily="18" charset="0"/>
              </a:rPr>
              <a:t> has the highest mutual information gain(0.57) then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Neighborhood</a:t>
            </a:r>
            <a:r>
              <a:rPr lang="en-IN" sz="1800" dirty="0">
                <a:effectLst/>
                <a:latin typeface="Calibri" panose="020F0502020204030204" pitchFamily="34" charset="0"/>
                <a:ea typeface="Calibri" panose="020F0502020204030204" pitchFamily="34" charset="0"/>
                <a:cs typeface="Times New Roman" panose="02020603050405020304" pitchFamily="18" charset="0"/>
              </a:rPr>
              <a:t>(0.52) followed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GrLivArea</a:t>
            </a:r>
            <a:r>
              <a:rPr lang="en-IN" sz="1800" dirty="0">
                <a:effectLst/>
                <a:latin typeface="Calibri" panose="020F0502020204030204" pitchFamily="34" charset="0"/>
                <a:ea typeface="Calibri" panose="020F0502020204030204" pitchFamily="34" charset="0"/>
                <a:cs typeface="Times New Roman" panose="02020603050405020304" pitchFamily="18" charset="0"/>
              </a:rPr>
              <a:t>(0.50), and so on. So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OverallQual</a:t>
            </a:r>
            <a:r>
              <a:rPr lang="en-IN" sz="1800" dirty="0">
                <a:effectLst/>
                <a:latin typeface="Calibri" panose="020F0502020204030204" pitchFamily="34" charset="0"/>
                <a:ea typeface="Calibri" panose="020F0502020204030204" pitchFamily="34" charset="0"/>
                <a:cs typeface="Times New Roman" panose="02020603050405020304" pitchFamily="18" charset="0"/>
              </a:rPr>
              <a:t> give 57% of the information about the target variable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Graph showing correlation of target variable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with the input features which has been also explained in pre-</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dataprocessing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pic>
        <p:nvPicPr>
          <p:cNvPr id="4" name="Picture 3">
            <a:extLst>
              <a:ext uri="{FF2B5EF4-FFF2-40B4-BE49-F238E27FC236}">
                <a16:creationId xmlns:a16="http://schemas.microsoft.com/office/drawing/2014/main" id="{B9E53FFD-475A-DED4-5B53-258EB02D0E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7727" y="5193954"/>
            <a:ext cx="5219700" cy="1694815"/>
          </a:xfrm>
          <a:prstGeom prst="rect">
            <a:avLst/>
          </a:prstGeom>
          <a:noFill/>
          <a:ln>
            <a:noFill/>
          </a:ln>
        </p:spPr>
      </p:pic>
    </p:spTree>
    <p:extLst>
      <p:ext uri="{BB962C8B-B14F-4D97-AF65-F5344CB8AC3E}">
        <p14:creationId xmlns:p14="http://schemas.microsoft.com/office/powerpoint/2010/main" val="627325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665E-7448-E0C6-5A53-DD924F8AE66F}"/>
              </a:ext>
            </a:extLst>
          </p:cNvPr>
          <p:cNvSpPr>
            <a:spLocks noGrp="1"/>
          </p:cNvSpPr>
          <p:nvPr>
            <p:ph type="title"/>
          </p:nvPr>
        </p:nvSpPr>
        <p:spPr/>
        <p:txBody>
          <a:bodyPr>
            <a:normAutofit fontScale="90000"/>
          </a:bodyPr>
          <a:lstStyle/>
          <a:p>
            <a:r>
              <a:rPr lang="en-US" dirty="0"/>
              <a:t>State the set of assumptions (if any) related to the problem under consideration</a:t>
            </a:r>
            <a:endParaRPr lang="en-IN" dirty="0"/>
          </a:p>
        </p:txBody>
      </p:sp>
      <p:sp>
        <p:nvSpPr>
          <p:cNvPr id="3" name="Content Placeholder 2">
            <a:extLst>
              <a:ext uri="{FF2B5EF4-FFF2-40B4-BE49-F238E27FC236}">
                <a16:creationId xmlns:a16="http://schemas.microsoft.com/office/drawing/2014/main" id="{B0898534-3DDC-B7CD-303A-6895A56DD750}"/>
              </a:ext>
            </a:extLst>
          </p:cNvPr>
          <p:cNvSpPr>
            <a:spLocks noGrp="1"/>
          </p:cNvSpPr>
          <p:nvPr>
            <p:ph idx="1"/>
          </p:nvPr>
        </p:nvSpPr>
        <p:spPr>
          <a:xfrm>
            <a:off x="556311" y="2160589"/>
            <a:ext cx="8596668" cy="3880773"/>
          </a:xfrm>
        </p:spPr>
        <p:txBody>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Z_score problem handling outlier, we normally take thresholds as +/-3 but here I have taken threshold as 6 since data loss was 8% while taking 3, it was showing data loss more than 50%.</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I have set the percentile as 20 using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selectPercentile</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I want to see top features which are under this percentile</a:t>
            </a:r>
            <a:endParaRPr lang="en-IN" dirty="0"/>
          </a:p>
        </p:txBody>
      </p:sp>
    </p:spTree>
    <p:extLst>
      <p:ext uri="{BB962C8B-B14F-4D97-AF65-F5344CB8AC3E}">
        <p14:creationId xmlns:p14="http://schemas.microsoft.com/office/powerpoint/2010/main" val="2743591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9434-3DD5-8ADE-98B7-4BBA5CA607C2}"/>
              </a:ext>
            </a:extLst>
          </p:cNvPr>
          <p:cNvSpPr>
            <a:spLocks noGrp="1"/>
          </p:cNvSpPr>
          <p:nvPr>
            <p:ph type="title"/>
          </p:nvPr>
        </p:nvSpPr>
        <p:spPr/>
        <p:txBody>
          <a:bodyPr>
            <a:normAutofit/>
          </a:bodyPr>
          <a:lstStyle/>
          <a:p>
            <a:r>
              <a:rPr lang="en-US" sz="3200" dirty="0"/>
              <a:t>Hardware and Software Requirements and Tools Used</a:t>
            </a:r>
            <a:endParaRPr lang="en-IN" sz="3200" dirty="0"/>
          </a:p>
        </p:txBody>
      </p:sp>
      <p:sp>
        <p:nvSpPr>
          <p:cNvPr id="3" name="Content Placeholder 2">
            <a:extLst>
              <a:ext uri="{FF2B5EF4-FFF2-40B4-BE49-F238E27FC236}">
                <a16:creationId xmlns:a16="http://schemas.microsoft.com/office/drawing/2014/main" id="{E60C83B6-6EAA-108B-BBAC-963CB9703C4E}"/>
              </a:ext>
            </a:extLst>
          </p:cNvPr>
          <p:cNvSpPr>
            <a:spLocks noGrp="1"/>
          </p:cNvSpPr>
          <p:nvPr>
            <p:ph idx="1"/>
          </p:nvPr>
        </p:nvSpPr>
        <p:spPr>
          <a:xfrm>
            <a:off x="677334" y="1600201"/>
            <a:ext cx="9179360" cy="4441162"/>
          </a:xfrm>
        </p:spPr>
        <p:txBody>
          <a:bodyPr>
            <a:normAutofit fontScale="70000" lnSpcReduction="20000"/>
          </a:bodyPr>
          <a:lstStyle/>
          <a:p>
            <a:pPr algn="just"/>
            <a:r>
              <a:rPr lang="en-US" b="1" dirty="0"/>
              <a:t>Hardware Used:</a:t>
            </a:r>
          </a:p>
          <a:p>
            <a:pPr algn="just"/>
            <a:r>
              <a:rPr lang="en-US" dirty="0" err="1"/>
              <a:t>i</a:t>
            </a:r>
            <a:r>
              <a:rPr lang="en-US" dirty="0"/>
              <a:t>.	RAM: 8 GB</a:t>
            </a:r>
          </a:p>
          <a:p>
            <a:pPr algn="just"/>
            <a:r>
              <a:rPr lang="en-US" dirty="0" err="1"/>
              <a:t>ii.CPU</a:t>
            </a:r>
            <a:r>
              <a:rPr lang="en-US" dirty="0"/>
              <a:t>: Intel® Core™ i3-1005G1 CPU @1.20GHz </a:t>
            </a:r>
          </a:p>
          <a:p>
            <a:pPr algn="just"/>
            <a:r>
              <a:rPr lang="en-US" dirty="0" err="1"/>
              <a:t>Iii</a:t>
            </a:r>
            <a:r>
              <a:rPr lang="en-US" dirty="0"/>
              <a:t>.	GPU: Intel® UHD Graphics</a:t>
            </a:r>
          </a:p>
          <a:p>
            <a:pPr algn="just"/>
            <a:r>
              <a:rPr lang="en-US" b="1" dirty="0"/>
              <a:t>Software Used:</a:t>
            </a:r>
          </a:p>
          <a:p>
            <a:pPr algn="just"/>
            <a:r>
              <a:rPr lang="en-US" dirty="0" err="1"/>
              <a:t>i</a:t>
            </a:r>
            <a:r>
              <a:rPr lang="en-US" dirty="0"/>
              <a:t>.	Programming language: Python</a:t>
            </a:r>
          </a:p>
          <a:p>
            <a:pPr algn="just"/>
            <a:r>
              <a:rPr lang="en-US" dirty="0" err="1"/>
              <a:t>ii.Distribution</a:t>
            </a:r>
            <a:r>
              <a:rPr lang="en-US" dirty="0"/>
              <a:t>: Anaconda Navigator</a:t>
            </a:r>
          </a:p>
          <a:p>
            <a:pPr algn="just"/>
            <a:r>
              <a:rPr lang="en-US" dirty="0" err="1"/>
              <a:t>iii.Browser</a:t>
            </a:r>
            <a:r>
              <a:rPr lang="en-US" dirty="0"/>
              <a:t> based language shell: </a:t>
            </a:r>
            <a:r>
              <a:rPr lang="en-US" dirty="0" err="1"/>
              <a:t>Jupyter</a:t>
            </a:r>
            <a:r>
              <a:rPr lang="en-US" dirty="0"/>
              <a:t> Notebook</a:t>
            </a:r>
          </a:p>
          <a:p>
            <a:pPr algn="just"/>
            <a:r>
              <a:rPr lang="en-US" b="1" dirty="0"/>
              <a:t>Libraries/Packages Used:</a:t>
            </a:r>
          </a:p>
          <a:p>
            <a:pPr algn="just"/>
            <a:r>
              <a:rPr lang="en-US" dirty="0"/>
              <a:t>1. Pandas- a library which is used to read the data, </a:t>
            </a:r>
            <a:r>
              <a:rPr lang="en-US" dirty="0" err="1"/>
              <a:t>visualisation</a:t>
            </a:r>
            <a:r>
              <a:rPr lang="en-US" dirty="0"/>
              <a:t> and analysis of data. </a:t>
            </a:r>
          </a:p>
          <a:p>
            <a:pPr algn="just"/>
            <a:r>
              <a:rPr lang="en-US" dirty="0"/>
              <a:t>2. NumPy- used for working with array and various mathematical techniques. </a:t>
            </a:r>
          </a:p>
          <a:p>
            <a:pPr algn="just"/>
            <a:r>
              <a:rPr lang="en-US" dirty="0"/>
              <a:t>3. Seaborn- visualization tool for plotting different types of plot. </a:t>
            </a:r>
          </a:p>
          <a:p>
            <a:pPr algn="just"/>
            <a:r>
              <a:rPr lang="en-US" dirty="0"/>
              <a:t>4. Matplotlib- It provides an object-oriented API for embedding plots into applications. </a:t>
            </a:r>
          </a:p>
          <a:p>
            <a:pPr algn="just"/>
            <a:r>
              <a:rPr lang="en-US" dirty="0"/>
              <a:t>5. Scikit-learn (</a:t>
            </a:r>
            <a:r>
              <a:rPr lang="en-US" dirty="0" err="1"/>
              <a:t>Sklearn</a:t>
            </a:r>
            <a:r>
              <a:rPr lang="en-US" dirty="0"/>
              <a:t>) is the most useful and robust library for machine learning in Python. It provides a selection of efficient tools for machine learning and statistical modeling including classification, regression, clustering and dimensionality reduction via a consistence interface in Python. This library, which is largely written in Python, is built upon NumPy, SciPy and Matplotlib </a:t>
            </a:r>
          </a:p>
          <a:p>
            <a:endParaRPr lang="en-US" dirty="0"/>
          </a:p>
          <a:p>
            <a:endParaRPr lang="en-IN" dirty="0"/>
          </a:p>
        </p:txBody>
      </p:sp>
    </p:spTree>
    <p:extLst>
      <p:ext uri="{BB962C8B-B14F-4D97-AF65-F5344CB8AC3E}">
        <p14:creationId xmlns:p14="http://schemas.microsoft.com/office/powerpoint/2010/main" val="72150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9F6AD-D833-417F-5A19-3C827CF2F56F}"/>
              </a:ext>
            </a:extLst>
          </p:cNvPr>
          <p:cNvSpPr>
            <a:spLocks noGrp="1"/>
          </p:cNvSpPr>
          <p:nvPr>
            <p:ph type="title"/>
          </p:nvPr>
        </p:nvSpPr>
        <p:spPr>
          <a:xfrm>
            <a:off x="677334" y="609600"/>
            <a:ext cx="8596668" cy="681318"/>
          </a:xfrm>
        </p:spPr>
        <p:txBody>
          <a:bodyPr>
            <a:normAutofit fontScale="90000"/>
          </a:bodyPr>
          <a:lstStyle/>
          <a:p>
            <a:r>
              <a:rPr lang="en-US" dirty="0"/>
              <a:t>Model/s Development and Evaluation </a:t>
            </a:r>
            <a:br>
              <a:rPr lang="en-US" dirty="0"/>
            </a:br>
            <a:br>
              <a:rPr lang="en-US" dirty="0"/>
            </a:br>
            <a:endParaRPr lang="en-IN" dirty="0"/>
          </a:p>
        </p:txBody>
      </p:sp>
      <p:sp>
        <p:nvSpPr>
          <p:cNvPr id="3" name="Content Placeholder 2">
            <a:extLst>
              <a:ext uri="{FF2B5EF4-FFF2-40B4-BE49-F238E27FC236}">
                <a16:creationId xmlns:a16="http://schemas.microsoft.com/office/drawing/2014/main" id="{33AACC93-2AE2-7B18-E131-2E5BE59BDF96}"/>
              </a:ext>
            </a:extLst>
          </p:cNvPr>
          <p:cNvSpPr>
            <a:spLocks noGrp="1"/>
          </p:cNvSpPr>
          <p:nvPr>
            <p:ph idx="1"/>
          </p:nvPr>
        </p:nvSpPr>
        <p:spPr>
          <a:xfrm>
            <a:off x="677334" y="1465729"/>
            <a:ext cx="8596668" cy="4575633"/>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objective of the case study is to predict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the house which is as per the dataset is continuous is nature so this will be classified as Regression problem. As this is a regression problem, so we will be loading all the libraries related to it which is as below:</a:t>
            </a:r>
          </a:p>
          <a:p>
            <a:pPr marL="379800" indent="-342900" algn="just">
              <a:buFont typeface="+mj-lt"/>
              <a:buAutoNum type="arabicPeriod"/>
            </a:pPr>
            <a:r>
              <a:rPr lang="en-US" sz="1800" dirty="0" err="1">
                <a:solidFill>
                  <a:schemeClr val="tx1"/>
                </a:solidFill>
                <a:latin typeface="quicksand" panose="020B0604020202020204" charset="0"/>
              </a:rPr>
              <a:t>Sklearn</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Sklearn.linear_model</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Sklearn.ensemble</a:t>
            </a:r>
            <a:endParaRPr lang="en-US" sz="1800" dirty="0">
              <a:solidFill>
                <a:schemeClr val="tx1"/>
              </a:solidFill>
              <a:latin typeface="quicksand" panose="020B0604020202020204" charset="0"/>
            </a:endParaRPr>
          </a:p>
          <a:p>
            <a:pPr marL="379800" indent="-342900" algn="just">
              <a:buFont typeface="+mj-lt"/>
              <a:buAutoNum type="arabicPeriod"/>
            </a:pPr>
            <a:r>
              <a:rPr lang="en-US" dirty="0" err="1">
                <a:solidFill>
                  <a:schemeClr val="tx1"/>
                </a:solidFill>
                <a:latin typeface="quicksand" panose="020B0604020202020204" charset="0"/>
              </a:rPr>
              <a:t>Sklearn.XGBoost</a:t>
            </a:r>
            <a:endParaRPr lang="en-US"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Sklearn.tree</a:t>
            </a:r>
            <a:endParaRPr lang="en-US" sz="1800" dirty="0">
              <a:solidFill>
                <a:schemeClr val="tx1"/>
              </a:solidFill>
              <a:latin typeface="quicksand" panose="020B0604020202020204" charset="0"/>
            </a:endParaRPr>
          </a:p>
          <a:p>
            <a:pPr marL="379800" indent="-342900" algn="just">
              <a:buFont typeface="+mj-lt"/>
              <a:buAutoNum type="arabicPeriod"/>
            </a:pPr>
            <a:r>
              <a:rPr lang="en-US" dirty="0" err="1">
                <a:solidFill>
                  <a:schemeClr val="tx1"/>
                </a:solidFill>
                <a:latin typeface="quicksand" panose="020B0604020202020204" charset="0"/>
              </a:rPr>
              <a:t>Sklearn.neighbors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Sklearn.metrics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Sklearn.model_selection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5716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34A2-2A0A-BBA2-D406-5DFB5FBAA71E}"/>
              </a:ext>
            </a:extLst>
          </p:cNvPr>
          <p:cNvSpPr>
            <a:spLocks noGrp="1"/>
          </p:cNvSpPr>
          <p:nvPr>
            <p:ph type="title"/>
          </p:nvPr>
        </p:nvSpPr>
        <p:spPr/>
        <p:txBody>
          <a:bodyPr/>
          <a:lstStyle/>
          <a:p>
            <a:r>
              <a:rPr lang="en-US" sz="3200" dirty="0"/>
              <a:t>Testing of Identified Approaches (Algorithms)</a:t>
            </a:r>
            <a:endParaRPr lang="en-IN" sz="3200" dirty="0"/>
          </a:p>
        </p:txBody>
      </p:sp>
      <p:sp>
        <p:nvSpPr>
          <p:cNvPr id="3" name="Content Placeholder 2">
            <a:extLst>
              <a:ext uri="{FF2B5EF4-FFF2-40B4-BE49-F238E27FC236}">
                <a16:creationId xmlns:a16="http://schemas.microsoft.com/office/drawing/2014/main" id="{F756F0B9-EE25-8314-1D93-97609F2D7E87}"/>
              </a:ext>
            </a:extLst>
          </p:cNvPr>
          <p:cNvSpPr>
            <a:spLocks noGrp="1"/>
          </p:cNvSpPr>
          <p:nvPr>
            <p:ph idx="1"/>
          </p:nvPr>
        </p:nvSpPr>
        <p:spPr>
          <a:xfrm>
            <a:off x="677334" y="1815353"/>
            <a:ext cx="8596668" cy="4226009"/>
          </a:xfrm>
        </p:spPr>
        <p:txBody>
          <a:bodyPr>
            <a:normAutofit fontScale="92500" lnSpcReduction="20000"/>
          </a:bodyPr>
          <a:lstStyle/>
          <a:p>
            <a:pPr indent="45720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The algorithms used on training and test data are as follows:</a:t>
            </a:r>
          </a:p>
          <a:p>
            <a:pPr marL="342900" lvl="0" indent="-342900">
              <a:lnSpc>
                <a:spcPct val="107000"/>
              </a:lnSpc>
              <a:buFont typeface="+mj-lt"/>
              <a:buAutoNum type="alphaU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Linear Regression Model</a:t>
            </a:r>
          </a:p>
          <a:p>
            <a:pPr marL="342900" lvl="0" indent="-342900">
              <a:lnSpc>
                <a:spcPct val="107000"/>
              </a:lnSpc>
              <a:buFont typeface="+mj-lt"/>
              <a:buAutoNum type="alphaU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Ridge Regularization Regression Model</a:t>
            </a:r>
          </a:p>
          <a:p>
            <a:pPr marL="342900" lvl="0" indent="-342900">
              <a:lnSpc>
                <a:spcPct val="107000"/>
              </a:lnSpc>
              <a:buFont typeface="+mj-lt"/>
              <a:buAutoNum type="alphaU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Lasso Regularization Regression Model</a:t>
            </a:r>
          </a:p>
          <a:p>
            <a:pPr marL="342900" lvl="0" indent="-342900">
              <a:lnSpc>
                <a:spcPct val="107000"/>
              </a:lnSpc>
              <a:buFont typeface="+mj-lt"/>
              <a:buAutoNum type="alphaU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Regression Model</a:t>
            </a:r>
          </a:p>
          <a:p>
            <a:pPr marL="342900" lvl="0" indent="-342900">
              <a:lnSpc>
                <a:spcPct val="107000"/>
              </a:lnSpc>
              <a:buFont typeface="+mj-lt"/>
              <a:buAutoNum type="alphaU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Forest Regression Model</a:t>
            </a:r>
          </a:p>
          <a:p>
            <a:pPr marL="342900" lvl="0" indent="-342900">
              <a:lnSpc>
                <a:spcPct val="107000"/>
              </a:lnSpc>
              <a:buFont typeface="+mj-lt"/>
              <a:buAutoNum type="alphaU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Gradient Boosting Regression Model</a:t>
            </a:r>
          </a:p>
          <a:p>
            <a:pPr marL="342900" lvl="0" indent="-342900">
              <a:lnSpc>
                <a:spcPct val="107000"/>
              </a:lnSpc>
              <a:buFont typeface="+mj-lt"/>
              <a:buAutoNum type="alphaU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Ada Boost Regression Model</a:t>
            </a:r>
          </a:p>
          <a:p>
            <a:pPr marL="342900" lvl="0" indent="-342900">
              <a:lnSpc>
                <a:spcPct val="107000"/>
              </a:lnSpc>
              <a:buFont typeface="+mj-lt"/>
              <a:buAutoNum type="alphaU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Regression Model</a:t>
            </a:r>
          </a:p>
          <a:p>
            <a:pPr marL="342900" lvl="0" indent="-342900">
              <a:lnSpc>
                <a:spcPct val="107000"/>
              </a:lnSpc>
              <a:buFont typeface="+mj-lt"/>
              <a:buAutoNum type="alphaU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KNearest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a:t>
            </a:r>
          </a:p>
          <a:p>
            <a:pPr marL="342900" lvl="0" indent="-342900">
              <a:lnSpc>
                <a:spcPct val="107000"/>
              </a:lnSpc>
              <a:spcAft>
                <a:spcPts val="800"/>
              </a:spcAft>
              <a:buFont typeface="+mj-lt"/>
              <a:buAutoNum type="alphaU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Support Vector Regressor</a:t>
            </a:r>
          </a:p>
          <a:p>
            <a:endParaRPr lang="en-IN" dirty="0"/>
          </a:p>
        </p:txBody>
      </p:sp>
    </p:spTree>
    <p:extLst>
      <p:ext uri="{BB962C8B-B14F-4D97-AF65-F5344CB8AC3E}">
        <p14:creationId xmlns:p14="http://schemas.microsoft.com/office/powerpoint/2010/main" val="222580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58BE-D7A5-42B8-9C65-98EEAA0AA0D1}"/>
              </a:ext>
            </a:extLst>
          </p:cNvPr>
          <p:cNvSpPr>
            <a:spLocks noGrp="1"/>
          </p:cNvSpPr>
          <p:nvPr>
            <p:ph type="title"/>
          </p:nvPr>
        </p:nvSpPr>
        <p:spPr>
          <a:xfrm>
            <a:off x="677333" y="609600"/>
            <a:ext cx="9286937" cy="1320800"/>
          </a:xfrm>
        </p:spPr>
        <p:txBody>
          <a:bodyPr>
            <a:normAutofit/>
          </a:bodyPr>
          <a:lstStyle/>
          <a:p>
            <a:r>
              <a:rPr lang="en-US" sz="3200" b="1" dirty="0"/>
              <a:t>Conceptual Background of the Domain Problem</a:t>
            </a:r>
            <a:endParaRPr lang="en-IN" sz="3200" b="1" dirty="0"/>
          </a:p>
        </p:txBody>
      </p:sp>
      <p:sp>
        <p:nvSpPr>
          <p:cNvPr id="6" name="Content Placeholder 5">
            <a:extLst>
              <a:ext uri="{FF2B5EF4-FFF2-40B4-BE49-F238E27FC236}">
                <a16:creationId xmlns:a16="http://schemas.microsoft.com/office/drawing/2014/main" id="{B336D3BC-763C-41B3-B107-8F78C0726444}"/>
              </a:ext>
            </a:extLst>
          </p:cNvPr>
          <p:cNvSpPr>
            <a:spLocks noGrp="1"/>
          </p:cNvSpPr>
          <p:nvPr>
            <p:ph idx="1"/>
          </p:nvPr>
        </p:nvSpPr>
        <p:spPr>
          <a:xfrm>
            <a:off x="677334" y="1398495"/>
            <a:ext cx="8596668" cy="4642868"/>
          </a:xfrm>
        </p:spPr>
        <p:txBody>
          <a:bodyPr>
            <a:normAutofit/>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this company wants to know: </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Which variables are important to predict the price of variable? </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How do these variables describe the price of the house?   </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1634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DE79-F7E2-60DF-9DBD-F1FC94539813}"/>
              </a:ext>
            </a:extLst>
          </p:cNvPr>
          <p:cNvSpPr>
            <a:spLocks noGrp="1"/>
          </p:cNvSpPr>
          <p:nvPr>
            <p:ph type="title"/>
          </p:nvPr>
        </p:nvSpPr>
        <p:spPr>
          <a:xfrm>
            <a:off x="677334" y="609600"/>
            <a:ext cx="8596668" cy="815788"/>
          </a:xfrm>
        </p:spPr>
        <p:txBody>
          <a:bodyPr/>
          <a:lstStyle/>
          <a:p>
            <a:r>
              <a:rPr lang="en-US" dirty="0"/>
              <a:t>Run and Evaluate selected models</a:t>
            </a:r>
            <a:endParaRPr lang="en-IN" dirty="0"/>
          </a:p>
        </p:txBody>
      </p:sp>
      <p:sp>
        <p:nvSpPr>
          <p:cNvPr id="3" name="Content Placeholder 2">
            <a:extLst>
              <a:ext uri="{FF2B5EF4-FFF2-40B4-BE49-F238E27FC236}">
                <a16:creationId xmlns:a16="http://schemas.microsoft.com/office/drawing/2014/main" id="{C8663114-F645-E38F-997A-FD785FCA3FF5}"/>
              </a:ext>
            </a:extLst>
          </p:cNvPr>
          <p:cNvSpPr>
            <a:spLocks noGrp="1"/>
          </p:cNvSpPr>
          <p:nvPr>
            <p:ph idx="1"/>
          </p:nvPr>
        </p:nvSpPr>
        <p:spPr>
          <a:xfrm>
            <a:off x="677334" y="1331259"/>
            <a:ext cx="8596668" cy="4710103"/>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have used here total of 10 Regression Models after choosing the random  state amongst 1-100 number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test_train_split</a:t>
            </a:r>
            <a:r>
              <a:rPr lang="en-IN" sz="1800" dirty="0">
                <a:effectLst/>
                <a:latin typeface="Calibri" panose="020F0502020204030204" pitchFamily="34" charset="0"/>
                <a:ea typeface="Calibri" panose="020F0502020204030204" pitchFamily="34" charset="0"/>
                <a:cs typeface="Times New Roman" panose="02020603050405020304" pitchFamily="18" charset="0"/>
              </a:rPr>
              <a:t> choosing 33%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test_size.We</a:t>
            </a:r>
            <a:r>
              <a:rPr lang="en-IN" sz="1800" dirty="0">
                <a:effectLst/>
                <a:latin typeface="Calibri" panose="020F0502020204030204" pitchFamily="34" charset="0"/>
                <a:ea typeface="Calibri" panose="020F0502020204030204" pitchFamily="34" charset="0"/>
                <a:cs typeface="Times New Roman" panose="02020603050405020304" pitchFamily="18" charset="0"/>
              </a:rPr>
              <a:t> found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random_state</a:t>
            </a:r>
            <a:r>
              <a:rPr lang="en-IN" sz="1800" dirty="0">
                <a:effectLst/>
                <a:latin typeface="Calibri" panose="020F0502020204030204" pitchFamily="34" charset="0"/>
                <a:ea typeface="Calibri" panose="020F0502020204030204" pitchFamily="34" charset="0"/>
                <a:cs typeface="Times New Roman" panose="02020603050405020304" pitchFamily="18" charset="0"/>
              </a:rPr>
              <a:t>=22 where the accuracy was highest. Then defining a function for getting the regression model trained and evaluated. The code for the models is listed below.</a:t>
            </a:r>
          </a:p>
          <a:p>
            <a:endParaRPr lang="en-IN" dirty="0"/>
          </a:p>
        </p:txBody>
      </p:sp>
      <p:pic>
        <p:nvPicPr>
          <p:cNvPr id="4" name="Picture 3">
            <a:extLst>
              <a:ext uri="{FF2B5EF4-FFF2-40B4-BE49-F238E27FC236}">
                <a16:creationId xmlns:a16="http://schemas.microsoft.com/office/drawing/2014/main" id="{735D255D-CC98-A7A2-087E-68AD786CB7AF}"/>
              </a:ext>
            </a:extLst>
          </p:cNvPr>
          <p:cNvPicPr>
            <a:picLocks noChangeAspect="1"/>
          </p:cNvPicPr>
          <p:nvPr/>
        </p:nvPicPr>
        <p:blipFill>
          <a:blip r:embed="rId2"/>
          <a:stretch>
            <a:fillRect/>
          </a:stretch>
        </p:blipFill>
        <p:spPr>
          <a:xfrm>
            <a:off x="1027578" y="2737877"/>
            <a:ext cx="7686115" cy="3824288"/>
          </a:xfrm>
          <a:prstGeom prst="rect">
            <a:avLst/>
          </a:prstGeom>
        </p:spPr>
      </p:pic>
    </p:spTree>
    <p:extLst>
      <p:ext uri="{BB962C8B-B14F-4D97-AF65-F5344CB8AC3E}">
        <p14:creationId xmlns:p14="http://schemas.microsoft.com/office/powerpoint/2010/main" val="179186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D791-547C-F1BA-371A-C82C7B62B22B}"/>
              </a:ext>
            </a:extLst>
          </p:cNvPr>
          <p:cNvSpPr>
            <a:spLocks noGrp="1"/>
          </p:cNvSpPr>
          <p:nvPr>
            <p:ph type="title"/>
          </p:nvPr>
        </p:nvSpPr>
        <p:spPr>
          <a:xfrm>
            <a:off x="677334" y="609600"/>
            <a:ext cx="8596668" cy="587188"/>
          </a:xfrm>
        </p:spPr>
        <p:txBody>
          <a:bodyPr>
            <a:normAutofit fontScale="90000"/>
          </a:bodyPr>
          <a:lstStyle/>
          <a:p>
            <a:r>
              <a:rPr lang="en-IN" dirty="0"/>
              <a:t>Models without tunning</a:t>
            </a:r>
          </a:p>
        </p:txBody>
      </p:sp>
      <p:sp>
        <p:nvSpPr>
          <p:cNvPr id="3" name="Content Placeholder 2">
            <a:extLst>
              <a:ext uri="{FF2B5EF4-FFF2-40B4-BE49-F238E27FC236}">
                <a16:creationId xmlns:a16="http://schemas.microsoft.com/office/drawing/2014/main" id="{3A47889B-6939-9EF6-2504-F53724B2AB90}"/>
              </a:ext>
            </a:extLst>
          </p:cNvPr>
          <p:cNvSpPr>
            <a:spLocks noGrp="1"/>
          </p:cNvSpPr>
          <p:nvPr>
            <p:ph idx="1"/>
          </p:nvPr>
        </p:nvSpPr>
        <p:spPr>
          <a:xfrm>
            <a:off x="677334" y="1344707"/>
            <a:ext cx="8596668" cy="4696656"/>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Then we will modelling all the models taken by defining function for algorithms and evaluating the metrics in the same.</a:t>
            </a:r>
          </a:p>
          <a:p>
            <a:endParaRPr lang="en-IN" dirty="0"/>
          </a:p>
        </p:txBody>
      </p:sp>
      <p:pic>
        <p:nvPicPr>
          <p:cNvPr id="4" name="Picture 3">
            <a:extLst>
              <a:ext uri="{FF2B5EF4-FFF2-40B4-BE49-F238E27FC236}">
                <a16:creationId xmlns:a16="http://schemas.microsoft.com/office/drawing/2014/main" id="{DE0240AC-596C-3B0B-D121-757A800B1C07}"/>
              </a:ext>
            </a:extLst>
          </p:cNvPr>
          <p:cNvPicPr>
            <a:picLocks noChangeAspect="1"/>
          </p:cNvPicPr>
          <p:nvPr/>
        </p:nvPicPr>
        <p:blipFill>
          <a:blip r:embed="rId2"/>
          <a:stretch>
            <a:fillRect/>
          </a:stretch>
        </p:blipFill>
        <p:spPr>
          <a:xfrm>
            <a:off x="498960" y="2089803"/>
            <a:ext cx="3978911" cy="2474259"/>
          </a:xfrm>
          <a:prstGeom prst="rect">
            <a:avLst/>
          </a:prstGeom>
        </p:spPr>
      </p:pic>
      <p:pic>
        <p:nvPicPr>
          <p:cNvPr id="5" name="Picture 4">
            <a:extLst>
              <a:ext uri="{FF2B5EF4-FFF2-40B4-BE49-F238E27FC236}">
                <a16:creationId xmlns:a16="http://schemas.microsoft.com/office/drawing/2014/main" id="{FDAEC2DE-F970-7CC9-2339-9FD48AD8A299}"/>
              </a:ext>
            </a:extLst>
          </p:cNvPr>
          <p:cNvPicPr>
            <a:picLocks noChangeAspect="1"/>
          </p:cNvPicPr>
          <p:nvPr/>
        </p:nvPicPr>
        <p:blipFill>
          <a:blip r:embed="rId3"/>
          <a:stretch>
            <a:fillRect/>
          </a:stretch>
        </p:blipFill>
        <p:spPr>
          <a:xfrm>
            <a:off x="4656245" y="2293937"/>
            <a:ext cx="4604000" cy="2474259"/>
          </a:xfrm>
          <a:prstGeom prst="rect">
            <a:avLst/>
          </a:prstGeom>
        </p:spPr>
      </p:pic>
    </p:spTree>
    <p:extLst>
      <p:ext uri="{BB962C8B-B14F-4D97-AF65-F5344CB8AC3E}">
        <p14:creationId xmlns:p14="http://schemas.microsoft.com/office/powerpoint/2010/main" val="3688755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C432-ECFF-D76A-959E-F93880ADB8A6}"/>
              </a:ext>
            </a:extLst>
          </p:cNvPr>
          <p:cNvSpPr>
            <a:spLocks noGrp="1"/>
          </p:cNvSpPr>
          <p:nvPr>
            <p:ph type="title"/>
          </p:nvPr>
        </p:nvSpPr>
        <p:spPr>
          <a:xfrm>
            <a:off x="677334" y="229448"/>
            <a:ext cx="8596668" cy="587189"/>
          </a:xfrm>
        </p:spPr>
        <p:txBody>
          <a:bodyPr>
            <a:normAutofit fontScale="90000"/>
          </a:bodyPr>
          <a:lstStyle/>
          <a:p>
            <a:r>
              <a:rPr lang="en-IN" dirty="0"/>
              <a:t>Model Analysis without tunning</a:t>
            </a:r>
          </a:p>
        </p:txBody>
      </p:sp>
      <p:sp>
        <p:nvSpPr>
          <p:cNvPr id="3" name="Content Placeholder 2">
            <a:extLst>
              <a:ext uri="{FF2B5EF4-FFF2-40B4-BE49-F238E27FC236}">
                <a16:creationId xmlns:a16="http://schemas.microsoft.com/office/drawing/2014/main" id="{15C31030-FF99-9A66-A74A-BD9938F64A33}"/>
              </a:ext>
            </a:extLst>
          </p:cNvPr>
          <p:cNvSpPr>
            <a:spLocks noGrp="1"/>
          </p:cNvSpPr>
          <p:nvPr>
            <p:ph idx="1"/>
          </p:nvPr>
        </p:nvSpPr>
        <p:spPr>
          <a:xfrm>
            <a:off x="677333" y="816637"/>
            <a:ext cx="9475195" cy="5224726"/>
          </a:xfrm>
        </p:spPr>
        <p:txBody>
          <a:bodyPr>
            <a:normAutofit/>
          </a:bodyPr>
          <a:lstStyle/>
          <a:p>
            <a:pPr marL="4572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Linear Models, the MAPE(Mean absolute percentage error) states that the predicted values are ~13% away from actuals.</a:t>
            </a:r>
          </a:p>
          <a:p>
            <a:pPr marL="4572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Non-Linear Models / ensemble models, Decision Tree models overfits. AdaBoost model performs very poor whereas Random forest model and Gradient Boosting Regression are performing the best among non-linear models,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approx</a:t>
            </a:r>
            <a:r>
              <a:rPr lang="en-IN" sz="1800" dirty="0">
                <a:effectLst/>
                <a:latin typeface="Calibri" panose="020F0502020204030204" pitchFamily="34" charset="0"/>
                <a:ea typeface="Calibri" panose="020F0502020204030204" pitchFamily="34" charset="0"/>
                <a:cs typeface="Times New Roman" panose="02020603050405020304" pitchFamily="18" charset="0"/>
              </a:rPr>
              <a:t> lowest RMSE score and MAPE as 9.09% and 9.84% respectively .Comparing all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models,choosing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Random Forest Regressor and Gradient Boosting Regression model for hyperparameter tunning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optimse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model. </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RMSE indicates the absolute fit of the model or spread out of residual. R2 indicates proportion of variance for a dependent variable that is explained by independent variables. Both RMSE and R2 are relative measure of fit. MAPE indicates to what extent predicated values are away from actual.</a:t>
            </a:r>
          </a:p>
          <a:p>
            <a:endParaRPr lang="en-IN" dirty="0"/>
          </a:p>
        </p:txBody>
      </p:sp>
      <p:pic>
        <p:nvPicPr>
          <p:cNvPr id="5" name="Picture 4">
            <a:extLst>
              <a:ext uri="{FF2B5EF4-FFF2-40B4-BE49-F238E27FC236}">
                <a16:creationId xmlns:a16="http://schemas.microsoft.com/office/drawing/2014/main" id="{2D480483-6715-F1AE-2B9F-C876A61B6FA4}"/>
              </a:ext>
            </a:extLst>
          </p:cNvPr>
          <p:cNvPicPr>
            <a:picLocks noChangeAspect="1"/>
          </p:cNvPicPr>
          <p:nvPr/>
        </p:nvPicPr>
        <p:blipFill>
          <a:blip r:embed="rId2"/>
          <a:stretch>
            <a:fillRect/>
          </a:stretch>
        </p:blipFill>
        <p:spPr>
          <a:xfrm>
            <a:off x="1710727" y="4343400"/>
            <a:ext cx="7823237" cy="2285152"/>
          </a:xfrm>
          <a:prstGeom prst="rect">
            <a:avLst/>
          </a:prstGeom>
        </p:spPr>
      </p:pic>
    </p:spTree>
    <p:extLst>
      <p:ext uri="{BB962C8B-B14F-4D97-AF65-F5344CB8AC3E}">
        <p14:creationId xmlns:p14="http://schemas.microsoft.com/office/powerpoint/2010/main" val="1119506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3966-5CEA-DD32-AF9F-55C57BFD6E3B}"/>
              </a:ext>
            </a:extLst>
          </p:cNvPr>
          <p:cNvSpPr>
            <a:spLocks noGrp="1"/>
          </p:cNvSpPr>
          <p:nvPr>
            <p:ph type="title"/>
          </p:nvPr>
        </p:nvSpPr>
        <p:spPr>
          <a:xfrm>
            <a:off x="677334" y="201706"/>
            <a:ext cx="8596668" cy="614931"/>
          </a:xfrm>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Key Metrics Used</a:t>
            </a:r>
            <a:endParaRPr lang="en-IN" sz="3200" dirty="0"/>
          </a:p>
        </p:txBody>
      </p:sp>
      <p:sp>
        <p:nvSpPr>
          <p:cNvPr id="3" name="Content Placeholder 2">
            <a:extLst>
              <a:ext uri="{FF2B5EF4-FFF2-40B4-BE49-F238E27FC236}">
                <a16:creationId xmlns:a16="http://schemas.microsoft.com/office/drawing/2014/main" id="{7731BF53-73E6-4722-4918-F79DC609AFE0}"/>
              </a:ext>
            </a:extLst>
          </p:cNvPr>
          <p:cNvSpPr>
            <a:spLocks noGrp="1"/>
          </p:cNvSpPr>
          <p:nvPr>
            <p:ph idx="1"/>
          </p:nvPr>
        </p:nvSpPr>
        <p:spPr>
          <a:xfrm>
            <a:off x="677334" y="914400"/>
            <a:ext cx="9609666" cy="5126963"/>
          </a:xfrm>
        </p:spPr>
        <p:txBody>
          <a:bodyPr>
            <a:normAutofit fontScale="77500" lnSpcReduction="20000"/>
          </a:bodyPr>
          <a:lstStyle/>
          <a:p>
            <a:r>
              <a:rPr lang="en-US" dirty="0"/>
              <a:t>The key metrics used here were r2_score, </a:t>
            </a:r>
            <a:r>
              <a:rPr lang="en-US" dirty="0" err="1"/>
              <a:t>cross_val_score</a:t>
            </a:r>
            <a:r>
              <a:rPr lang="en-US" dirty="0"/>
              <a:t>, RMSE and MAPE. We tried to find out the best parameters and also to increase our scores by using Hyperparameter Tuning through </a:t>
            </a:r>
            <a:r>
              <a:rPr lang="en-US" dirty="0" err="1"/>
              <a:t>GridSearchCV</a:t>
            </a:r>
            <a:r>
              <a:rPr lang="en-US" dirty="0"/>
              <a:t> method.</a:t>
            </a:r>
          </a:p>
          <a:p>
            <a:r>
              <a:rPr lang="en-US" dirty="0"/>
              <a:t>1.Root_mean_squared_error: Root mean squared error (RMSE) is the square root of the mean of the square of all of the error. The use of RMSE is very common, and it is considered an excellent general purpose error metric for numerical predictions. RMSE is a good measure of accuracy, but only to compare forecasting errors of different models or model configurations for a particular variable and not between variables, as it is scale-dependent.</a:t>
            </a:r>
          </a:p>
          <a:p>
            <a:r>
              <a:rPr lang="en-US" dirty="0"/>
              <a:t>2.r2_score: It is a statistical measure that represents the goodness of fit of a regression model. The ideal value for r-square is 1. The closer the value of r-square to 1, the better is the model fitted.</a:t>
            </a:r>
          </a:p>
          <a:p>
            <a:r>
              <a:rPr lang="en-US" dirty="0"/>
              <a:t>3.MAPE: Mean Absolute Percentage Error (MAPE) is a statistical measure to define the accuracy of a machine learning algorithm on a particular dataset. MAPE can be considered as a loss function to define the error termed by the model evaluation. Using MAPE, we can estimate the accuracy in terms of the differences in the actual v/s estimated values. MAPE can also be expressed in terms of percentage. Lower the MAPE, better fit is the model.</a:t>
            </a:r>
          </a:p>
          <a:p>
            <a:r>
              <a:rPr lang="en-US" dirty="0"/>
              <a:t>4. Cross-validation is a technique used to protect against overfitting in a predictive model, particularly in a case where the amount of data may be limited. In cross-validation, you make a fixed number of folds (or partitions) of the data, run the analysis on each fold, and then average the overall error estimate.</a:t>
            </a:r>
          </a:p>
          <a:p>
            <a:r>
              <a:rPr lang="en-US" dirty="0"/>
              <a:t>5.Hyperparameter Tuning: Hyperparameter tuning is choosing a set of optimal hyperparameters for a learning algorithm. A hyperparameter is a model argument whose value is set before the learning process begins. The key to machine learning algorithms is hyperparameter tuning. We must select from a specific list of hyperparameters for a given model as it varies from model to model.</a:t>
            </a:r>
          </a:p>
          <a:p>
            <a:r>
              <a:rPr lang="en-US" dirty="0"/>
              <a:t>Hyper parameter </a:t>
            </a:r>
            <a:r>
              <a:rPr lang="en-US" dirty="0" err="1"/>
              <a:t>optimisation</a:t>
            </a:r>
            <a:r>
              <a:rPr lang="en-US" dirty="0"/>
              <a:t> in machine learning intends to find the hyper parameters of a given machine learning algorithm that deliver the best performance as measured on a validation set.</a:t>
            </a:r>
          </a:p>
          <a:p>
            <a:r>
              <a:rPr lang="en-US" dirty="0"/>
              <a:t>Using Scikit-</a:t>
            </a:r>
            <a:r>
              <a:rPr lang="en-US" dirty="0" err="1"/>
              <a:t>Learn’s</a:t>
            </a:r>
            <a:r>
              <a:rPr lang="en-US" dirty="0"/>
              <a:t> </a:t>
            </a:r>
            <a:r>
              <a:rPr lang="en-US" dirty="0" err="1"/>
              <a:t>GridSearchCV</a:t>
            </a:r>
            <a:r>
              <a:rPr lang="en-US" dirty="0"/>
              <a:t> method, we can explicitly specify every combination of settings to try. We do this with </a:t>
            </a:r>
            <a:r>
              <a:rPr lang="en-US" dirty="0" err="1"/>
              <a:t>GridSearchCV</a:t>
            </a:r>
            <a:r>
              <a:rPr lang="en-US" dirty="0"/>
              <a:t>, a method that, instead of sampling randomly from a distribution, evaluates all combinations we define.</a:t>
            </a:r>
          </a:p>
          <a:p>
            <a:endParaRPr lang="en-IN" dirty="0"/>
          </a:p>
        </p:txBody>
      </p:sp>
    </p:spTree>
    <p:extLst>
      <p:ext uri="{BB962C8B-B14F-4D97-AF65-F5344CB8AC3E}">
        <p14:creationId xmlns:p14="http://schemas.microsoft.com/office/powerpoint/2010/main" val="4127638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99B1-81F2-0CBB-18C7-B826B09C7EA7}"/>
              </a:ext>
            </a:extLst>
          </p:cNvPr>
          <p:cNvSpPr>
            <a:spLocks noGrp="1"/>
          </p:cNvSpPr>
          <p:nvPr>
            <p:ph type="title"/>
          </p:nvPr>
        </p:nvSpPr>
        <p:spPr>
          <a:xfrm>
            <a:off x="677334" y="609600"/>
            <a:ext cx="8596668" cy="721659"/>
          </a:xfrm>
        </p:spPr>
        <p:txBody>
          <a:bodyPr/>
          <a:lstStyle/>
          <a:p>
            <a:r>
              <a:rPr lang="en-IN" dirty="0"/>
              <a:t>Cross validation of all the models</a:t>
            </a:r>
          </a:p>
        </p:txBody>
      </p:sp>
      <p:pic>
        <p:nvPicPr>
          <p:cNvPr id="4" name="Content Placeholder 3">
            <a:extLst>
              <a:ext uri="{FF2B5EF4-FFF2-40B4-BE49-F238E27FC236}">
                <a16:creationId xmlns:a16="http://schemas.microsoft.com/office/drawing/2014/main" id="{0B079692-A8C3-49EB-E7E1-738CC4233160}"/>
              </a:ext>
            </a:extLst>
          </p:cNvPr>
          <p:cNvPicPr>
            <a:picLocks noGrp="1" noChangeAspect="1"/>
          </p:cNvPicPr>
          <p:nvPr>
            <p:ph idx="1"/>
          </p:nvPr>
        </p:nvPicPr>
        <p:blipFill>
          <a:blip r:embed="rId2"/>
          <a:stretch>
            <a:fillRect/>
          </a:stretch>
        </p:blipFill>
        <p:spPr>
          <a:xfrm>
            <a:off x="751060" y="1177505"/>
            <a:ext cx="4333875" cy="4695825"/>
          </a:xfrm>
          <a:prstGeom prst="rect">
            <a:avLst/>
          </a:prstGeom>
        </p:spPr>
      </p:pic>
      <p:pic>
        <p:nvPicPr>
          <p:cNvPr id="5" name="Picture 4">
            <a:extLst>
              <a:ext uri="{FF2B5EF4-FFF2-40B4-BE49-F238E27FC236}">
                <a16:creationId xmlns:a16="http://schemas.microsoft.com/office/drawing/2014/main" id="{13558AAC-7F75-8B3F-D4AE-19E9B2C88CF8}"/>
              </a:ext>
            </a:extLst>
          </p:cNvPr>
          <p:cNvPicPr>
            <a:picLocks noChangeAspect="1"/>
          </p:cNvPicPr>
          <p:nvPr/>
        </p:nvPicPr>
        <p:blipFill>
          <a:blip r:embed="rId3"/>
          <a:stretch>
            <a:fillRect/>
          </a:stretch>
        </p:blipFill>
        <p:spPr>
          <a:xfrm>
            <a:off x="5339210" y="1177505"/>
            <a:ext cx="4019550" cy="4524048"/>
          </a:xfrm>
          <a:prstGeom prst="rect">
            <a:avLst/>
          </a:prstGeom>
        </p:spPr>
      </p:pic>
      <p:sp>
        <p:nvSpPr>
          <p:cNvPr id="7" name="TextBox 6">
            <a:extLst>
              <a:ext uri="{FF2B5EF4-FFF2-40B4-BE49-F238E27FC236}">
                <a16:creationId xmlns:a16="http://schemas.microsoft.com/office/drawing/2014/main" id="{A19CF991-6F84-F904-06FA-944AC220D46E}"/>
              </a:ext>
            </a:extLst>
          </p:cNvPr>
          <p:cNvSpPr txBox="1"/>
          <p:nvPr/>
        </p:nvSpPr>
        <p:spPr>
          <a:xfrm flipH="1">
            <a:off x="677334" y="5807793"/>
            <a:ext cx="8258469" cy="923330"/>
          </a:xfrm>
          <a:prstGeom prst="rect">
            <a:avLst/>
          </a:prstGeom>
          <a:noFill/>
        </p:spPr>
        <p:txBody>
          <a:bodyPr wrap="square" rtlCol="0">
            <a:spAutoFit/>
          </a:bodyPr>
          <a:lstStyle/>
          <a:p>
            <a:r>
              <a:rPr lang="en-IN" sz="1800" dirty="0">
                <a:solidFill>
                  <a:srgbClr val="000000"/>
                </a:solidFill>
                <a:effectLst/>
                <a:latin typeface="Calibri" panose="020F0502020204030204" pitchFamily="34" charset="0"/>
                <a:ea typeface="Calibri" panose="020F0502020204030204" pitchFamily="34" charset="0"/>
              </a:rPr>
              <a:t>The score of all the models were either almost same or have been reduced which means that cross validation is not decreasing the accuracy, it is rather giving us a better approximation for that accuracy, including less overfitting.</a:t>
            </a:r>
            <a:endParaRPr lang="en-IN" dirty="0"/>
          </a:p>
        </p:txBody>
      </p:sp>
    </p:spTree>
    <p:extLst>
      <p:ext uri="{BB962C8B-B14F-4D97-AF65-F5344CB8AC3E}">
        <p14:creationId xmlns:p14="http://schemas.microsoft.com/office/powerpoint/2010/main" val="195594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AE90-5293-0574-FEF2-79CD1EBEF55F}"/>
              </a:ext>
            </a:extLst>
          </p:cNvPr>
          <p:cNvSpPr>
            <a:spLocks noGrp="1"/>
          </p:cNvSpPr>
          <p:nvPr>
            <p:ph type="title"/>
          </p:nvPr>
        </p:nvSpPr>
        <p:spPr>
          <a:xfrm>
            <a:off x="677334" y="609600"/>
            <a:ext cx="8596668" cy="788894"/>
          </a:xfrm>
        </p:spPr>
        <p:txBody>
          <a:bodyPr/>
          <a:lstStyle/>
          <a:p>
            <a:r>
              <a:rPr lang="en-IN" dirty="0"/>
              <a:t>Hyperparameter through </a:t>
            </a:r>
            <a:r>
              <a:rPr lang="en-IN" dirty="0" err="1"/>
              <a:t>GridSearchCV</a:t>
            </a:r>
            <a:endParaRPr lang="en-IN" dirty="0"/>
          </a:p>
        </p:txBody>
      </p:sp>
      <p:sp>
        <p:nvSpPr>
          <p:cNvPr id="3" name="Content Placeholder 2">
            <a:extLst>
              <a:ext uri="{FF2B5EF4-FFF2-40B4-BE49-F238E27FC236}">
                <a16:creationId xmlns:a16="http://schemas.microsoft.com/office/drawing/2014/main" id="{78B30F16-0795-3B74-A682-6CF3229FE346}"/>
              </a:ext>
            </a:extLst>
          </p:cNvPr>
          <p:cNvSpPr>
            <a:spLocks noGrp="1"/>
          </p:cNvSpPr>
          <p:nvPr>
            <p:ph idx="1"/>
          </p:nvPr>
        </p:nvSpPr>
        <p:spPr>
          <a:xfrm>
            <a:off x="677334" y="1237129"/>
            <a:ext cx="8596668" cy="4804233"/>
          </a:xfrm>
        </p:spPr>
        <p:txBody>
          <a:bodyPr/>
          <a:lstStyle/>
          <a:p>
            <a:r>
              <a:rPr lang="en-US" dirty="0"/>
              <a:t>Hyper parameter </a:t>
            </a:r>
            <a:r>
              <a:rPr lang="en-US" dirty="0" err="1"/>
              <a:t>optimisation</a:t>
            </a:r>
            <a:r>
              <a:rPr lang="en-US" dirty="0"/>
              <a:t> in machine learning intends to find the hyper parameters of a given machine learning algorithm that deliver the best performance as measured on a validation set.</a:t>
            </a:r>
          </a:p>
          <a:p>
            <a:r>
              <a:rPr lang="en-US" dirty="0"/>
              <a:t>Using Scikit-</a:t>
            </a:r>
            <a:r>
              <a:rPr lang="en-US" dirty="0" err="1"/>
              <a:t>Learn’s</a:t>
            </a:r>
            <a:r>
              <a:rPr lang="en-US" dirty="0"/>
              <a:t> </a:t>
            </a:r>
            <a:r>
              <a:rPr lang="en-US" dirty="0" err="1"/>
              <a:t>GridSearchCV</a:t>
            </a:r>
            <a:r>
              <a:rPr lang="en-US" dirty="0"/>
              <a:t> method, we can explicitly specify every combination of settings to try. We do this with </a:t>
            </a:r>
            <a:r>
              <a:rPr lang="en-US" dirty="0" err="1"/>
              <a:t>GridSearchCV</a:t>
            </a:r>
            <a:r>
              <a:rPr lang="en-US" dirty="0"/>
              <a:t>, a method that, instead of sampling randomly from a distribution, evaluates all combinations we define. </a:t>
            </a:r>
          </a:p>
          <a:p>
            <a:r>
              <a:rPr lang="en-US" dirty="0"/>
              <a:t>So after evaluation through key metrics and cross </a:t>
            </a:r>
            <a:r>
              <a:rPr lang="en-US" dirty="0" err="1"/>
              <a:t>validation,we</a:t>
            </a:r>
            <a:r>
              <a:rPr lang="en-US" dirty="0"/>
              <a:t> choose Random Forest </a:t>
            </a:r>
            <a:r>
              <a:rPr lang="en-US" dirty="0" err="1"/>
              <a:t>Regresssor</a:t>
            </a:r>
            <a:r>
              <a:rPr lang="en-US" dirty="0"/>
              <a:t> and  Gradient Boosting Regressor for </a:t>
            </a:r>
            <a:r>
              <a:rPr lang="en-US" dirty="0" err="1"/>
              <a:t>hyperparametertunning</a:t>
            </a:r>
            <a:r>
              <a:rPr lang="en-US" dirty="0"/>
              <a:t> through </a:t>
            </a:r>
            <a:r>
              <a:rPr lang="en-US" dirty="0" err="1"/>
              <a:t>gridsearchcv</a:t>
            </a:r>
            <a:r>
              <a:rPr lang="en-US" dirty="0"/>
              <a:t>. First Random Forest as below:</a:t>
            </a:r>
          </a:p>
          <a:p>
            <a:endParaRPr lang="en-IN" dirty="0"/>
          </a:p>
        </p:txBody>
      </p:sp>
      <p:pic>
        <p:nvPicPr>
          <p:cNvPr id="4" name="Picture 3">
            <a:extLst>
              <a:ext uri="{FF2B5EF4-FFF2-40B4-BE49-F238E27FC236}">
                <a16:creationId xmlns:a16="http://schemas.microsoft.com/office/drawing/2014/main" id="{38C16661-0641-FCED-30B9-3904C60DB774}"/>
              </a:ext>
            </a:extLst>
          </p:cNvPr>
          <p:cNvPicPr>
            <a:picLocks noChangeAspect="1"/>
          </p:cNvPicPr>
          <p:nvPr/>
        </p:nvPicPr>
        <p:blipFill>
          <a:blip r:embed="rId2"/>
          <a:stretch>
            <a:fillRect/>
          </a:stretch>
        </p:blipFill>
        <p:spPr>
          <a:xfrm>
            <a:off x="1078716" y="4394686"/>
            <a:ext cx="4205978" cy="2452370"/>
          </a:xfrm>
          <a:prstGeom prst="rect">
            <a:avLst/>
          </a:prstGeom>
        </p:spPr>
      </p:pic>
      <p:pic>
        <p:nvPicPr>
          <p:cNvPr id="5" name="Picture 4">
            <a:extLst>
              <a:ext uri="{FF2B5EF4-FFF2-40B4-BE49-F238E27FC236}">
                <a16:creationId xmlns:a16="http://schemas.microsoft.com/office/drawing/2014/main" id="{B0FFC4F2-64C4-1142-543D-6C76FA4C2DFC}"/>
              </a:ext>
            </a:extLst>
          </p:cNvPr>
          <p:cNvPicPr>
            <a:picLocks noChangeAspect="1"/>
          </p:cNvPicPr>
          <p:nvPr/>
        </p:nvPicPr>
        <p:blipFill>
          <a:blip r:embed="rId3"/>
          <a:stretch>
            <a:fillRect/>
          </a:stretch>
        </p:blipFill>
        <p:spPr>
          <a:xfrm>
            <a:off x="5537146" y="4792466"/>
            <a:ext cx="3929583" cy="1876425"/>
          </a:xfrm>
          <a:prstGeom prst="rect">
            <a:avLst/>
          </a:prstGeom>
        </p:spPr>
      </p:pic>
    </p:spTree>
    <p:extLst>
      <p:ext uri="{BB962C8B-B14F-4D97-AF65-F5344CB8AC3E}">
        <p14:creationId xmlns:p14="http://schemas.microsoft.com/office/powerpoint/2010/main" val="2200516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C9C8-CC60-D81C-58E4-A9029E6FD72D}"/>
              </a:ext>
            </a:extLst>
          </p:cNvPr>
          <p:cNvSpPr>
            <a:spLocks noGrp="1"/>
          </p:cNvSpPr>
          <p:nvPr>
            <p:ph type="title"/>
          </p:nvPr>
        </p:nvSpPr>
        <p:spPr/>
        <p:txBody>
          <a:bodyPr/>
          <a:lstStyle/>
          <a:p>
            <a:r>
              <a:rPr lang="en-IN" dirty="0"/>
              <a:t>Hyperparameter tunning –Gradient Boosting</a:t>
            </a:r>
          </a:p>
        </p:txBody>
      </p:sp>
      <p:pic>
        <p:nvPicPr>
          <p:cNvPr id="4" name="Content Placeholder 3">
            <a:extLst>
              <a:ext uri="{FF2B5EF4-FFF2-40B4-BE49-F238E27FC236}">
                <a16:creationId xmlns:a16="http://schemas.microsoft.com/office/drawing/2014/main" id="{3341FEFD-606F-4A54-140A-C72521720A57}"/>
              </a:ext>
            </a:extLst>
          </p:cNvPr>
          <p:cNvPicPr>
            <a:picLocks noGrp="1" noChangeAspect="1"/>
          </p:cNvPicPr>
          <p:nvPr>
            <p:ph idx="1"/>
          </p:nvPr>
        </p:nvPicPr>
        <p:blipFill>
          <a:blip r:embed="rId2"/>
          <a:stretch>
            <a:fillRect/>
          </a:stretch>
        </p:blipFill>
        <p:spPr>
          <a:xfrm>
            <a:off x="876484" y="1770624"/>
            <a:ext cx="6961942" cy="3881437"/>
          </a:xfrm>
          <a:prstGeom prst="rect">
            <a:avLst/>
          </a:prstGeom>
        </p:spPr>
      </p:pic>
    </p:spTree>
    <p:extLst>
      <p:ext uri="{BB962C8B-B14F-4D97-AF65-F5344CB8AC3E}">
        <p14:creationId xmlns:p14="http://schemas.microsoft.com/office/powerpoint/2010/main" val="3511713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51AB-17CF-72C8-CBD3-40970FD0297B}"/>
              </a:ext>
            </a:extLst>
          </p:cNvPr>
          <p:cNvSpPr>
            <a:spLocks noGrp="1"/>
          </p:cNvSpPr>
          <p:nvPr>
            <p:ph type="title"/>
          </p:nvPr>
        </p:nvSpPr>
        <p:spPr>
          <a:xfrm>
            <a:off x="677334" y="609600"/>
            <a:ext cx="8596668" cy="775447"/>
          </a:xfrm>
        </p:spPr>
        <p:txBody>
          <a:bodyPr/>
          <a:lstStyle/>
          <a:p>
            <a:r>
              <a:rPr lang="en-IN" dirty="0"/>
              <a:t>Best Fit Line Curve for both models</a:t>
            </a:r>
          </a:p>
        </p:txBody>
      </p:sp>
      <p:sp>
        <p:nvSpPr>
          <p:cNvPr id="3" name="Content Placeholder 2">
            <a:extLst>
              <a:ext uri="{FF2B5EF4-FFF2-40B4-BE49-F238E27FC236}">
                <a16:creationId xmlns:a16="http://schemas.microsoft.com/office/drawing/2014/main" id="{E2CE6155-AD11-D123-1868-C970B948E77C}"/>
              </a:ext>
            </a:extLst>
          </p:cNvPr>
          <p:cNvSpPr>
            <a:spLocks noGrp="1"/>
          </p:cNvSpPr>
          <p:nvPr>
            <p:ph idx="1"/>
          </p:nvPr>
        </p:nvSpPr>
        <p:spPr>
          <a:xfrm>
            <a:off x="677334" y="1250577"/>
            <a:ext cx="8596668" cy="4790786"/>
          </a:xfrm>
        </p:spPr>
        <p:txBody>
          <a:bodyPr/>
          <a:lstStyle/>
          <a:p>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Thus we can see the best fit line covering the datapoints There are some datapoint far away from best fit </a:t>
            </a:r>
            <a:r>
              <a:rPr lang="en-IN"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line,which</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can increase the </a:t>
            </a:r>
            <a:r>
              <a:rPr lang="en-IN"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mse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error so we can apply more techniques and regularise and improve the r2_score.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AA8810C-20D8-F3DB-C39C-E3F9F0F3F7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0818" y="2461508"/>
            <a:ext cx="4514850" cy="2819400"/>
          </a:xfrm>
          <a:prstGeom prst="rect">
            <a:avLst/>
          </a:prstGeom>
          <a:noFill/>
          <a:ln>
            <a:noFill/>
          </a:ln>
        </p:spPr>
      </p:pic>
      <p:pic>
        <p:nvPicPr>
          <p:cNvPr id="5" name="Picture 4">
            <a:extLst>
              <a:ext uri="{FF2B5EF4-FFF2-40B4-BE49-F238E27FC236}">
                <a16:creationId xmlns:a16="http://schemas.microsoft.com/office/drawing/2014/main" id="{B776BF65-4F10-3B22-3F41-600CC16CF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1796" y="2461508"/>
            <a:ext cx="4029075" cy="2714065"/>
          </a:xfrm>
          <a:prstGeom prst="rect">
            <a:avLst/>
          </a:prstGeom>
          <a:noFill/>
          <a:ln>
            <a:noFill/>
          </a:ln>
        </p:spPr>
      </p:pic>
    </p:spTree>
    <p:extLst>
      <p:ext uri="{BB962C8B-B14F-4D97-AF65-F5344CB8AC3E}">
        <p14:creationId xmlns:p14="http://schemas.microsoft.com/office/powerpoint/2010/main" val="2848306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DBAD-029D-9625-5519-8FE541087F74}"/>
              </a:ext>
            </a:extLst>
          </p:cNvPr>
          <p:cNvSpPr>
            <a:spLocks noGrp="1"/>
          </p:cNvSpPr>
          <p:nvPr>
            <p:ph type="title"/>
          </p:nvPr>
        </p:nvSpPr>
        <p:spPr/>
        <p:txBody>
          <a:bodyPr/>
          <a:lstStyle/>
          <a:p>
            <a:r>
              <a:rPr lang="en-IN" dirty="0"/>
              <a:t>Model Analysis with Hyperparameter Tunning</a:t>
            </a:r>
          </a:p>
        </p:txBody>
      </p:sp>
      <p:sp>
        <p:nvSpPr>
          <p:cNvPr id="3" name="Content Placeholder 2">
            <a:extLst>
              <a:ext uri="{FF2B5EF4-FFF2-40B4-BE49-F238E27FC236}">
                <a16:creationId xmlns:a16="http://schemas.microsoft.com/office/drawing/2014/main" id="{75888850-0B8D-F793-335C-44B53DADAF9B}"/>
              </a:ext>
            </a:extLst>
          </p:cNvPr>
          <p:cNvSpPr>
            <a:spLocks noGrp="1"/>
          </p:cNvSpPr>
          <p:nvPr>
            <p:ph idx="1"/>
          </p:nvPr>
        </p:nvSpPr>
        <p:spPr>
          <a:xfrm>
            <a:off x="677334" y="2160589"/>
            <a:ext cx="8596668" cy="3204787"/>
          </a:xfrm>
        </p:spPr>
        <p:txBody>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After applying hyperparameter search through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GridSearchcv</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find that r2_score accuracy and cross validation score of Random Forest is performing better than gradient boosting which is 87.47% and 85.07 % for random forest and 83.13% and 80.47% for gradient boosting regression. Though the scores has reduced very slight for random forest but this is the best approximation after reducing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overtting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variance. So we will select Random Forest as our best performing model for further deployment process. Also best fit line of Random forest shows better fit than gradient boosting regression model.</a:t>
            </a:r>
            <a:endParaRPr lang="en-IN" dirty="0"/>
          </a:p>
        </p:txBody>
      </p:sp>
    </p:spTree>
    <p:extLst>
      <p:ext uri="{BB962C8B-B14F-4D97-AF65-F5344CB8AC3E}">
        <p14:creationId xmlns:p14="http://schemas.microsoft.com/office/powerpoint/2010/main" val="3423718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1052-CDD1-E299-62C7-58A0997633FB}"/>
              </a:ext>
            </a:extLst>
          </p:cNvPr>
          <p:cNvSpPr>
            <a:spLocks noGrp="1"/>
          </p:cNvSpPr>
          <p:nvPr>
            <p:ph type="title"/>
          </p:nvPr>
        </p:nvSpPr>
        <p:spPr/>
        <p:txBody>
          <a:bodyPr/>
          <a:lstStyle/>
          <a:p>
            <a:r>
              <a:rPr lang="en-IN" dirty="0"/>
              <a:t>Saving the Best model using pickle method:</a:t>
            </a:r>
          </a:p>
        </p:txBody>
      </p:sp>
      <p:pic>
        <p:nvPicPr>
          <p:cNvPr id="4" name="Content Placeholder 3">
            <a:extLst>
              <a:ext uri="{FF2B5EF4-FFF2-40B4-BE49-F238E27FC236}">
                <a16:creationId xmlns:a16="http://schemas.microsoft.com/office/drawing/2014/main" id="{A32176EC-F707-8694-6D24-105C064EFE48}"/>
              </a:ext>
            </a:extLst>
          </p:cNvPr>
          <p:cNvPicPr>
            <a:picLocks noGrp="1" noChangeAspect="1"/>
          </p:cNvPicPr>
          <p:nvPr>
            <p:ph idx="1"/>
          </p:nvPr>
        </p:nvPicPr>
        <p:blipFill>
          <a:blip r:embed="rId2"/>
          <a:stretch>
            <a:fillRect/>
          </a:stretch>
        </p:blipFill>
        <p:spPr>
          <a:xfrm>
            <a:off x="1208601" y="2106939"/>
            <a:ext cx="7239000" cy="3661849"/>
          </a:xfrm>
          <a:prstGeom prst="rect">
            <a:avLst/>
          </a:prstGeom>
        </p:spPr>
      </p:pic>
    </p:spTree>
    <p:extLst>
      <p:ext uri="{BB962C8B-B14F-4D97-AF65-F5344CB8AC3E}">
        <p14:creationId xmlns:p14="http://schemas.microsoft.com/office/powerpoint/2010/main" val="3977091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13AE-7312-4B6A-8D5E-0EB10B2C5FBE}"/>
              </a:ext>
            </a:extLst>
          </p:cNvPr>
          <p:cNvSpPr>
            <a:spLocks noGrp="1"/>
          </p:cNvSpPr>
          <p:nvPr>
            <p:ph type="title"/>
          </p:nvPr>
        </p:nvSpPr>
        <p:spPr/>
        <p:txBody>
          <a:bodyPr>
            <a:normAutofit/>
          </a:bodyPr>
          <a:lstStyle/>
          <a:p>
            <a:r>
              <a:rPr lang="en-US" sz="2400" b="1"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a:t>
            </a:r>
            <a:r>
              <a:rPr lang="en-US" sz="3200" b="1" dirty="0"/>
              <a:t>Review</a:t>
            </a:r>
            <a:r>
              <a:rPr lang="en-US" sz="2400" b="1"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a:t>
            </a:r>
            <a:r>
              <a:rPr lang="en-US" sz="3200" b="1" dirty="0"/>
              <a:t>of Literature</a:t>
            </a:r>
            <a:br>
              <a:rPr lang="en-IN" sz="2400" b="1" dirty="0">
                <a:solidFill>
                  <a:srgbClr val="082A75"/>
                </a:solidFill>
                <a:effectLst/>
                <a:latin typeface="Arial" panose="020B0604020202020204" pitchFamily="34" charset="0"/>
                <a:ea typeface="MS Mincho" panose="02020609040205080304" pitchFamily="49" charset="-128"/>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42C87AD-7072-4B2F-B706-77D31CD40812}"/>
              </a:ext>
            </a:extLst>
          </p:cNvPr>
          <p:cNvSpPr>
            <a:spLocks noGrp="1"/>
          </p:cNvSpPr>
          <p:nvPr>
            <p:ph idx="1"/>
          </p:nvPr>
        </p:nvSpPr>
        <p:spPr>
          <a:xfrm>
            <a:off x="838200" y="1250576"/>
            <a:ext cx="8596668" cy="4926387"/>
          </a:xfrm>
        </p:spPr>
        <p:txBody>
          <a:bodyPr>
            <a:normAutofit/>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sample dataset which is provided to us by client database where we came to know that the US housing company is looking at prospective properties to buy houses to enter the market.</a:t>
            </a: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Looking at the dataset which clearly says that this is a regression problem as we have to predict the target variable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which is continuous value so we need to build a model using Machine Learning to predict the actual value of the prospective properties and decide whether to invest in them or not. </a:t>
            </a: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Also, we have other independent features that would help to decide which all variables are important to predict the price of the variable and how do these variables describe the price of the house.</a:t>
            </a:r>
          </a:p>
          <a:p>
            <a:pPr algn="just">
              <a:lnSpc>
                <a:spcPct val="115000"/>
              </a:lnSpc>
            </a:pPr>
            <a:endParaRPr lang="en-IN" sz="33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endParaRPr lang="en-IN" dirty="0"/>
          </a:p>
        </p:txBody>
      </p:sp>
    </p:spTree>
    <p:extLst>
      <p:ext uri="{BB962C8B-B14F-4D97-AF65-F5344CB8AC3E}">
        <p14:creationId xmlns:p14="http://schemas.microsoft.com/office/powerpoint/2010/main" val="2944995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0801-4531-B7CE-1935-90018D31BAB7}"/>
              </a:ext>
            </a:extLst>
          </p:cNvPr>
          <p:cNvSpPr>
            <a:spLocks noGrp="1"/>
          </p:cNvSpPr>
          <p:nvPr>
            <p:ph type="title"/>
          </p:nvPr>
        </p:nvSpPr>
        <p:spPr>
          <a:xfrm>
            <a:off x="677334" y="609600"/>
            <a:ext cx="8596668" cy="571445"/>
          </a:xfrm>
        </p:spPr>
        <p:txBody>
          <a:bodyPr>
            <a:normAutofit fontScale="90000"/>
          </a:bodyPr>
          <a:lstStyle/>
          <a:p>
            <a:r>
              <a:rPr lang="en-IN" dirty="0"/>
              <a:t>Using Test Data set and doing pre-processing</a:t>
            </a:r>
          </a:p>
        </p:txBody>
      </p:sp>
      <p:sp>
        <p:nvSpPr>
          <p:cNvPr id="3" name="Content Placeholder 2">
            <a:extLst>
              <a:ext uri="{FF2B5EF4-FFF2-40B4-BE49-F238E27FC236}">
                <a16:creationId xmlns:a16="http://schemas.microsoft.com/office/drawing/2014/main" id="{3EE3E346-B56C-201E-773E-F9245328CB9F}"/>
              </a:ext>
            </a:extLst>
          </p:cNvPr>
          <p:cNvSpPr>
            <a:spLocks noGrp="1"/>
          </p:cNvSpPr>
          <p:nvPr>
            <p:ph idx="1"/>
          </p:nvPr>
        </p:nvSpPr>
        <p:spPr>
          <a:xfrm>
            <a:off x="677334" y="1062318"/>
            <a:ext cx="8596668" cy="4979045"/>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Here we will perform the same steps as we did for training dataset like handling missing data, dropping unnecessary columns, encoding non-categorical data, treating skewness, etc. Then, we will scale the data according to the best model requirements.</a:t>
            </a:r>
          </a:p>
          <a:p>
            <a:r>
              <a:rPr lang="en-IN" dirty="0"/>
              <a:t> </a:t>
            </a:r>
          </a:p>
        </p:txBody>
      </p:sp>
      <p:pic>
        <p:nvPicPr>
          <p:cNvPr id="4" name="Picture 3">
            <a:extLst>
              <a:ext uri="{FF2B5EF4-FFF2-40B4-BE49-F238E27FC236}">
                <a16:creationId xmlns:a16="http://schemas.microsoft.com/office/drawing/2014/main" id="{A34989FB-60F0-3501-B168-C8150DC42C73}"/>
              </a:ext>
            </a:extLst>
          </p:cNvPr>
          <p:cNvPicPr>
            <a:picLocks noChangeAspect="1"/>
          </p:cNvPicPr>
          <p:nvPr/>
        </p:nvPicPr>
        <p:blipFill>
          <a:blip r:embed="rId2"/>
          <a:stretch>
            <a:fillRect/>
          </a:stretch>
        </p:blipFill>
        <p:spPr>
          <a:xfrm>
            <a:off x="677334" y="1912004"/>
            <a:ext cx="3598831" cy="2731770"/>
          </a:xfrm>
          <a:prstGeom prst="rect">
            <a:avLst/>
          </a:prstGeom>
        </p:spPr>
      </p:pic>
      <p:pic>
        <p:nvPicPr>
          <p:cNvPr id="5" name="Picture 4">
            <a:extLst>
              <a:ext uri="{FF2B5EF4-FFF2-40B4-BE49-F238E27FC236}">
                <a16:creationId xmlns:a16="http://schemas.microsoft.com/office/drawing/2014/main" id="{DA6E573A-A38F-FE3B-3234-83DA6720C050}"/>
              </a:ext>
            </a:extLst>
          </p:cNvPr>
          <p:cNvPicPr>
            <a:picLocks noChangeAspect="1"/>
          </p:cNvPicPr>
          <p:nvPr/>
        </p:nvPicPr>
        <p:blipFill>
          <a:blip r:embed="rId3"/>
          <a:stretch>
            <a:fillRect/>
          </a:stretch>
        </p:blipFill>
        <p:spPr>
          <a:xfrm>
            <a:off x="5735866" y="1912005"/>
            <a:ext cx="4658710" cy="2613337"/>
          </a:xfrm>
          <a:prstGeom prst="rect">
            <a:avLst/>
          </a:prstGeom>
        </p:spPr>
      </p:pic>
      <p:pic>
        <p:nvPicPr>
          <p:cNvPr id="6" name="Picture 5">
            <a:extLst>
              <a:ext uri="{FF2B5EF4-FFF2-40B4-BE49-F238E27FC236}">
                <a16:creationId xmlns:a16="http://schemas.microsoft.com/office/drawing/2014/main" id="{5D0D9D28-8CA1-F0B6-5B56-E6878414E507}"/>
              </a:ext>
            </a:extLst>
          </p:cNvPr>
          <p:cNvPicPr>
            <a:picLocks noChangeAspect="1"/>
          </p:cNvPicPr>
          <p:nvPr/>
        </p:nvPicPr>
        <p:blipFill>
          <a:blip r:embed="rId4"/>
          <a:stretch>
            <a:fillRect/>
          </a:stretch>
        </p:blipFill>
        <p:spPr>
          <a:xfrm>
            <a:off x="677334" y="4643775"/>
            <a:ext cx="3598831" cy="1730132"/>
          </a:xfrm>
          <a:prstGeom prst="rect">
            <a:avLst/>
          </a:prstGeom>
        </p:spPr>
      </p:pic>
      <p:pic>
        <p:nvPicPr>
          <p:cNvPr id="7" name="Picture 6">
            <a:extLst>
              <a:ext uri="{FF2B5EF4-FFF2-40B4-BE49-F238E27FC236}">
                <a16:creationId xmlns:a16="http://schemas.microsoft.com/office/drawing/2014/main" id="{8C9F9330-53C7-90BE-D8AE-9452AFC2BA10}"/>
              </a:ext>
            </a:extLst>
          </p:cNvPr>
          <p:cNvPicPr>
            <a:picLocks noChangeAspect="1"/>
          </p:cNvPicPr>
          <p:nvPr/>
        </p:nvPicPr>
        <p:blipFill>
          <a:blip r:embed="rId5"/>
          <a:stretch>
            <a:fillRect/>
          </a:stretch>
        </p:blipFill>
        <p:spPr>
          <a:xfrm>
            <a:off x="5916706" y="4642863"/>
            <a:ext cx="4988859" cy="1968740"/>
          </a:xfrm>
          <a:prstGeom prst="rect">
            <a:avLst/>
          </a:prstGeom>
        </p:spPr>
      </p:pic>
    </p:spTree>
    <p:extLst>
      <p:ext uri="{BB962C8B-B14F-4D97-AF65-F5344CB8AC3E}">
        <p14:creationId xmlns:p14="http://schemas.microsoft.com/office/powerpoint/2010/main" val="810542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DF6B-74F9-FA24-AE4F-CE993CDDAFE8}"/>
              </a:ext>
            </a:extLst>
          </p:cNvPr>
          <p:cNvSpPr>
            <a:spLocks noGrp="1"/>
          </p:cNvSpPr>
          <p:nvPr>
            <p:ph type="title"/>
          </p:nvPr>
        </p:nvSpPr>
        <p:spPr/>
        <p:txBody>
          <a:bodyPr/>
          <a:lstStyle/>
          <a:p>
            <a:r>
              <a:rPr lang="en-IN" dirty="0"/>
              <a:t>Loading the saved model and doing prediction test</a:t>
            </a:r>
          </a:p>
        </p:txBody>
      </p:sp>
      <p:pic>
        <p:nvPicPr>
          <p:cNvPr id="4" name="Content Placeholder 3">
            <a:extLst>
              <a:ext uri="{FF2B5EF4-FFF2-40B4-BE49-F238E27FC236}">
                <a16:creationId xmlns:a16="http://schemas.microsoft.com/office/drawing/2014/main" id="{FB7855F0-A103-3124-0902-124E5AD428BE}"/>
              </a:ext>
            </a:extLst>
          </p:cNvPr>
          <p:cNvPicPr>
            <a:picLocks noGrp="1" noChangeAspect="1"/>
          </p:cNvPicPr>
          <p:nvPr>
            <p:ph idx="1"/>
          </p:nvPr>
        </p:nvPicPr>
        <p:blipFill>
          <a:blip r:embed="rId2"/>
          <a:stretch>
            <a:fillRect/>
          </a:stretch>
        </p:blipFill>
        <p:spPr>
          <a:xfrm>
            <a:off x="677334" y="1965085"/>
            <a:ext cx="3840878" cy="2874042"/>
          </a:xfrm>
          <a:prstGeom prst="rect">
            <a:avLst/>
          </a:prstGeom>
        </p:spPr>
      </p:pic>
      <p:pic>
        <p:nvPicPr>
          <p:cNvPr id="5" name="Picture 4">
            <a:extLst>
              <a:ext uri="{FF2B5EF4-FFF2-40B4-BE49-F238E27FC236}">
                <a16:creationId xmlns:a16="http://schemas.microsoft.com/office/drawing/2014/main" id="{3D6929AD-FCEC-2026-6C59-DCFDEEF6E251}"/>
              </a:ext>
            </a:extLst>
          </p:cNvPr>
          <p:cNvPicPr>
            <a:picLocks noChangeAspect="1"/>
          </p:cNvPicPr>
          <p:nvPr/>
        </p:nvPicPr>
        <p:blipFill>
          <a:blip r:embed="rId3"/>
          <a:stretch>
            <a:fillRect/>
          </a:stretch>
        </p:blipFill>
        <p:spPr>
          <a:xfrm>
            <a:off x="4808035" y="1654661"/>
            <a:ext cx="5731510" cy="4274820"/>
          </a:xfrm>
          <a:prstGeom prst="rect">
            <a:avLst/>
          </a:prstGeom>
        </p:spPr>
      </p:pic>
      <p:pic>
        <p:nvPicPr>
          <p:cNvPr id="6" name="Picture 5">
            <a:extLst>
              <a:ext uri="{FF2B5EF4-FFF2-40B4-BE49-F238E27FC236}">
                <a16:creationId xmlns:a16="http://schemas.microsoft.com/office/drawing/2014/main" id="{78DAECDA-67C3-DF83-6DA0-2D78D9AAF200}"/>
              </a:ext>
            </a:extLst>
          </p:cNvPr>
          <p:cNvPicPr>
            <a:picLocks noChangeAspect="1"/>
          </p:cNvPicPr>
          <p:nvPr/>
        </p:nvPicPr>
        <p:blipFill>
          <a:blip r:embed="rId4"/>
          <a:stretch>
            <a:fillRect/>
          </a:stretch>
        </p:blipFill>
        <p:spPr>
          <a:xfrm>
            <a:off x="677334" y="5656580"/>
            <a:ext cx="5731510" cy="1183640"/>
          </a:xfrm>
          <a:prstGeom prst="rect">
            <a:avLst/>
          </a:prstGeom>
        </p:spPr>
      </p:pic>
    </p:spTree>
    <p:extLst>
      <p:ext uri="{BB962C8B-B14F-4D97-AF65-F5344CB8AC3E}">
        <p14:creationId xmlns:p14="http://schemas.microsoft.com/office/powerpoint/2010/main" val="455345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C82A-686B-50C7-9277-2F86827BFF16}"/>
              </a:ext>
            </a:extLst>
          </p:cNvPr>
          <p:cNvSpPr>
            <a:spLocks noGrp="1"/>
          </p:cNvSpPr>
          <p:nvPr>
            <p:ph type="title"/>
          </p:nvPr>
        </p:nvSpPr>
        <p:spPr>
          <a:xfrm>
            <a:off x="677334" y="609600"/>
            <a:ext cx="8596668" cy="829235"/>
          </a:xfrm>
        </p:spPr>
        <p:txBody>
          <a:bodyPr>
            <a:normAutofit fontScale="90000"/>
          </a:bodyPr>
          <a:lstStyle/>
          <a:p>
            <a:r>
              <a:rPr lang="en-IN" dirty="0"/>
              <a:t>Visualizations</a:t>
            </a:r>
            <a:br>
              <a:rPr lang="en-IN" dirty="0"/>
            </a:br>
            <a:endParaRPr lang="en-IN" dirty="0"/>
          </a:p>
        </p:txBody>
      </p:sp>
      <p:sp>
        <p:nvSpPr>
          <p:cNvPr id="3" name="Content Placeholder 2">
            <a:extLst>
              <a:ext uri="{FF2B5EF4-FFF2-40B4-BE49-F238E27FC236}">
                <a16:creationId xmlns:a16="http://schemas.microsoft.com/office/drawing/2014/main" id="{8FD6A8C8-7FF1-9F34-F378-8E3F664E4CD6}"/>
              </a:ext>
            </a:extLst>
          </p:cNvPr>
          <p:cNvSpPr>
            <a:spLocks noGrp="1"/>
          </p:cNvSpPr>
          <p:nvPr>
            <p:ph idx="1"/>
          </p:nvPr>
        </p:nvSpPr>
        <p:spPr>
          <a:xfrm>
            <a:off x="677334" y="1102659"/>
            <a:ext cx="8596668" cy="4938703"/>
          </a:xfrm>
        </p:spPr>
        <p:txBody>
          <a:bodyPr/>
          <a:lstStyle/>
          <a:p>
            <a:r>
              <a:rPr lang="en-IN" dirty="0"/>
              <a:t>Univariate Analysis-by plotting some graphs of categorical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pic>
        <p:nvPicPr>
          <p:cNvPr id="4" name="Picture 3">
            <a:extLst>
              <a:ext uri="{FF2B5EF4-FFF2-40B4-BE49-F238E27FC236}">
                <a16:creationId xmlns:a16="http://schemas.microsoft.com/office/drawing/2014/main" id="{130E0875-7C02-EB0D-258B-324F649389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9478" y="1531410"/>
            <a:ext cx="2886075" cy="1704975"/>
          </a:xfrm>
          <a:prstGeom prst="rect">
            <a:avLst/>
          </a:prstGeom>
          <a:noFill/>
          <a:ln>
            <a:noFill/>
          </a:ln>
        </p:spPr>
      </p:pic>
      <p:pic>
        <p:nvPicPr>
          <p:cNvPr id="5" name="Picture 4">
            <a:extLst>
              <a:ext uri="{FF2B5EF4-FFF2-40B4-BE49-F238E27FC236}">
                <a16:creationId xmlns:a16="http://schemas.microsoft.com/office/drawing/2014/main" id="{14928841-C71E-7B9F-6452-5B1CDA66D0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2464" y="1695730"/>
            <a:ext cx="2457450" cy="1476375"/>
          </a:xfrm>
          <a:prstGeom prst="rect">
            <a:avLst/>
          </a:prstGeom>
          <a:noFill/>
          <a:ln>
            <a:noFill/>
          </a:ln>
        </p:spPr>
      </p:pic>
      <p:pic>
        <p:nvPicPr>
          <p:cNvPr id="6" name="Picture 5">
            <a:extLst>
              <a:ext uri="{FF2B5EF4-FFF2-40B4-BE49-F238E27FC236}">
                <a16:creationId xmlns:a16="http://schemas.microsoft.com/office/drawing/2014/main" id="{09BE7C31-A877-3B9D-B4E6-78165BC7706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43277" y="3219857"/>
            <a:ext cx="2343150" cy="2085975"/>
          </a:xfrm>
          <a:prstGeom prst="rect">
            <a:avLst/>
          </a:prstGeom>
          <a:noFill/>
          <a:ln>
            <a:noFill/>
          </a:ln>
        </p:spPr>
      </p:pic>
      <p:pic>
        <p:nvPicPr>
          <p:cNvPr id="7" name="Picture 6">
            <a:extLst>
              <a:ext uri="{FF2B5EF4-FFF2-40B4-BE49-F238E27FC236}">
                <a16:creationId xmlns:a16="http://schemas.microsoft.com/office/drawing/2014/main" id="{7FED56B9-6155-5880-7B10-26B8B343B8C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25789" y="3238220"/>
            <a:ext cx="2590800" cy="1924050"/>
          </a:xfrm>
          <a:prstGeom prst="rect">
            <a:avLst/>
          </a:prstGeom>
          <a:noFill/>
          <a:ln>
            <a:noFill/>
          </a:ln>
        </p:spPr>
      </p:pic>
      <p:pic>
        <p:nvPicPr>
          <p:cNvPr id="8" name="Picture 7">
            <a:extLst>
              <a:ext uri="{FF2B5EF4-FFF2-40B4-BE49-F238E27FC236}">
                <a16:creationId xmlns:a16="http://schemas.microsoft.com/office/drawing/2014/main" id="{23FE9B76-70CA-0AE9-ACA0-7FA46DF35E3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89490" y="5181437"/>
            <a:ext cx="2686050" cy="1905000"/>
          </a:xfrm>
          <a:prstGeom prst="rect">
            <a:avLst/>
          </a:prstGeom>
          <a:noFill/>
          <a:ln>
            <a:noFill/>
          </a:ln>
        </p:spPr>
      </p:pic>
      <p:pic>
        <p:nvPicPr>
          <p:cNvPr id="9" name="Picture 8">
            <a:extLst>
              <a:ext uri="{FF2B5EF4-FFF2-40B4-BE49-F238E27FC236}">
                <a16:creationId xmlns:a16="http://schemas.microsoft.com/office/drawing/2014/main" id="{5DA86426-A08A-AA8A-75F4-ED5460F9B42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25255" y="5162270"/>
            <a:ext cx="2600325" cy="1771650"/>
          </a:xfrm>
          <a:prstGeom prst="rect">
            <a:avLst/>
          </a:prstGeom>
          <a:noFill/>
          <a:ln>
            <a:noFill/>
          </a:ln>
        </p:spPr>
      </p:pic>
    </p:spTree>
    <p:extLst>
      <p:ext uri="{BB962C8B-B14F-4D97-AF65-F5344CB8AC3E}">
        <p14:creationId xmlns:p14="http://schemas.microsoft.com/office/powerpoint/2010/main" val="1607399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AA94-B789-0E7F-17F3-3BBAA2C8A032}"/>
              </a:ext>
            </a:extLst>
          </p:cNvPr>
          <p:cNvSpPr>
            <a:spLocks noGrp="1"/>
          </p:cNvSpPr>
          <p:nvPr>
            <p:ph type="title"/>
          </p:nvPr>
        </p:nvSpPr>
        <p:spPr/>
        <p:txBody>
          <a:bodyPr/>
          <a:lstStyle/>
          <a:p>
            <a:r>
              <a:rPr lang="en-US" dirty="0"/>
              <a:t>Univariate Analysis for </a:t>
            </a:r>
            <a:r>
              <a:rPr lang="en-US" dirty="0" err="1"/>
              <a:t>non_object</a:t>
            </a:r>
            <a:r>
              <a:rPr lang="en-US" dirty="0"/>
              <a:t> data </a:t>
            </a:r>
            <a:r>
              <a:rPr lang="en-US" dirty="0" err="1"/>
              <a:t>i.e</a:t>
            </a:r>
            <a:r>
              <a:rPr lang="en-US" dirty="0"/>
              <a:t> continuous data:</a:t>
            </a:r>
            <a:endParaRPr lang="en-IN" dirty="0"/>
          </a:p>
        </p:txBody>
      </p:sp>
      <p:sp>
        <p:nvSpPr>
          <p:cNvPr id="3" name="Content Placeholder 2">
            <a:extLst>
              <a:ext uri="{FF2B5EF4-FFF2-40B4-BE49-F238E27FC236}">
                <a16:creationId xmlns:a16="http://schemas.microsoft.com/office/drawing/2014/main" id="{F0351C5A-AD3C-3599-C1C9-D9DCE6ED4D3E}"/>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rPr>
              <a:t>Below are the some of distribution </a:t>
            </a:r>
            <a:r>
              <a:rPr lang="en-IN" sz="1800" dirty="0" err="1">
                <a:effectLst/>
                <a:latin typeface="Calibri" panose="020F0502020204030204" pitchFamily="34" charset="0"/>
                <a:ea typeface="Calibri" panose="020F0502020204030204" pitchFamily="34" charset="0"/>
              </a:rPr>
              <a:t>plot,boxplot</a:t>
            </a:r>
            <a:r>
              <a:rPr lang="en-IN" sz="1800" dirty="0">
                <a:effectLst/>
                <a:latin typeface="Calibri" panose="020F0502020204030204" pitchFamily="34" charset="0"/>
                <a:ea typeface="Calibri" panose="020F0502020204030204" pitchFamily="34" charset="0"/>
              </a:rPr>
              <a:t> of the continuous data </a:t>
            </a:r>
          </a:p>
          <a:p>
            <a:endParaRPr lang="en-IN" dirty="0"/>
          </a:p>
        </p:txBody>
      </p:sp>
      <p:pic>
        <p:nvPicPr>
          <p:cNvPr id="4" name="Picture 3">
            <a:extLst>
              <a:ext uri="{FF2B5EF4-FFF2-40B4-BE49-F238E27FC236}">
                <a16:creationId xmlns:a16="http://schemas.microsoft.com/office/drawing/2014/main" id="{639A6B24-1574-2451-F2D3-2689F4CB14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4863" y="2434477"/>
            <a:ext cx="2000250" cy="1504950"/>
          </a:xfrm>
          <a:prstGeom prst="rect">
            <a:avLst/>
          </a:prstGeom>
          <a:noFill/>
          <a:ln>
            <a:noFill/>
          </a:ln>
        </p:spPr>
      </p:pic>
      <p:pic>
        <p:nvPicPr>
          <p:cNvPr id="5" name="Picture 4">
            <a:extLst>
              <a:ext uri="{FF2B5EF4-FFF2-40B4-BE49-F238E27FC236}">
                <a16:creationId xmlns:a16="http://schemas.microsoft.com/office/drawing/2014/main" id="{4A94DCD3-08FA-D906-37AC-061AD5B417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19855" y="2434477"/>
            <a:ext cx="2219325" cy="1771650"/>
          </a:xfrm>
          <a:prstGeom prst="rect">
            <a:avLst/>
          </a:prstGeom>
          <a:noFill/>
          <a:ln>
            <a:noFill/>
          </a:ln>
        </p:spPr>
      </p:pic>
      <p:pic>
        <p:nvPicPr>
          <p:cNvPr id="6" name="Picture 5">
            <a:extLst>
              <a:ext uri="{FF2B5EF4-FFF2-40B4-BE49-F238E27FC236}">
                <a16:creationId xmlns:a16="http://schemas.microsoft.com/office/drawing/2014/main" id="{D72DEB5F-912F-B6BB-AAAE-90EADA7482B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3438" y="4001803"/>
            <a:ext cx="1971675" cy="2219325"/>
          </a:xfrm>
          <a:prstGeom prst="rect">
            <a:avLst/>
          </a:prstGeom>
          <a:noFill/>
          <a:ln>
            <a:noFill/>
          </a:ln>
        </p:spPr>
      </p:pic>
      <p:pic>
        <p:nvPicPr>
          <p:cNvPr id="7" name="Picture 6">
            <a:extLst>
              <a:ext uri="{FF2B5EF4-FFF2-40B4-BE49-F238E27FC236}">
                <a16:creationId xmlns:a16="http://schemas.microsoft.com/office/drawing/2014/main" id="{FB2C6A7B-562E-DA72-20D7-CC1B1771E37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62132" y="4206127"/>
            <a:ext cx="2857500" cy="2133600"/>
          </a:xfrm>
          <a:prstGeom prst="rect">
            <a:avLst/>
          </a:prstGeom>
          <a:noFill/>
          <a:ln>
            <a:noFill/>
          </a:ln>
        </p:spPr>
      </p:pic>
    </p:spTree>
    <p:extLst>
      <p:ext uri="{BB962C8B-B14F-4D97-AF65-F5344CB8AC3E}">
        <p14:creationId xmlns:p14="http://schemas.microsoft.com/office/powerpoint/2010/main" val="38099799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728E-6D71-D70C-8791-C25CDE00140B}"/>
              </a:ext>
            </a:extLst>
          </p:cNvPr>
          <p:cNvSpPr>
            <a:spLocks noGrp="1"/>
          </p:cNvSpPr>
          <p:nvPr>
            <p:ph type="title"/>
          </p:nvPr>
        </p:nvSpPr>
        <p:spPr/>
        <p:txBody>
          <a:bodyPr>
            <a:normAutofit fontScale="90000"/>
          </a:bodyPr>
          <a:lstStyle/>
          <a:p>
            <a:r>
              <a:rPr lang="en-US" dirty="0"/>
              <a:t>Bivariate Analysis of features  with respect to </a:t>
            </a:r>
            <a:r>
              <a:rPr lang="en-US" dirty="0" err="1"/>
              <a:t>SalePrice</a:t>
            </a:r>
            <a:r>
              <a:rPr lang="en-US" dirty="0"/>
              <a:t> as our Target Variable</a:t>
            </a:r>
            <a:endParaRPr lang="en-IN" dirty="0"/>
          </a:p>
        </p:txBody>
      </p:sp>
      <p:sp>
        <p:nvSpPr>
          <p:cNvPr id="3" name="Content Placeholder 2">
            <a:extLst>
              <a:ext uri="{FF2B5EF4-FFF2-40B4-BE49-F238E27FC236}">
                <a16:creationId xmlns:a16="http://schemas.microsoft.com/office/drawing/2014/main" id="{89E3EA3E-0577-04BF-06B2-38654855B593}"/>
              </a:ext>
            </a:extLst>
          </p:cNvPr>
          <p:cNvSpPr>
            <a:spLocks noGrp="1"/>
          </p:cNvSpPr>
          <p:nvPr>
            <p:ph idx="1"/>
          </p:nvPr>
        </p:nvSpPr>
        <p:spPr>
          <a:xfrm>
            <a:off x="677334" y="1694329"/>
            <a:ext cx="8596668" cy="5069542"/>
          </a:xfrm>
        </p:spPr>
        <p:txBody>
          <a:bodyPr/>
          <a:lstStyle/>
          <a:p>
            <a:r>
              <a:rPr lang="en-IN" dirty="0"/>
              <a:t>Some of the graphs as shown  :</a:t>
            </a:r>
          </a:p>
          <a:p>
            <a:endParaRPr lang="en-IN" dirty="0"/>
          </a:p>
        </p:txBody>
      </p:sp>
      <p:pic>
        <p:nvPicPr>
          <p:cNvPr id="4" name="Picture 3">
            <a:extLst>
              <a:ext uri="{FF2B5EF4-FFF2-40B4-BE49-F238E27FC236}">
                <a16:creationId xmlns:a16="http://schemas.microsoft.com/office/drawing/2014/main" id="{B4D9C4FA-755D-378A-665B-7DC30EAF7C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606" y="2120096"/>
            <a:ext cx="5731510" cy="1790065"/>
          </a:xfrm>
          <a:prstGeom prst="rect">
            <a:avLst/>
          </a:prstGeom>
          <a:noFill/>
          <a:ln>
            <a:noFill/>
          </a:ln>
        </p:spPr>
      </p:pic>
      <p:pic>
        <p:nvPicPr>
          <p:cNvPr id="5" name="Picture 4">
            <a:extLst>
              <a:ext uri="{FF2B5EF4-FFF2-40B4-BE49-F238E27FC236}">
                <a16:creationId xmlns:a16="http://schemas.microsoft.com/office/drawing/2014/main" id="{0A90A087-3BA3-B231-4D19-C8C2627746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606" y="4268638"/>
            <a:ext cx="5320054" cy="1790065"/>
          </a:xfrm>
          <a:prstGeom prst="rect">
            <a:avLst/>
          </a:prstGeom>
          <a:noFill/>
          <a:ln>
            <a:noFill/>
          </a:ln>
        </p:spPr>
      </p:pic>
      <p:pic>
        <p:nvPicPr>
          <p:cNvPr id="6" name="Picture 5">
            <a:extLst>
              <a:ext uri="{FF2B5EF4-FFF2-40B4-BE49-F238E27FC236}">
                <a16:creationId xmlns:a16="http://schemas.microsoft.com/office/drawing/2014/main" id="{BB272AB8-1D55-9150-C361-D1DA21F499C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7388" y="4083454"/>
            <a:ext cx="4733389" cy="1822872"/>
          </a:xfrm>
          <a:prstGeom prst="rect">
            <a:avLst/>
          </a:prstGeom>
          <a:noFill/>
          <a:ln>
            <a:noFill/>
          </a:ln>
        </p:spPr>
      </p:pic>
    </p:spTree>
    <p:extLst>
      <p:ext uri="{BB962C8B-B14F-4D97-AF65-F5344CB8AC3E}">
        <p14:creationId xmlns:p14="http://schemas.microsoft.com/office/powerpoint/2010/main" val="281350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A2A2-3B3F-B840-5DCF-30A5D8BA1E10}"/>
              </a:ext>
            </a:extLst>
          </p:cNvPr>
          <p:cNvSpPr>
            <a:spLocks noGrp="1"/>
          </p:cNvSpPr>
          <p:nvPr>
            <p:ph type="title"/>
          </p:nvPr>
        </p:nvSpPr>
        <p:spPr>
          <a:xfrm>
            <a:off x="677334" y="609600"/>
            <a:ext cx="8596668" cy="1138518"/>
          </a:xfrm>
        </p:spPr>
        <p:txBody>
          <a:bodyPr>
            <a:normAutofit fontScale="90000"/>
          </a:bodyPr>
          <a:lstStyle/>
          <a:p>
            <a:r>
              <a:rPr lang="en-US" dirty="0"/>
              <a:t>Scatter Plot (Sales price with respect to features)</a:t>
            </a:r>
            <a:br>
              <a:rPr lang="en-US" dirty="0"/>
            </a:br>
            <a:endParaRPr lang="en-IN" dirty="0"/>
          </a:p>
        </p:txBody>
      </p:sp>
      <p:pic>
        <p:nvPicPr>
          <p:cNvPr id="4" name="Content Placeholder 3">
            <a:extLst>
              <a:ext uri="{FF2B5EF4-FFF2-40B4-BE49-F238E27FC236}">
                <a16:creationId xmlns:a16="http://schemas.microsoft.com/office/drawing/2014/main" id="{D17E80AD-4A47-9DAC-A198-02E4C9C3DC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2272" y="1748119"/>
            <a:ext cx="3006728" cy="2218764"/>
          </a:xfrm>
          <a:prstGeom prst="rect">
            <a:avLst/>
          </a:prstGeom>
          <a:noFill/>
          <a:ln>
            <a:noFill/>
          </a:ln>
        </p:spPr>
      </p:pic>
      <p:pic>
        <p:nvPicPr>
          <p:cNvPr id="5" name="Picture 4">
            <a:extLst>
              <a:ext uri="{FF2B5EF4-FFF2-40B4-BE49-F238E27FC236}">
                <a16:creationId xmlns:a16="http://schemas.microsoft.com/office/drawing/2014/main" id="{EC0A4789-591E-3507-3D65-F0A5ADC575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97979" y="1604683"/>
            <a:ext cx="2447925" cy="2362200"/>
          </a:xfrm>
          <a:prstGeom prst="rect">
            <a:avLst/>
          </a:prstGeom>
          <a:noFill/>
          <a:ln>
            <a:noFill/>
          </a:ln>
        </p:spPr>
      </p:pic>
      <p:pic>
        <p:nvPicPr>
          <p:cNvPr id="6" name="Picture 5">
            <a:extLst>
              <a:ext uri="{FF2B5EF4-FFF2-40B4-BE49-F238E27FC236}">
                <a16:creationId xmlns:a16="http://schemas.microsoft.com/office/drawing/2014/main" id="{40712481-8EB0-3D4B-746B-1C55364B95A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00966" y="1748117"/>
            <a:ext cx="2400300" cy="2218765"/>
          </a:xfrm>
          <a:prstGeom prst="rect">
            <a:avLst/>
          </a:prstGeom>
          <a:noFill/>
          <a:ln>
            <a:noFill/>
          </a:ln>
        </p:spPr>
      </p:pic>
      <p:pic>
        <p:nvPicPr>
          <p:cNvPr id="7" name="Picture 6">
            <a:extLst>
              <a:ext uri="{FF2B5EF4-FFF2-40B4-BE49-F238E27FC236}">
                <a16:creationId xmlns:a16="http://schemas.microsoft.com/office/drawing/2014/main" id="{488CCA1C-695D-7604-EF4D-E38C9BC7462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97" y="4295775"/>
            <a:ext cx="2571750" cy="1952625"/>
          </a:xfrm>
          <a:prstGeom prst="rect">
            <a:avLst/>
          </a:prstGeom>
          <a:noFill/>
          <a:ln>
            <a:noFill/>
          </a:ln>
        </p:spPr>
      </p:pic>
      <p:pic>
        <p:nvPicPr>
          <p:cNvPr id="8" name="Picture 7">
            <a:extLst>
              <a:ext uri="{FF2B5EF4-FFF2-40B4-BE49-F238E27FC236}">
                <a16:creationId xmlns:a16="http://schemas.microsoft.com/office/drawing/2014/main" id="{55AB8EE9-CC8F-1CC3-A689-7FCBD1A7B31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694555" y="4343400"/>
            <a:ext cx="2562225" cy="1905000"/>
          </a:xfrm>
          <a:prstGeom prst="rect">
            <a:avLst/>
          </a:prstGeom>
          <a:noFill/>
          <a:ln>
            <a:noFill/>
          </a:ln>
        </p:spPr>
      </p:pic>
      <p:pic>
        <p:nvPicPr>
          <p:cNvPr id="10" name="Picture 9">
            <a:extLst>
              <a:ext uri="{FF2B5EF4-FFF2-40B4-BE49-F238E27FC236}">
                <a16:creationId xmlns:a16="http://schemas.microsoft.com/office/drawing/2014/main" id="{59D61AC7-0368-93A3-D1FE-3962F69244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77166" y="4110037"/>
            <a:ext cx="2247900" cy="2324100"/>
          </a:xfrm>
          <a:prstGeom prst="rect">
            <a:avLst/>
          </a:prstGeom>
          <a:noFill/>
          <a:ln>
            <a:noFill/>
          </a:ln>
        </p:spPr>
      </p:pic>
    </p:spTree>
    <p:extLst>
      <p:ext uri="{BB962C8B-B14F-4D97-AF65-F5344CB8AC3E}">
        <p14:creationId xmlns:p14="http://schemas.microsoft.com/office/powerpoint/2010/main" val="2997865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1B33-6071-D461-6261-61506A4A6FB4}"/>
              </a:ext>
            </a:extLst>
          </p:cNvPr>
          <p:cNvSpPr>
            <a:spLocks noGrp="1"/>
          </p:cNvSpPr>
          <p:nvPr>
            <p:ph type="title"/>
          </p:nvPr>
        </p:nvSpPr>
        <p:spPr>
          <a:xfrm>
            <a:off x="677334" y="609600"/>
            <a:ext cx="8596668" cy="748553"/>
          </a:xfrm>
        </p:spPr>
        <p:txBody>
          <a:bodyPr/>
          <a:lstStyle/>
          <a:p>
            <a:r>
              <a:rPr lang="en-IN" dirty="0"/>
              <a:t>Conclusion</a:t>
            </a:r>
          </a:p>
        </p:txBody>
      </p:sp>
      <p:sp>
        <p:nvSpPr>
          <p:cNvPr id="3" name="Content Placeholder 2">
            <a:extLst>
              <a:ext uri="{FF2B5EF4-FFF2-40B4-BE49-F238E27FC236}">
                <a16:creationId xmlns:a16="http://schemas.microsoft.com/office/drawing/2014/main" id="{E1DFFF23-B49A-5A72-D5C7-5B049B7E7B75}"/>
              </a:ext>
            </a:extLst>
          </p:cNvPr>
          <p:cNvSpPr>
            <a:spLocks noGrp="1"/>
          </p:cNvSpPr>
          <p:nvPr>
            <p:ph idx="1"/>
          </p:nvPr>
        </p:nvSpPr>
        <p:spPr>
          <a:xfrm>
            <a:off x="677333" y="1210235"/>
            <a:ext cx="10039973" cy="5325036"/>
          </a:xfrm>
        </p:spPr>
        <p:txBody>
          <a:bodyPr>
            <a:normAutofit fontScale="85000" lnSpcReduction="10000"/>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objective of the case was to create a predictive model that predicts </a:t>
            </a:r>
            <a:r>
              <a:rPr lang="en-IN" sz="1800" dirty="0" err="1">
                <a:effectLst/>
                <a:latin typeface="Calibri" panose="020F0502020204030204" pitchFamily="34" charset="0"/>
                <a:ea typeface="Calibri" panose="020F0502020204030204" pitchFamily="34" charset="0"/>
                <a:cs typeface="Calibri" panose="020F0502020204030204" pitchFamily="34" charset="0"/>
              </a:rPr>
              <a:t>saleprice</a:t>
            </a:r>
            <a:r>
              <a:rPr lang="en-IN" sz="1800" dirty="0">
                <a:effectLst/>
                <a:latin typeface="Calibri" panose="020F0502020204030204" pitchFamily="34" charset="0"/>
                <a:ea typeface="Calibri" panose="020F0502020204030204" pitchFamily="34" charset="0"/>
                <a:cs typeface="Calibri" panose="020F0502020204030204" pitchFamily="34" charset="0"/>
              </a:rPr>
              <a:t> of houses with the available independent variables which will be used by the management to understand how exactly the prices vary with the variables. So first I started with loading the dataset and carry out data analysis and then did the EDA process with visualization patterns using pie-plot, box plot, distribution plot, scatter plot and learnt about different relationship between the features and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After that I did pre-processing techniques like checking outliers, removal of skewness, encoding of categorical column, handling multicollinearity using Pearson correlation technique and find out the most important features using mutual information gain and </a:t>
            </a:r>
            <a:r>
              <a:rPr lang="en-IN" sz="1800" dirty="0" err="1">
                <a:effectLst/>
                <a:latin typeface="Calibri" panose="020F0502020204030204" pitchFamily="34" charset="0"/>
                <a:ea typeface="Calibri" panose="020F0502020204030204" pitchFamily="34" charset="0"/>
                <a:cs typeface="Calibri" panose="020F0502020204030204" pitchFamily="34" charset="0"/>
              </a:rPr>
              <a:t>SelectPercentile</a:t>
            </a:r>
            <a:r>
              <a:rPr lang="en-IN" sz="1800" dirty="0">
                <a:effectLst/>
                <a:latin typeface="Calibri" panose="020F0502020204030204" pitchFamily="34" charset="0"/>
                <a:ea typeface="Calibri" panose="020F0502020204030204" pitchFamily="34" charset="0"/>
                <a:cs typeface="Calibri" panose="020F0502020204030204" pitchFamily="34" charset="0"/>
              </a:rPr>
              <a:t> with respect to target variable and finally scaling of data for standardization.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Then I did the model training, building the model and finding out the best model out of several models on the basis of different evaluation metrices scores like Mean Absolute Error, Mean squared Error, Root Mean Squared </a:t>
            </a:r>
            <a:r>
              <a:rPr lang="en-IN" sz="1800" dirty="0" err="1">
                <a:effectLst/>
                <a:latin typeface="Calibri" panose="020F0502020204030204" pitchFamily="34" charset="0"/>
                <a:ea typeface="Calibri" panose="020F0502020204030204" pitchFamily="34" charset="0"/>
                <a:cs typeface="Calibri" panose="020F0502020204030204" pitchFamily="34" charset="0"/>
              </a:rPr>
              <a:t>Error,MAPE</a:t>
            </a:r>
            <a:r>
              <a:rPr lang="en-IN" sz="1800" dirty="0">
                <a:effectLst/>
                <a:latin typeface="Calibri" panose="020F0502020204030204" pitchFamily="34" charset="0"/>
                <a:ea typeface="Calibri" panose="020F0502020204030204" pitchFamily="34" charset="0"/>
                <a:cs typeface="Calibri" panose="020F0502020204030204" pitchFamily="34" charset="0"/>
              </a:rPr>
              <a:t>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We find that Random Forest Regressor was the best fitted model as it was having less MAPE(which means how much predicted results and actual results are </a:t>
            </a:r>
            <a:r>
              <a:rPr lang="en-IN" sz="1800" dirty="0" err="1">
                <a:effectLst/>
                <a:latin typeface="Calibri" panose="020F0502020204030204" pitchFamily="34" charset="0"/>
                <a:ea typeface="Calibri" panose="020F0502020204030204" pitchFamily="34" charset="0"/>
                <a:cs typeface="Calibri" panose="020F0502020204030204" pitchFamily="34" charset="0"/>
              </a:rPr>
              <a:t>away,Less</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Mape</a:t>
            </a:r>
            <a:r>
              <a:rPr lang="en-IN" sz="1800" dirty="0">
                <a:effectLst/>
                <a:latin typeface="Calibri" panose="020F0502020204030204" pitchFamily="34" charset="0"/>
                <a:ea typeface="Calibri" panose="020F0502020204030204" pitchFamily="34" charset="0"/>
                <a:cs typeface="Calibri" panose="020F0502020204030204" pitchFamily="34" charset="0"/>
              </a:rPr>
              <a:t> means good fit model) ,more R2 </a:t>
            </a:r>
            <a:r>
              <a:rPr lang="en-IN" sz="1800" dirty="0" err="1">
                <a:effectLst/>
                <a:latin typeface="Calibri" panose="020F0502020204030204" pitchFamily="34" charset="0"/>
                <a:ea typeface="Calibri" panose="020F0502020204030204" pitchFamily="34" charset="0"/>
                <a:cs typeface="Calibri" panose="020F0502020204030204" pitchFamily="34" charset="0"/>
              </a:rPr>
              <a:t>score.Then</a:t>
            </a:r>
            <a:r>
              <a:rPr lang="en-IN" sz="1800" dirty="0">
                <a:effectLst/>
                <a:latin typeface="Calibri" panose="020F0502020204030204" pitchFamily="34" charset="0"/>
                <a:ea typeface="Calibri" panose="020F0502020204030204" pitchFamily="34" charset="0"/>
                <a:cs typeface="Calibri" panose="020F0502020204030204" pitchFamily="34" charset="0"/>
              </a:rPr>
              <a:t> I did cross validation to reduce overfitting problem and I found random forest regressor and gradient boosting are performing well. So I did </a:t>
            </a:r>
            <a:r>
              <a:rPr lang="en-IN" sz="1800" dirty="0" err="1">
                <a:effectLst/>
                <a:latin typeface="Calibri" panose="020F0502020204030204" pitchFamily="34" charset="0"/>
                <a:ea typeface="Calibri" panose="020F0502020204030204" pitchFamily="34" charset="0"/>
                <a:cs typeface="Calibri" panose="020F0502020204030204" pitchFamily="34" charset="0"/>
              </a:rPr>
              <a:t>hypertunning</a:t>
            </a:r>
            <a:r>
              <a:rPr lang="en-IN" sz="1800" dirty="0">
                <a:effectLst/>
                <a:latin typeface="Calibri" panose="020F0502020204030204" pitchFamily="34" charset="0"/>
                <a:ea typeface="Calibri" panose="020F0502020204030204" pitchFamily="34" charset="0"/>
                <a:cs typeface="Calibri" panose="020F0502020204030204" pitchFamily="34" charset="0"/>
              </a:rPr>
              <a:t> through </a:t>
            </a:r>
            <a:r>
              <a:rPr lang="en-IN" sz="1800" dirty="0" err="1">
                <a:effectLst/>
                <a:latin typeface="Calibri" panose="020F0502020204030204" pitchFamily="34" charset="0"/>
                <a:ea typeface="Calibri" panose="020F0502020204030204" pitchFamily="34" charset="0"/>
                <a:cs typeface="Calibri" panose="020F0502020204030204" pitchFamily="34" charset="0"/>
              </a:rPr>
              <a:t>GridsearchCv</a:t>
            </a:r>
            <a:r>
              <a:rPr lang="en-IN" sz="1800" dirty="0">
                <a:effectLst/>
                <a:latin typeface="Calibri" panose="020F0502020204030204" pitchFamily="34" charset="0"/>
                <a:ea typeface="Calibri" panose="020F0502020204030204" pitchFamily="34" charset="0"/>
                <a:cs typeface="Calibri" panose="020F0502020204030204" pitchFamily="34" charset="0"/>
              </a:rPr>
              <a:t> on these two models taking the parameters to improve the model. As the score was bit less which means that it may have reduced the overfitting problem. Thus concluded that Random Forest was performing well than gradient Boosting Model with the help of best fit line curve which was showing most the datapoints are covered by the best fit line and some are away from the line showing error which can be improved by doing selecting more parameters or taking more models.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36061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5EC-4452-39C6-D773-DA0EA809524F}"/>
              </a:ext>
            </a:extLst>
          </p:cNvPr>
          <p:cNvSpPr>
            <a:spLocks noGrp="1"/>
          </p:cNvSpPr>
          <p:nvPr>
            <p:ph type="title"/>
          </p:nvPr>
        </p:nvSpPr>
        <p:spPr>
          <a:xfrm>
            <a:off x="677334" y="609600"/>
            <a:ext cx="8596668" cy="775447"/>
          </a:xfrm>
        </p:spPr>
        <p:txBody>
          <a:bodyPr/>
          <a:lstStyle/>
          <a:p>
            <a:r>
              <a:rPr lang="en-IN" dirty="0"/>
              <a:t>Conclusion cont.</a:t>
            </a:r>
          </a:p>
        </p:txBody>
      </p:sp>
      <p:sp>
        <p:nvSpPr>
          <p:cNvPr id="3" name="Content Placeholder 2">
            <a:extLst>
              <a:ext uri="{FF2B5EF4-FFF2-40B4-BE49-F238E27FC236}">
                <a16:creationId xmlns:a16="http://schemas.microsoft.com/office/drawing/2014/main" id="{40E75915-23D3-A99D-F04F-AC33D4728901}"/>
              </a:ext>
            </a:extLst>
          </p:cNvPr>
          <p:cNvSpPr>
            <a:spLocks noGrp="1"/>
          </p:cNvSpPr>
          <p:nvPr>
            <p:ph idx="1"/>
          </p:nvPr>
        </p:nvSpPr>
        <p:spPr>
          <a:xfrm>
            <a:off x="677334" y="1250577"/>
            <a:ext cx="8596668" cy="4790786"/>
          </a:xfrm>
        </p:spPr>
        <p:txBody>
          <a:bodyPr>
            <a:normAutofit lnSpcReduction="10000"/>
          </a:bodyPr>
          <a:lstStyle/>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Thus finally concluding saying that Random Forest model was having the highest precision accuracy for prediction the sales price of the house with machine learning data. Hence by implementation of this model company can </a:t>
            </a:r>
            <a:r>
              <a:rPr lang="en-IN" sz="1800" dirty="0" err="1">
                <a:effectLst/>
                <a:latin typeface="Calibri" panose="020F0502020204030204" pitchFamily="34" charset="0"/>
                <a:ea typeface="Calibri" panose="020F0502020204030204" pitchFamily="34" charset="0"/>
                <a:cs typeface="Calibri" panose="020F0502020204030204" pitchFamily="34" charset="0"/>
              </a:rPr>
              <a:t>strategise</a:t>
            </a:r>
            <a:r>
              <a:rPr lang="en-IN" sz="1800" dirty="0">
                <a:effectLst/>
                <a:latin typeface="Calibri" panose="020F0502020204030204" pitchFamily="34" charset="0"/>
                <a:ea typeface="Calibri" panose="020F0502020204030204" pitchFamily="34" charset="0"/>
                <a:cs typeface="Calibri" panose="020F0502020204030204" pitchFamily="34" charset="0"/>
              </a:rPr>
              <a:t> the plans for firm growth and concentrate on areas that will yield high returns in short duration of time and limited manual intervention.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 saved the best model using pickle method and loaded the model for prediction test and find 87% accuracy which is very good. Thus this model can be used in further deployment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Then I have used the test dataset and performed all the pre-processing methods to it and then loaded the saved model that we have earlier obtained from train dataset and did the predictions over the test data and then saving the predictions separately in a csv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Overall, this dataset is good for predicting the Housing prices based on regression analysis using Random Forest Regressor as the best suited model.</a:t>
            </a:r>
            <a:endParaRPr lang="en-IN" dirty="0"/>
          </a:p>
          <a:p>
            <a:endParaRPr lang="en-IN" dirty="0"/>
          </a:p>
        </p:txBody>
      </p:sp>
    </p:spTree>
    <p:extLst>
      <p:ext uri="{BB962C8B-B14F-4D97-AF65-F5344CB8AC3E}">
        <p14:creationId xmlns:p14="http://schemas.microsoft.com/office/powerpoint/2010/main" val="3659218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3C73-07BE-AE0C-A814-42A2A5F40433}"/>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6FE0BA9A-27A3-EA16-7D36-1B6BE88C5B39}"/>
              </a:ext>
            </a:extLst>
          </p:cNvPr>
          <p:cNvSpPr>
            <a:spLocks noGrp="1"/>
          </p:cNvSpPr>
          <p:nvPr>
            <p:ph idx="1"/>
          </p:nvPr>
        </p:nvSpPr>
        <p:spPr/>
        <p:txBody>
          <a:bodyPr>
            <a:normAutofit fontScale="92500" lnSpcReduction="20000"/>
          </a:bodyPr>
          <a:lstStyle/>
          <a:p>
            <a:pPr algn="just"/>
            <a:r>
              <a:rPr lang="en-IN" sz="1800" dirty="0">
                <a:effectLst/>
                <a:latin typeface="Calibri" panose="020F0502020204030204" pitchFamily="34" charset="0"/>
                <a:ea typeface="Calibri" panose="020F0502020204030204" pitchFamily="34" charset="0"/>
                <a:cs typeface="Calibri" panose="020F0502020204030204" pitchFamily="34" charset="0"/>
              </a:rPr>
              <a:t>The case study pertains to the real-life scenario of the real estate -Housing category. Houses are not only shelters but also a relatively profitable  investment tool.  At this point, a realistic prediction of real estate sales prices is important for buyers/sellers and for those who want to invest in real estate (Bin, 2004). However, it is quite difficult to predict the exact value of a residential real estate because it includes a variety of features (environmental, spatial, structural, quality of materials used inside a house, etc.) that are difficult to measure and  gather  information  about.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rPr>
              <a:t>With the help of dataset provide to us ,we came to know the how </a:t>
            </a:r>
            <a:r>
              <a:rPr lang="en-IN" sz="1800" dirty="0" err="1">
                <a:effectLst/>
                <a:latin typeface="Calibri" panose="020F0502020204030204" pitchFamily="34" charset="0"/>
                <a:ea typeface="Calibri" panose="020F0502020204030204" pitchFamily="34" charset="0"/>
              </a:rPr>
              <a:t>saleprice</a:t>
            </a:r>
            <a:r>
              <a:rPr lang="en-IN" sz="1800" dirty="0">
                <a:effectLst/>
                <a:latin typeface="Calibri" panose="020F0502020204030204" pitchFamily="34" charset="0"/>
                <a:ea typeface="Calibri" panose="020F0502020204030204" pitchFamily="34" charset="0"/>
              </a:rPr>
              <a:t> of the houses influences different features of the house ,neighbourhoods, pavement, amenities ,basement, garage etc and how these features impact the cost using different visualization technique like distribution </a:t>
            </a:r>
            <a:r>
              <a:rPr lang="en-IN" sz="1800" dirty="0" err="1">
                <a:effectLst/>
                <a:latin typeface="Calibri" panose="020F0502020204030204" pitchFamily="34" charset="0"/>
                <a:ea typeface="Calibri" panose="020F0502020204030204" pitchFamily="34" charset="0"/>
              </a:rPr>
              <a:t>plot,scatter</a:t>
            </a:r>
            <a:r>
              <a:rPr lang="en-IN" sz="1800" dirty="0">
                <a:effectLst/>
                <a:latin typeface="Calibri" panose="020F0502020204030204" pitchFamily="34" charset="0"/>
                <a:ea typeface="Calibri" panose="020F0502020204030204" pitchFamily="34" charset="0"/>
              </a:rPr>
              <a:t> </a:t>
            </a:r>
            <a:r>
              <a:rPr lang="en-IN" sz="1800" dirty="0" err="1">
                <a:effectLst/>
                <a:latin typeface="Calibri" panose="020F0502020204030204" pitchFamily="34" charset="0"/>
                <a:ea typeface="Calibri" panose="020F0502020204030204" pitchFamily="34" charset="0"/>
              </a:rPr>
              <a:t>plot,,box</a:t>
            </a:r>
            <a:r>
              <a:rPr lang="en-IN" sz="1800" dirty="0">
                <a:effectLst/>
                <a:latin typeface="Calibri" panose="020F0502020204030204" pitchFamily="34" charset="0"/>
                <a:ea typeface="Calibri" panose="020F0502020204030204" pitchFamily="34" charset="0"/>
              </a:rPr>
              <a:t> plot ,distribution </a:t>
            </a:r>
            <a:r>
              <a:rPr lang="en-IN" sz="1800" dirty="0" err="1">
                <a:effectLst/>
                <a:latin typeface="Calibri" panose="020F0502020204030204" pitchFamily="34" charset="0"/>
                <a:ea typeface="Calibri" panose="020F0502020204030204" pitchFamily="34" charset="0"/>
              </a:rPr>
              <a:t>plot,pie</a:t>
            </a:r>
            <a:r>
              <a:rPr lang="en-IN" sz="1800" dirty="0">
                <a:effectLst/>
                <a:latin typeface="Calibri" panose="020F0502020204030204" pitchFamily="34" charset="0"/>
                <a:ea typeface="Calibri" panose="020F0502020204030204" pitchFamily="34" charset="0"/>
              </a:rPr>
              <a:t>-plot for feature study related category.  We also came to know which are the top most features out of the lot influencing sales price of the house. We handled the raw data having nan </a:t>
            </a:r>
            <a:r>
              <a:rPr lang="en-IN" sz="1800" dirty="0" err="1">
                <a:effectLst/>
                <a:latin typeface="Calibri" panose="020F0502020204030204" pitchFamily="34" charset="0"/>
                <a:ea typeface="Calibri" panose="020F0502020204030204" pitchFamily="34" charset="0"/>
              </a:rPr>
              <a:t>values,missing</a:t>
            </a:r>
            <a:r>
              <a:rPr lang="en-IN" sz="1800" dirty="0">
                <a:effectLst/>
                <a:latin typeface="Calibri" panose="020F0502020204030204" pitchFamily="34" charset="0"/>
                <a:ea typeface="Calibri" panose="020F0502020204030204" pitchFamily="34" charset="0"/>
              </a:rPr>
              <a:t> </a:t>
            </a:r>
            <a:r>
              <a:rPr lang="en-IN" sz="1800" dirty="0" err="1">
                <a:effectLst/>
                <a:latin typeface="Calibri" panose="020F0502020204030204" pitchFamily="34" charset="0"/>
                <a:ea typeface="Calibri" panose="020F0502020204030204" pitchFamily="34" charset="0"/>
              </a:rPr>
              <a:t>values,outliers</a:t>
            </a:r>
            <a:r>
              <a:rPr lang="en-IN" sz="1800" dirty="0">
                <a:effectLst/>
                <a:latin typeface="Calibri" panose="020F0502020204030204" pitchFamily="34" charset="0"/>
                <a:ea typeface="Calibri" panose="020F0502020204030204" pitchFamily="34" charset="0"/>
              </a:rPr>
              <a:t> with the suitable imputation technique and </a:t>
            </a:r>
            <a:r>
              <a:rPr lang="en-IN" sz="1800" dirty="0" err="1">
                <a:effectLst/>
                <a:latin typeface="Calibri" panose="020F0502020204030204" pitchFamily="34" charset="0"/>
                <a:ea typeface="Calibri" panose="020F0502020204030204" pitchFamily="34" charset="0"/>
              </a:rPr>
              <a:t>zscore</a:t>
            </a:r>
            <a:r>
              <a:rPr lang="en-IN" sz="1800" dirty="0">
                <a:effectLst/>
                <a:latin typeface="Calibri" panose="020F0502020204030204" pitchFamily="34" charset="0"/>
                <a:ea typeface="Calibri" panose="020F0502020204030204" pitchFamily="34" charset="0"/>
              </a:rPr>
              <a:t> method </a:t>
            </a:r>
            <a:r>
              <a:rPr lang="en-IN" sz="1800" dirty="0" err="1">
                <a:effectLst/>
                <a:latin typeface="Calibri" panose="020F0502020204030204" pitchFamily="34" charset="0"/>
                <a:ea typeface="Calibri" panose="020F0502020204030204" pitchFamily="34" charset="0"/>
              </a:rPr>
              <a:t>respectively.We</a:t>
            </a:r>
            <a:r>
              <a:rPr lang="en-IN" sz="1800" dirty="0">
                <a:effectLst/>
                <a:latin typeface="Calibri" panose="020F0502020204030204" pitchFamily="34" charset="0"/>
                <a:ea typeface="Calibri" panose="020F0502020204030204" pitchFamily="34" charset="0"/>
              </a:rPr>
              <a:t> also removed the skewness through power transform method and finally scaled the data for further building of model</a:t>
            </a:r>
            <a:endParaRPr lang="en-IN" dirty="0"/>
          </a:p>
        </p:txBody>
      </p:sp>
    </p:spTree>
    <p:extLst>
      <p:ext uri="{BB962C8B-B14F-4D97-AF65-F5344CB8AC3E}">
        <p14:creationId xmlns:p14="http://schemas.microsoft.com/office/powerpoint/2010/main" val="3621360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59E3-CF47-08DA-EE1C-554100B86947}"/>
              </a:ext>
            </a:extLst>
          </p:cNvPr>
          <p:cNvSpPr>
            <a:spLocks noGrp="1"/>
          </p:cNvSpPr>
          <p:nvPr>
            <p:ph type="title"/>
          </p:nvPr>
        </p:nvSpPr>
        <p:spPr>
          <a:xfrm>
            <a:off x="677334" y="609600"/>
            <a:ext cx="8596668" cy="829235"/>
          </a:xfrm>
        </p:spPr>
        <p:txBody>
          <a:bodyPr/>
          <a:lstStyle/>
          <a:p>
            <a:r>
              <a:rPr lang="en-IN" dirty="0"/>
              <a:t>Learning Outcome cont.</a:t>
            </a:r>
          </a:p>
        </p:txBody>
      </p:sp>
      <p:sp>
        <p:nvSpPr>
          <p:cNvPr id="3" name="Content Placeholder 2">
            <a:extLst>
              <a:ext uri="{FF2B5EF4-FFF2-40B4-BE49-F238E27FC236}">
                <a16:creationId xmlns:a16="http://schemas.microsoft.com/office/drawing/2014/main" id="{409BED3C-E374-43B8-2950-440209B4B754}"/>
              </a:ext>
            </a:extLst>
          </p:cNvPr>
          <p:cNvSpPr>
            <a:spLocks noGrp="1"/>
          </p:cNvSpPr>
          <p:nvPr>
            <p:ph idx="1"/>
          </p:nvPr>
        </p:nvSpPr>
        <p:spPr>
          <a:xfrm>
            <a:off x="677334" y="1627094"/>
            <a:ext cx="8596668" cy="4414268"/>
          </a:xfrm>
        </p:spPr>
        <p:txBody>
          <a:bodyPr/>
          <a:lstStyle/>
          <a:p>
            <a:pPr algn="just"/>
            <a:r>
              <a:rPr lang="en-IN" sz="1800" dirty="0">
                <a:effectLst/>
                <a:latin typeface="Calibri" panose="020F0502020204030204" pitchFamily="34" charset="0"/>
                <a:ea typeface="Calibri" panose="020F0502020204030204" pitchFamily="34" charset="0"/>
                <a:cs typeface="Calibri" panose="020F0502020204030204" pitchFamily="34" charset="0"/>
              </a:rPr>
              <a:t>Therefore in this </a:t>
            </a:r>
            <a:r>
              <a:rPr lang="en-IN" sz="1800" dirty="0" err="1">
                <a:effectLst/>
                <a:latin typeface="Calibri" panose="020F0502020204030204" pitchFamily="34" charset="0"/>
                <a:ea typeface="Calibri" panose="020F0502020204030204" pitchFamily="34" charset="0"/>
                <a:cs typeface="Calibri" panose="020F0502020204030204" pitchFamily="34" charset="0"/>
              </a:rPr>
              <a:t>project,we</a:t>
            </a:r>
            <a:r>
              <a:rPr lang="en-IN" sz="1800" dirty="0">
                <a:effectLst/>
                <a:latin typeface="Calibri" panose="020F0502020204030204" pitchFamily="34" charset="0"/>
                <a:ea typeface="Calibri" panose="020F0502020204030204" pitchFamily="34" charset="0"/>
                <a:cs typeface="Calibri" panose="020F0502020204030204" pitchFamily="34" charset="0"/>
              </a:rPr>
              <a:t> present various algorithms while predicting housing price with good accuracy. We tested various regression models such as linear regression, lasso regression, ridge regression, Random Forest regression, support vector regression , gradient boosting </a:t>
            </a:r>
            <a:r>
              <a:rPr lang="en-IN" sz="1800" dirty="0" err="1">
                <a:effectLst/>
                <a:latin typeface="Calibri" panose="020F0502020204030204" pitchFamily="34" charset="0"/>
                <a:ea typeface="Calibri" panose="020F0502020204030204" pitchFamily="34" charset="0"/>
                <a:cs typeface="Calibri" panose="020F0502020204030204" pitchFamily="34" charset="0"/>
              </a:rPr>
              <a:t>regression,XGBoost</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regression,AdaBoost</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regression,Descisiion</a:t>
            </a:r>
            <a:r>
              <a:rPr lang="en-IN" sz="1800" dirty="0">
                <a:effectLst/>
                <a:latin typeface="Calibri" panose="020F0502020204030204" pitchFamily="34" charset="0"/>
                <a:ea typeface="Calibri" panose="020F0502020204030204" pitchFamily="34" charset="0"/>
                <a:cs typeface="Calibri" panose="020F0502020204030204" pitchFamily="34" charset="0"/>
              </a:rPr>
              <a:t> Tree Regressor and selected the best fit among models and also done hyperparameter tuning. This project directs us that it can be the best application of the machine learning model in order to optimise the result.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r>
              <a:rPr lang="en-IN" sz="1800" dirty="0">
                <a:effectLst/>
                <a:latin typeface="Calibri" panose="020F0502020204030204" pitchFamily="34" charset="0"/>
                <a:ea typeface="Calibri" panose="020F0502020204030204" pitchFamily="34" charset="0"/>
                <a:cs typeface="Calibri" panose="020F0502020204030204" pitchFamily="34" charset="0"/>
              </a:rPr>
              <a:t>Housing price prediction can help developer to determine the selling price of the house and can help customer to arrange right time to purchase or invest in  the house.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4637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A00A-3350-499A-A08F-B5001A5457DA}"/>
              </a:ext>
            </a:extLst>
          </p:cNvPr>
          <p:cNvSpPr>
            <a:spLocks noGrp="1"/>
          </p:cNvSpPr>
          <p:nvPr>
            <p:ph type="title"/>
          </p:nvPr>
        </p:nvSpPr>
        <p:spPr>
          <a:xfrm>
            <a:off x="838200" y="324785"/>
            <a:ext cx="7821706" cy="898898"/>
          </a:xfrm>
        </p:spPr>
        <p:txBody>
          <a:bodyPr>
            <a:normAutofit fontScale="90000"/>
          </a:bodyPr>
          <a:lstStyle/>
          <a:p>
            <a:r>
              <a:rPr lang="en-IN" b="1" dirty="0"/>
              <a:t>Motivation</a:t>
            </a:r>
            <a:r>
              <a:rPr lang="en-IN" sz="2400" b="1" dirty="0">
                <a:effectLst/>
                <a:latin typeface="Calibri" panose="020F0502020204030204" pitchFamily="34" charset="0"/>
                <a:ea typeface="Calibri" panose="020F0502020204030204" pitchFamily="34" charset="0"/>
                <a:cs typeface="Calibri" panose="020F0502020204030204" pitchFamily="34" charset="0"/>
              </a:rPr>
              <a:t> </a:t>
            </a:r>
            <a:r>
              <a:rPr lang="en-IN" b="1" dirty="0"/>
              <a:t>for the Problem Undertaken</a:t>
            </a:r>
            <a:br>
              <a:rPr lang="en-IN" sz="2400" dirty="0">
                <a:effectLst/>
                <a:latin typeface="Calibri" panose="020F0502020204030204" pitchFamily="34" charset="0"/>
                <a:ea typeface="Calibri" panose="020F0502020204030204" pitchFamily="34" charset="0"/>
                <a:cs typeface="Calibri" panose="020F0502020204030204" pitchFamily="34" charset="0"/>
              </a:rPr>
            </a:br>
            <a:br>
              <a:rPr lang="en-IN" sz="2400" b="1"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6B4AC2B-4834-4AE4-BD61-2241C3E12A2B}"/>
              </a:ext>
            </a:extLst>
          </p:cNvPr>
          <p:cNvSpPr>
            <a:spLocks noGrp="1"/>
          </p:cNvSpPr>
          <p:nvPr>
            <p:ph sz="half" idx="1"/>
          </p:nvPr>
        </p:nvSpPr>
        <p:spPr>
          <a:xfrm>
            <a:off x="838199" y="1223684"/>
            <a:ext cx="9986683" cy="5269192"/>
          </a:xfrm>
        </p:spPr>
        <p:txBody>
          <a:bodyPr>
            <a:no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Real estate sector is one of the most globally recognized sectors. It is increasingly expanding and developing, playing a more important role in the country's market economy thereby contributing to the socio-economic stability. It comprises of four sub sectors - housing, retail, hospitality, and commercial. </a:t>
            </a:r>
          </a:p>
          <a:p>
            <a:pPr marL="457200" algn="just">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With the rapid population growth, the need is arising for housing. It is critical to provide accurate predictions of housing prices. Housing price Index is used to estimate the changes in housing price.</a:t>
            </a:r>
            <a:r>
              <a:rPr lang="en-IN"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Since housing price is strongly correlated to other factors such as location, area, population, it requires other information apart from HPI to predict individual housing 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sample data is provided by our client database. In order to improve the selection of customers, the client wants some predictions that could help them in further investment and improvement in selection of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There has been large number of papers following the traditional machine learning approach to predict the housing prices and concerned very little for individual models’ performance and neglect the complex models. So here we will be focussing on both traditional and advance machine learning models and compare them. This paper will also comprehensively validate multiple techniques in model implementation on regression and provide an optimistic result for housing price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46398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40CC-08A4-8C7B-D9DB-93FFCB6F202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580987CE-BE8F-634B-6194-5FBE348987CF}"/>
              </a:ext>
            </a:extLst>
          </p:cNvPr>
          <p:cNvSpPr>
            <a:spLocks noGrp="1"/>
          </p:cNvSpPr>
          <p:nvPr>
            <p:ph idx="1"/>
          </p:nvPr>
        </p:nvSpPr>
        <p:spPr/>
        <p:txBody>
          <a:bodyPr>
            <a:normAutofit fontScale="85000" lnSpcReduction="20000"/>
          </a:bodyPr>
          <a:lstStyle/>
          <a:p>
            <a:r>
              <a:rPr lang="en-US" dirty="0"/>
              <a:t>The dataset contains more than 50% of the missing value in many columns which we have to drop and rest we imputed with mean and mode imputation technique which can lead to biasness.</a:t>
            </a:r>
          </a:p>
          <a:p>
            <a:endParaRPr lang="en-US" dirty="0"/>
          </a:p>
          <a:p>
            <a:r>
              <a:rPr lang="en-US" dirty="0"/>
              <a:t>2.High skewed data can reduce the effectiveness of the model.</a:t>
            </a:r>
          </a:p>
          <a:p>
            <a:endParaRPr lang="en-US" dirty="0"/>
          </a:p>
          <a:p>
            <a:r>
              <a:rPr lang="en-US" dirty="0"/>
              <a:t>3.The case study did not take into consideration economic factors, interest rate, government subsidies and population.</a:t>
            </a:r>
          </a:p>
          <a:p>
            <a:endParaRPr lang="en-US" dirty="0"/>
          </a:p>
          <a:p>
            <a:r>
              <a:rPr lang="en-US" dirty="0"/>
              <a:t>4.For future work, we recommend that working on large dataset would yield a better and real picture about the model.</a:t>
            </a:r>
          </a:p>
          <a:p>
            <a:endParaRPr lang="en-US" dirty="0"/>
          </a:p>
          <a:p>
            <a:r>
              <a:rPr lang="en-US" dirty="0"/>
              <a:t>5. We can still improve error, model accuracy with some feature engineering and by doing some extensive hyperparameter tuning on it.</a:t>
            </a:r>
          </a:p>
          <a:p>
            <a:endParaRPr lang="en-IN" dirty="0"/>
          </a:p>
        </p:txBody>
      </p:sp>
    </p:spTree>
    <p:extLst>
      <p:ext uri="{BB962C8B-B14F-4D97-AF65-F5344CB8AC3E}">
        <p14:creationId xmlns:p14="http://schemas.microsoft.com/office/powerpoint/2010/main" val="1965827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7E48-B7B9-4D0B-BEE1-3266FC8C12D3}"/>
              </a:ext>
            </a:extLst>
          </p:cNvPr>
          <p:cNvSpPr>
            <a:spLocks noGrp="1"/>
          </p:cNvSpPr>
          <p:nvPr>
            <p:ph type="title"/>
          </p:nvPr>
        </p:nvSpPr>
        <p:spPr>
          <a:xfrm>
            <a:off x="582706" y="3296583"/>
            <a:ext cx="10515600" cy="4341346"/>
          </a:xfrm>
        </p:spPr>
        <p:txBody>
          <a:bodyPr>
            <a:normAutofit/>
          </a:bodyPr>
          <a:lstStyle/>
          <a:p>
            <a:r>
              <a:rPr lang="en-IN" sz="5400" dirty="0"/>
              <a:t>            THANK YOU </a:t>
            </a:r>
          </a:p>
        </p:txBody>
      </p:sp>
    </p:spTree>
    <p:extLst>
      <p:ext uri="{BB962C8B-B14F-4D97-AF65-F5344CB8AC3E}">
        <p14:creationId xmlns:p14="http://schemas.microsoft.com/office/powerpoint/2010/main" val="54068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4477-0525-40E4-B8FB-2448EC9EA2F2}"/>
              </a:ext>
            </a:extLst>
          </p:cNvPr>
          <p:cNvSpPr>
            <a:spLocks noGrp="1"/>
          </p:cNvSpPr>
          <p:nvPr>
            <p:ph type="title"/>
          </p:nvPr>
        </p:nvSpPr>
        <p:spPr>
          <a:xfrm>
            <a:off x="677333" y="609600"/>
            <a:ext cx="9824819" cy="1320800"/>
          </a:xfrm>
        </p:spPr>
        <p:txBody>
          <a:bodyPr>
            <a:normAutofit fontScale="90000"/>
          </a:bodyPr>
          <a:lstStyle/>
          <a:p>
            <a:r>
              <a:rPr lang="en-IN" sz="4000" b="0" i="0" u="none" strike="noStrike" baseline="0" dirty="0">
                <a:solidFill>
                  <a:schemeClr val="tx1"/>
                </a:solidFill>
                <a:latin typeface="quicksand" panose="020B0604020202020204" charset="0"/>
              </a:rPr>
              <a:t>           ANALYTICAL PROBLEM FRAMING </a:t>
            </a:r>
            <a:br>
              <a:rPr lang="en-IN" sz="3200" b="0" i="0" u="none" strike="noStrike" baseline="0" dirty="0">
                <a:solidFill>
                  <a:schemeClr val="tx1"/>
                </a:solidFill>
                <a:latin typeface="quicksand" panose="020B0604020202020204" charset="0"/>
              </a:rPr>
            </a:br>
            <a:r>
              <a:rPr lang="en-IN" sz="3200" b="0" i="0" u="none" strike="noStrike" baseline="0" dirty="0">
                <a:solidFill>
                  <a:schemeClr val="tx1"/>
                </a:solidFill>
                <a:latin typeface="quicksand" panose="020B0604020202020204" charset="0"/>
              </a:rPr>
              <a:t>MATHEMATICAL/ANALYTICAL MODELLING OF THE PROBLEM</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5C5163-2AB3-44A1-A35F-3667ED076F67}"/>
              </a:ext>
            </a:extLst>
          </p:cNvPr>
          <p:cNvSpPr>
            <a:spLocks noGrp="1"/>
          </p:cNvSpPr>
          <p:nvPr>
            <p:ph idx="1"/>
          </p:nvPr>
        </p:nvSpPr>
        <p:spPr>
          <a:xfrm>
            <a:off x="838200" y="1690688"/>
            <a:ext cx="9112624" cy="5167312"/>
          </a:xfrm>
        </p:spPr>
        <p:txBody>
          <a:bodyPr>
            <a:normAutofit fontScale="85000" lnSpcReduction="20000"/>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Referring to the problem statement which aim is to predict the sales price of the house which will help the housing company to invest or not in Australian market. And also, to find out which features are more important to the sales price and how these features describe the sales price. After understanding this, they will accordingly manipulate the strategy of the firm and concentrate on areas that will yield high returns. Considering the above which clearly states that this case is of Regression Analysis Problem as we have to predict the sales price which is of continuous nature.</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Regression Analysis: Regression analysis refers to assessing the relationship between the outcome variable and one or more variables. The outcome variable is known as the dependent or response variable and the risk elements, and co-founders are known as predictors or independent variables. The dependent variable is shown by “y” and independent variables are shown by “x” in regression analysis.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most common form of regression analysis is linear regression, in which one finds the line (or a more complex linear combination) that most closely fits the data according to a specific mathematical criterion. For specific mathematical reasons this allows the researcher to estimate the conditional expectation of the dependent variable when the independent variables take on a given set of values.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Regression analysis is helpful statistical method that can be leveraged across an organization to determine the degree to which particular independent variables are influencing dependent variables. </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possible scenarios for conducting regression analysis to yield valuable, actionable business insights are endless and thus make more informed business decisions, allocate resources more efficiently, and ultimately boost your bottom line.</a:t>
            </a:r>
          </a:p>
          <a:p>
            <a:endParaRPr lang="en-IN" sz="2400" dirty="0">
              <a:solidFill>
                <a:srgbClr val="202124"/>
              </a:solidFill>
              <a:effectLst/>
              <a:latin typeface="Arial" panose="020B0604020202020204" pitchFamily="34" charset="0"/>
              <a:ea typeface="MS Mincho" panose="02020609040205080304" pitchFamily="49" charset="-128"/>
              <a:cs typeface="Arial" panose="020B0604020202020204" pitchFamily="34" charset="0"/>
            </a:endParaRPr>
          </a:p>
          <a:p>
            <a:endParaRPr lang="en-IN" sz="2400"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endParaRPr lang="en-IN" dirty="0"/>
          </a:p>
        </p:txBody>
      </p:sp>
    </p:spTree>
    <p:extLst>
      <p:ext uri="{BB962C8B-B14F-4D97-AF65-F5344CB8AC3E}">
        <p14:creationId xmlns:p14="http://schemas.microsoft.com/office/powerpoint/2010/main" val="1427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8BEF-C423-48A4-9A8B-0D946D6F1DBD}"/>
              </a:ext>
            </a:extLst>
          </p:cNvPr>
          <p:cNvSpPr>
            <a:spLocks noGrp="1"/>
          </p:cNvSpPr>
          <p:nvPr>
            <p:ph type="title"/>
          </p:nvPr>
        </p:nvSpPr>
        <p:spPr/>
        <p:txBody>
          <a:bodyPr/>
          <a:lstStyle/>
          <a:p>
            <a:r>
              <a:rPr lang="en-US" dirty="0"/>
              <a:t>	Data Sources and their formats</a:t>
            </a:r>
            <a:endParaRPr lang="en-IN" dirty="0"/>
          </a:p>
        </p:txBody>
      </p:sp>
      <p:sp>
        <p:nvSpPr>
          <p:cNvPr id="3" name="Content Placeholder 2">
            <a:extLst>
              <a:ext uri="{FF2B5EF4-FFF2-40B4-BE49-F238E27FC236}">
                <a16:creationId xmlns:a16="http://schemas.microsoft.com/office/drawing/2014/main" id="{C8D59081-E81E-4CB1-89E1-B438FFBF8727}"/>
              </a:ext>
            </a:extLst>
          </p:cNvPr>
          <p:cNvSpPr>
            <a:spLocks noGrp="1"/>
          </p:cNvSpPr>
          <p:nvPr>
            <p:ph idx="1"/>
          </p:nvPr>
        </p:nvSpPr>
        <p:spPr/>
        <p:txBody>
          <a:bodyPr>
            <a:normAutofit/>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Data set provided by Flip Robo was in the format of CSV (Comma Separated Values). Two dataset are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provided.The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dimension of training dataset is 1168 rows and 81 columns and testing dataset is 292 and 80 columns.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Training and Testing dataset as provided below</a:t>
            </a:r>
          </a:p>
          <a:p>
            <a:endParaRPr lang="en-IN" dirty="0"/>
          </a:p>
        </p:txBody>
      </p:sp>
      <p:pic>
        <p:nvPicPr>
          <p:cNvPr id="4" name="Picture 3">
            <a:extLst>
              <a:ext uri="{FF2B5EF4-FFF2-40B4-BE49-F238E27FC236}">
                <a16:creationId xmlns:a16="http://schemas.microsoft.com/office/drawing/2014/main" id="{99574235-F867-7ED9-A14D-C97BBC104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121" y="3690270"/>
            <a:ext cx="4148303" cy="2351092"/>
          </a:xfrm>
          <a:prstGeom prst="rect">
            <a:avLst/>
          </a:prstGeom>
        </p:spPr>
      </p:pic>
      <p:pic>
        <p:nvPicPr>
          <p:cNvPr id="5" name="Picture 4">
            <a:extLst>
              <a:ext uri="{FF2B5EF4-FFF2-40B4-BE49-F238E27FC236}">
                <a16:creationId xmlns:a16="http://schemas.microsoft.com/office/drawing/2014/main" id="{E8537040-E38E-4A14-F05A-66C1A63AE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9211" y="3632328"/>
            <a:ext cx="4474002" cy="2466975"/>
          </a:xfrm>
          <a:prstGeom prst="rect">
            <a:avLst/>
          </a:prstGeom>
        </p:spPr>
      </p:pic>
    </p:spTree>
    <p:extLst>
      <p:ext uri="{BB962C8B-B14F-4D97-AF65-F5344CB8AC3E}">
        <p14:creationId xmlns:p14="http://schemas.microsoft.com/office/powerpoint/2010/main" val="239010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BEEC-B9FC-4DBA-97F6-987A62F02451}"/>
              </a:ext>
            </a:extLst>
          </p:cNvPr>
          <p:cNvSpPr>
            <a:spLocks noGrp="1"/>
          </p:cNvSpPr>
          <p:nvPr>
            <p:ph type="title"/>
          </p:nvPr>
        </p:nvSpPr>
        <p:spPr/>
        <p:txBody>
          <a:bodyPr/>
          <a:lstStyle/>
          <a:p>
            <a:r>
              <a:rPr lang="en-IN" dirty="0"/>
              <a:t>                  Data pre-processing</a:t>
            </a:r>
            <a:endParaRPr lang="en-IN" sz="3600" dirty="0"/>
          </a:p>
        </p:txBody>
      </p:sp>
      <p:sp>
        <p:nvSpPr>
          <p:cNvPr id="3" name="Content Placeholder 2">
            <a:extLst>
              <a:ext uri="{FF2B5EF4-FFF2-40B4-BE49-F238E27FC236}">
                <a16:creationId xmlns:a16="http://schemas.microsoft.com/office/drawing/2014/main" id="{646782A2-AB87-4C83-9469-E033CC8F4BA0}"/>
              </a:ext>
            </a:extLst>
          </p:cNvPr>
          <p:cNvSpPr>
            <a:spLocks noGrp="1"/>
          </p:cNvSpPr>
          <p:nvPr>
            <p:ph idx="1"/>
          </p:nvPr>
        </p:nvSpPr>
        <p:spPr/>
        <p:txBody>
          <a:bodyPr>
            <a:normAutofit/>
          </a:bodyPr>
          <a:lstStyle/>
          <a:p>
            <a:pPr algn="just"/>
            <a:endParaRPr lang="en-US" sz="2400" dirty="0">
              <a:latin typeface="Arial" panose="020B0604020202020204" pitchFamily="34" charset="0"/>
              <a:cs typeface="Arial" panose="020B0604020202020204" pitchFamily="34" charset="0"/>
            </a:endParaRPr>
          </a:p>
          <a:p>
            <a:pPr algn="just"/>
            <a:endParaRPr lang="en-US" sz="2800" dirty="0">
              <a:latin typeface="Constantia (Body)"/>
              <a:cs typeface="Arial"/>
            </a:endParaRPr>
          </a:p>
        </p:txBody>
      </p:sp>
      <p:pic>
        <p:nvPicPr>
          <p:cNvPr id="4" name="Picture 3">
            <a:extLst>
              <a:ext uri="{FF2B5EF4-FFF2-40B4-BE49-F238E27FC236}">
                <a16:creationId xmlns:a16="http://schemas.microsoft.com/office/drawing/2014/main" id="{B49FF27C-E8F7-A949-849E-2B530EE90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82" y="1694329"/>
            <a:ext cx="3962400" cy="4038077"/>
          </a:xfrm>
          <a:prstGeom prst="rect">
            <a:avLst/>
          </a:prstGeom>
        </p:spPr>
      </p:pic>
      <p:pic>
        <p:nvPicPr>
          <p:cNvPr id="5" name="Picture 4">
            <a:extLst>
              <a:ext uri="{FF2B5EF4-FFF2-40B4-BE49-F238E27FC236}">
                <a16:creationId xmlns:a16="http://schemas.microsoft.com/office/drawing/2014/main" id="{2EDF7B28-EF2D-8D1F-8331-3D6C14BC0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577" y="1623956"/>
            <a:ext cx="4543425" cy="4108450"/>
          </a:xfrm>
          <a:prstGeom prst="rect">
            <a:avLst/>
          </a:prstGeom>
        </p:spPr>
      </p:pic>
    </p:spTree>
    <p:extLst>
      <p:ext uri="{BB962C8B-B14F-4D97-AF65-F5344CB8AC3E}">
        <p14:creationId xmlns:p14="http://schemas.microsoft.com/office/powerpoint/2010/main" val="2163969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00F3-CADD-42DE-B5C5-DFDA6CADD942}"/>
              </a:ext>
            </a:extLst>
          </p:cNvPr>
          <p:cNvSpPr>
            <a:spLocks noGrp="1"/>
          </p:cNvSpPr>
          <p:nvPr>
            <p:ph type="title"/>
          </p:nvPr>
        </p:nvSpPr>
        <p:spPr/>
        <p:txBody>
          <a:bodyPr/>
          <a:lstStyle/>
          <a:p>
            <a:r>
              <a:rPr lang="en-US" dirty="0"/>
              <a:t> Checking and Handling Missing Value</a:t>
            </a:r>
            <a:endParaRPr lang="en-IN" dirty="0"/>
          </a:p>
        </p:txBody>
      </p:sp>
      <p:pic>
        <p:nvPicPr>
          <p:cNvPr id="4" name="Content Placeholder 3">
            <a:extLst>
              <a:ext uri="{FF2B5EF4-FFF2-40B4-BE49-F238E27FC236}">
                <a16:creationId xmlns:a16="http://schemas.microsoft.com/office/drawing/2014/main" id="{E8314BB7-247C-F6EC-3E7D-C58A33317E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968" y="1435660"/>
            <a:ext cx="3449335" cy="4667250"/>
          </a:xfrm>
          <a:prstGeom prst="rect">
            <a:avLst/>
          </a:prstGeom>
        </p:spPr>
      </p:pic>
      <p:pic>
        <p:nvPicPr>
          <p:cNvPr id="5" name="Picture 4">
            <a:extLst>
              <a:ext uri="{FF2B5EF4-FFF2-40B4-BE49-F238E27FC236}">
                <a16:creationId xmlns:a16="http://schemas.microsoft.com/office/drawing/2014/main" id="{5AB9C9E6-C3C6-F129-455E-B4BF45210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751" y="1435660"/>
            <a:ext cx="5731510" cy="4667250"/>
          </a:xfrm>
          <a:prstGeom prst="rect">
            <a:avLst/>
          </a:prstGeom>
        </p:spPr>
      </p:pic>
    </p:spTree>
    <p:extLst>
      <p:ext uri="{BB962C8B-B14F-4D97-AF65-F5344CB8AC3E}">
        <p14:creationId xmlns:p14="http://schemas.microsoft.com/office/powerpoint/2010/main" val="29157416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230</TotalTime>
  <Words>4848</Words>
  <Application>Microsoft Office PowerPoint</Application>
  <PresentationFormat>Widescreen</PresentationFormat>
  <Paragraphs>188</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Constantia (Body)</vt:lpstr>
      <vt:lpstr>quicksand</vt:lpstr>
      <vt:lpstr>Trebuchet MS</vt:lpstr>
      <vt:lpstr>Wingdings 3</vt:lpstr>
      <vt:lpstr>Facet</vt:lpstr>
      <vt:lpstr>Housing Price Prediction Project </vt:lpstr>
      <vt:lpstr>            Business Problem Framing</vt:lpstr>
      <vt:lpstr>Conceptual Background of the Domain Problem</vt:lpstr>
      <vt:lpstr>                                  Review of Literature </vt:lpstr>
      <vt:lpstr>Motivation for the Problem Undertaken  </vt:lpstr>
      <vt:lpstr>           ANALYTICAL PROBLEM FRAMING  MATHEMATICAL/ANALYTICAL MODELLING OF THE PROBLEM</vt:lpstr>
      <vt:lpstr> Data Sources and their formats</vt:lpstr>
      <vt:lpstr>                  Data pre-processing</vt:lpstr>
      <vt:lpstr> Checking and Handling Missing Value</vt:lpstr>
      <vt:lpstr>   statistical summary of the dataset</vt:lpstr>
      <vt:lpstr>Correlation Analysis:</vt:lpstr>
      <vt:lpstr>        Correlation using Heatmap </vt:lpstr>
      <vt:lpstr>Correlation between target variable </vt:lpstr>
      <vt:lpstr>Best Categorical Features using Chi-square test : </vt:lpstr>
      <vt:lpstr>Encoding the categorical object datatype column:</vt:lpstr>
      <vt:lpstr> Skewness Analysis</vt:lpstr>
      <vt:lpstr>Checking outliers</vt:lpstr>
      <vt:lpstr>Handling outliers</vt:lpstr>
      <vt:lpstr>Treating skewness using Power transform</vt:lpstr>
      <vt:lpstr>Feature Selection with Pearson Correlation</vt:lpstr>
      <vt:lpstr> Selecting Top Feature using mutual Gain information</vt:lpstr>
      <vt:lpstr>Mutual Information bar graph</vt:lpstr>
      <vt:lpstr>Selecting Top columns using SelectPercentile</vt:lpstr>
      <vt:lpstr>Feature Scaling:</vt:lpstr>
      <vt:lpstr>Data Inputs- Logic- Output Relationships</vt:lpstr>
      <vt:lpstr>State the set of assumptions (if any) related to the problem under consideration</vt:lpstr>
      <vt:lpstr>Hardware and Software Requirements and Tools Used</vt:lpstr>
      <vt:lpstr>Model/s Development and Evaluation   </vt:lpstr>
      <vt:lpstr>Testing of Identified Approaches (Algorithms)</vt:lpstr>
      <vt:lpstr>Run and Evaluate selected models</vt:lpstr>
      <vt:lpstr>Models without tunning</vt:lpstr>
      <vt:lpstr>Model Analysis without tunning</vt:lpstr>
      <vt:lpstr>Key Metrics Used</vt:lpstr>
      <vt:lpstr>Cross validation of all the models</vt:lpstr>
      <vt:lpstr>Hyperparameter through GridSearchCV</vt:lpstr>
      <vt:lpstr>Hyperparameter tunning –Gradient Boosting</vt:lpstr>
      <vt:lpstr>Best Fit Line Curve for both models</vt:lpstr>
      <vt:lpstr>Model Analysis with Hyperparameter Tunning</vt:lpstr>
      <vt:lpstr>Saving the Best model using pickle method:</vt:lpstr>
      <vt:lpstr>Using Test Data set and doing pre-processing</vt:lpstr>
      <vt:lpstr>Loading the saved model and doing prediction test</vt:lpstr>
      <vt:lpstr>Visualizations </vt:lpstr>
      <vt:lpstr>Univariate Analysis for non_object data i.e continuous data:</vt:lpstr>
      <vt:lpstr>Bivariate Analysis of features  with respect to SalePrice as our Target Variable</vt:lpstr>
      <vt:lpstr>Scatter Plot (Sales price with respect to features) </vt:lpstr>
      <vt:lpstr>Conclusion</vt:lpstr>
      <vt:lpstr>Conclusion cont.</vt:lpstr>
      <vt:lpstr>Learning Outcomes of the Study in respect of Data Science</vt:lpstr>
      <vt:lpstr>Learning Outcome cont.</vt:lpstr>
      <vt:lpstr>Limitations of this work and Scope for Future Work</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 </dc:title>
  <dc:creator>shilpi mohanty</dc:creator>
  <cp:lastModifiedBy>shilpi mohanty</cp:lastModifiedBy>
  <cp:revision>3</cp:revision>
  <dcterms:created xsi:type="dcterms:W3CDTF">2022-04-18T16:27:41Z</dcterms:created>
  <dcterms:modified xsi:type="dcterms:W3CDTF">2022-05-19T16:23:20Z</dcterms:modified>
</cp:coreProperties>
</file>