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0" r:id="rId4"/>
    <p:sldId id="261" r:id="rId5"/>
    <p:sldId id="315" r:id="rId6"/>
    <p:sldId id="265" r:id="rId7"/>
    <p:sldId id="263" r:id="rId8"/>
    <p:sldId id="266" r:id="rId9"/>
    <p:sldId id="267" r:id="rId10"/>
    <p:sldId id="319" r:id="rId11"/>
    <p:sldId id="268" r:id="rId12"/>
    <p:sldId id="269" r:id="rId13"/>
    <p:sldId id="270" r:id="rId14"/>
    <p:sldId id="271" r:id="rId15"/>
    <p:sldId id="272" r:id="rId16"/>
    <p:sldId id="289" r:id="rId17"/>
    <p:sldId id="291" r:id="rId18"/>
    <p:sldId id="292" r:id="rId19"/>
    <p:sldId id="293" r:id="rId20"/>
    <p:sldId id="294" r:id="rId21"/>
    <p:sldId id="295" r:id="rId22"/>
    <p:sldId id="296" r:id="rId23"/>
    <p:sldId id="316" r:id="rId24"/>
    <p:sldId id="317" r:id="rId25"/>
    <p:sldId id="320" r:id="rId26"/>
    <p:sldId id="318" r:id="rId27"/>
    <p:sldId id="298" r:id="rId28"/>
    <p:sldId id="321" r:id="rId29"/>
    <p:sldId id="299" r:id="rId30"/>
    <p:sldId id="300" r:id="rId31"/>
    <p:sldId id="301" r:id="rId32"/>
    <p:sldId id="302" r:id="rId33"/>
    <p:sldId id="303" r:id="rId34"/>
    <p:sldId id="305" r:id="rId35"/>
    <p:sldId id="306" r:id="rId36"/>
    <p:sldId id="307" r:id="rId37"/>
    <p:sldId id="308" r:id="rId38"/>
    <p:sldId id="322" r:id="rId39"/>
    <p:sldId id="323" r:id="rId40"/>
    <p:sldId id="310" r:id="rId41"/>
    <p:sldId id="311" r:id="rId42"/>
    <p:sldId id="312" r:id="rId43"/>
    <p:sldId id="314" r:id="rId44"/>
    <p:sldId id="28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i mohanty" userId="7b885eb3dd52ee10" providerId="LiveId" clId="{A9E887E5-9ABC-4E6C-A2C5-8FB5D030076D}"/>
    <pc:docChg chg="undo redo custSel addSld delSld modSld sldOrd">
      <pc:chgData name="shilpi mohanty" userId="7b885eb3dd52ee10" providerId="LiveId" clId="{A9E887E5-9ABC-4E6C-A2C5-8FB5D030076D}" dt="2022-07-13T13:01:06.721" v="4998" actId="27636"/>
      <pc:docMkLst>
        <pc:docMk/>
      </pc:docMkLst>
      <pc:sldChg chg="addSp modSp mod">
        <pc:chgData name="shilpi mohanty" userId="7b885eb3dd52ee10" providerId="LiveId" clId="{A9E887E5-9ABC-4E6C-A2C5-8FB5D030076D}" dt="2022-07-13T06:09:38.510" v="48" actId="1076"/>
        <pc:sldMkLst>
          <pc:docMk/>
          <pc:sldMk cId="3999555312" sldId="256"/>
        </pc:sldMkLst>
        <pc:spChg chg="mod">
          <ac:chgData name="shilpi mohanty" userId="7b885eb3dd52ee10" providerId="LiveId" clId="{A9E887E5-9ABC-4E6C-A2C5-8FB5D030076D}" dt="2022-07-13T06:08:14.142" v="45" actId="1076"/>
          <ac:spMkLst>
            <pc:docMk/>
            <pc:sldMk cId="3999555312" sldId="256"/>
            <ac:spMk id="2" creationId="{3B6E235E-8470-4062-AD7B-8D618DED6315}"/>
          </ac:spMkLst>
        </pc:spChg>
        <pc:spChg chg="mod">
          <ac:chgData name="shilpi mohanty" userId="7b885eb3dd52ee10" providerId="LiveId" clId="{A9E887E5-9ABC-4E6C-A2C5-8FB5D030076D}" dt="2022-07-13T06:08:14.965" v="46" actId="1076"/>
          <ac:spMkLst>
            <pc:docMk/>
            <pc:sldMk cId="3999555312" sldId="256"/>
            <ac:spMk id="3" creationId="{607F5096-19F8-43D8-884D-0BC3D05E815E}"/>
          </ac:spMkLst>
        </pc:spChg>
        <pc:picChg chg="add mod">
          <ac:chgData name="shilpi mohanty" userId="7b885eb3dd52ee10" providerId="LiveId" clId="{A9E887E5-9ABC-4E6C-A2C5-8FB5D030076D}" dt="2022-07-13T06:09:38.510" v="48" actId="1076"/>
          <ac:picMkLst>
            <pc:docMk/>
            <pc:sldMk cId="3999555312" sldId="256"/>
            <ac:picMk id="4" creationId="{25B3142A-B832-B2DE-3A35-A4B9A5B4E73D}"/>
          </ac:picMkLst>
        </pc:picChg>
      </pc:sldChg>
      <pc:sldChg chg="modSp mod">
        <pc:chgData name="shilpi mohanty" userId="7b885eb3dd52ee10" providerId="LiveId" clId="{A9E887E5-9ABC-4E6C-A2C5-8FB5D030076D}" dt="2022-07-13T06:10:39.836" v="62" actId="27636"/>
        <pc:sldMkLst>
          <pc:docMk/>
          <pc:sldMk cId="566867615" sldId="259"/>
        </pc:sldMkLst>
        <pc:spChg chg="mod">
          <ac:chgData name="shilpi mohanty" userId="7b885eb3dd52ee10" providerId="LiveId" clId="{A9E887E5-9ABC-4E6C-A2C5-8FB5D030076D}" dt="2022-07-13T06:10:39.836" v="62" actId="27636"/>
          <ac:spMkLst>
            <pc:docMk/>
            <pc:sldMk cId="566867615" sldId="259"/>
            <ac:spMk id="3" creationId="{3C87009D-FD2E-4E0A-A79C-E3EE0866EE42}"/>
          </ac:spMkLst>
        </pc:spChg>
      </pc:sldChg>
      <pc:sldChg chg="modSp mod">
        <pc:chgData name="shilpi mohanty" userId="7b885eb3dd52ee10" providerId="LiveId" clId="{A9E887E5-9ABC-4E6C-A2C5-8FB5D030076D}" dt="2022-07-13T06:11:21.508" v="73" actId="14100"/>
        <pc:sldMkLst>
          <pc:docMk/>
          <pc:sldMk cId="3941634025" sldId="260"/>
        </pc:sldMkLst>
        <pc:spChg chg="mod">
          <ac:chgData name="shilpi mohanty" userId="7b885eb3dd52ee10" providerId="LiveId" clId="{A9E887E5-9ABC-4E6C-A2C5-8FB5D030076D}" dt="2022-07-13T06:11:21.508" v="73" actId="14100"/>
          <ac:spMkLst>
            <pc:docMk/>
            <pc:sldMk cId="3941634025" sldId="260"/>
            <ac:spMk id="6" creationId="{B336D3BC-763C-41B3-B107-8F78C0726444}"/>
          </ac:spMkLst>
        </pc:spChg>
      </pc:sldChg>
      <pc:sldChg chg="modSp mod">
        <pc:chgData name="shilpi mohanty" userId="7b885eb3dd52ee10" providerId="LiveId" clId="{A9E887E5-9ABC-4E6C-A2C5-8FB5D030076D}" dt="2022-07-13T06:12:05.644" v="77" actId="27636"/>
        <pc:sldMkLst>
          <pc:docMk/>
          <pc:sldMk cId="2944995437" sldId="261"/>
        </pc:sldMkLst>
        <pc:spChg chg="mod">
          <ac:chgData name="shilpi mohanty" userId="7b885eb3dd52ee10" providerId="LiveId" clId="{A9E887E5-9ABC-4E6C-A2C5-8FB5D030076D}" dt="2022-07-13T06:12:05.644" v="77" actId="27636"/>
          <ac:spMkLst>
            <pc:docMk/>
            <pc:sldMk cId="2944995437" sldId="261"/>
            <ac:spMk id="3" creationId="{142C87AD-7072-4B2F-B706-77D31CD40812}"/>
          </ac:spMkLst>
        </pc:spChg>
      </pc:sldChg>
      <pc:sldChg chg="modSp mod">
        <pc:chgData name="shilpi mohanty" userId="7b885eb3dd52ee10" providerId="LiveId" clId="{A9E887E5-9ABC-4E6C-A2C5-8FB5D030076D}" dt="2022-07-13T06:14:21.292" v="106" actId="123"/>
        <pc:sldMkLst>
          <pc:docMk/>
          <pc:sldMk cId="1427831" sldId="263"/>
        </pc:sldMkLst>
        <pc:spChg chg="mod">
          <ac:chgData name="shilpi mohanty" userId="7b885eb3dd52ee10" providerId="LiveId" clId="{A9E887E5-9ABC-4E6C-A2C5-8FB5D030076D}" dt="2022-07-13T06:14:21.292" v="106" actId="123"/>
          <ac:spMkLst>
            <pc:docMk/>
            <pc:sldMk cId="1427831" sldId="263"/>
            <ac:spMk id="3" creationId="{335C5163-2AB3-44A1-A35F-3667ED076F67}"/>
          </ac:spMkLst>
        </pc:spChg>
      </pc:sldChg>
      <pc:sldChg chg="modSp mod">
        <pc:chgData name="shilpi mohanty" userId="7b885eb3dd52ee10" providerId="LiveId" clId="{A9E887E5-9ABC-4E6C-A2C5-8FB5D030076D}" dt="2022-07-13T06:13:31.185" v="96" actId="14100"/>
        <pc:sldMkLst>
          <pc:docMk/>
          <pc:sldMk cId="524639852" sldId="265"/>
        </pc:sldMkLst>
        <pc:spChg chg="mod">
          <ac:chgData name="shilpi mohanty" userId="7b885eb3dd52ee10" providerId="LiveId" clId="{A9E887E5-9ABC-4E6C-A2C5-8FB5D030076D}" dt="2022-07-13T06:13:31.185" v="96" actId="14100"/>
          <ac:spMkLst>
            <pc:docMk/>
            <pc:sldMk cId="524639852" sldId="265"/>
            <ac:spMk id="3" creationId="{76B4AC2B-4834-4AE4-BD61-2241C3E12A2B}"/>
          </ac:spMkLst>
        </pc:spChg>
      </pc:sldChg>
      <pc:sldChg chg="addSp delSp modSp mod">
        <pc:chgData name="shilpi mohanty" userId="7b885eb3dd52ee10" providerId="LiveId" clId="{A9E887E5-9ABC-4E6C-A2C5-8FB5D030076D}" dt="2022-07-13T06:19:50.421" v="131" actId="14734"/>
        <pc:sldMkLst>
          <pc:docMk/>
          <pc:sldMk cId="2390107356" sldId="266"/>
        </pc:sldMkLst>
        <pc:spChg chg="mod">
          <ac:chgData name="shilpi mohanty" userId="7b885eb3dd52ee10" providerId="LiveId" clId="{A9E887E5-9ABC-4E6C-A2C5-8FB5D030076D}" dt="2022-07-13T06:19:32.743" v="130" actId="14100"/>
          <ac:spMkLst>
            <pc:docMk/>
            <pc:sldMk cId="2390107356" sldId="266"/>
            <ac:spMk id="3" creationId="{C8D59081-E81E-4CB1-89E1-B438FFBF8727}"/>
          </ac:spMkLst>
        </pc:spChg>
        <pc:graphicFrameChg chg="add del mod modGraphic">
          <ac:chgData name="shilpi mohanty" userId="7b885eb3dd52ee10" providerId="LiveId" clId="{A9E887E5-9ABC-4E6C-A2C5-8FB5D030076D}" dt="2022-07-13T06:17:45.572" v="125" actId="21"/>
          <ac:graphicFrameMkLst>
            <pc:docMk/>
            <pc:sldMk cId="2390107356" sldId="266"/>
            <ac:graphicFrameMk id="4" creationId="{554158CF-26E2-F9AD-B1E6-969BE1706BFF}"/>
          </ac:graphicFrameMkLst>
        </pc:graphicFrameChg>
        <pc:graphicFrameChg chg="add mod modGraphic">
          <ac:chgData name="shilpi mohanty" userId="7b885eb3dd52ee10" providerId="LiveId" clId="{A9E887E5-9ABC-4E6C-A2C5-8FB5D030076D}" dt="2022-07-13T06:19:50.421" v="131" actId="14734"/>
          <ac:graphicFrameMkLst>
            <pc:docMk/>
            <pc:sldMk cId="2390107356" sldId="266"/>
            <ac:graphicFrameMk id="5" creationId="{56ABD8A0-BE21-ABA1-2BF0-FDAA3B770F7D}"/>
          </ac:graphicFrameMkLst>
        </pc:graphicFrameChg>
        <pc:picChg chg="del">
          <ac:chgData name="shilpi mohanty" userId="7b885eb3dd52ee10" providerId="LiveId" clId="{A9E887E5-9ABC-4E6C-A2C5-8FB5D030076D}" dt="2022-07-13T06:14:40.526" v="109" actId="478"/>
          <ac:picMkLst>
            <pc:docMk/>
            <pc:sldMk cId="2390107356" sldId="266"/>
            <ac:picMk id="6" creationId="{6ACECBC0-DC2A-77E0-1692-7C97FAD507E4}"/>
          </ac:picMkLst>
        </pc:picChg>
      </pc:sldChg>
      <pc:sldChg chg="addSp delSp modSp mod ord">
        <pc:chgData name="shilpi mohanty" userId="7b885eb3dd52ee10" providerId="LiveId" clId="{A9E887E5-9ABC-4E6C-A2C5-8FB5D030076D}" dt="2022-07-13T06:38:13.310" v="600" actId="6549"/>
        <pc:sldMkLst>
          <pc:docMk/>
          <pc:sldMk cId="2163969467" sldId="267"/>
        </pc:sldMkLst>
        <pc:spChg chg="mod">
          <ac:chgData name="shilpi mohanty" userId="7b885eb3dd52ee10" providerId="LiveId" clId="{A9E887E5-9ABC-4E6C-A2C5-8FB5D030076D}" dt="2022-07-13T06:38:13.310" v="600" actId="6549"/>
          <ac:spMkLst>
            <pc:docMk/>
            <pc:sldMk cId="2163969467" sldId="267"/>
            <ac:spMk id="3" creationId="{646782A2-AB87-4C83-9469-E033CC8F4BA0}"/>
          </ac:spMkLst>
        </pc:spChg>
        <pc:graphicFrameChg chg="add mod">
          <ac:chgData name="shilpi mohanty" userId="7b885eb3dd52ee10" providerId="LiveId" clId="{A9E887E5-9ABC-4E6C-A2C5-8FB5D030076D}" dt="2022-07-13T06:35:10.235" v="299" actId="1076"/>
          <ac:graphicFrameMkLst>
            <pc:docMk/>
            <pc:sldMk cId="2163969467" sldId="267"/>
            <ac:graphicFrameMk id="8" creationId="{1797823C-8167-64E3-C65E-12AED2794A90}"/>
          </ac:graphicFrameMkLst>
        </pc:graphicFrameChg>
        <pc:picChg chg="del">
          <ac:chgData name="shilpi mohanty" userId="7b885eb3dd52ee10" providerId="LiveId" clId="{A9E887E5-9ABC-4E6C-A2C5-8FB5D030076D}" dt="2022-07-13T06:19:59.577" v="132" actId="478"/>
          <ac:picMkLst>
            <pc:docMk/>
            <pc:sldMk cId="2163969467" sldId="267"/>
            <ac:picMk id="6" creationId="{67ADB8A4-59A5-6A3E-314B-4E07DFFFB364}"/>
          </ac:picMkLst>
        </pc:picChg>
        <pc:picChg chg="del">
          <ac:chgData name="shilpi mohanty" userId="7b885eb3dd52ee10" providerId="LiveId" clId="{A9E887E5-9ABC-4E6C-A2C5-8FB5D030076D}" dt="2022-07-13T06:20:01.240" v="133" actId="478"/>
          <ac:picMkLst>
            <pc:docMk/>
            <pc:sldMk cId="2163969467" sldId="267"/>
            <ac:picMk id="7" creationId="{F9505324-E5D5-1F67-F3D7-BFB748B441B2}"/>
          </ac:picMkLst>
        </pc:picChg>
      </pc:sldChg>
      <pc:sldChg chg="addSp delSp modSp mod">
        <pc:chgData name="shilpi mohanty" userId="7b885eb3dd52ee10" providerId="LiveId" clId="{A9E887E5-9ABC-4E6C-A2C5-8FB5D030076D}" dt="2022-07-13T06:41:36.327" v="832" actId="1076"/>
        <pc:sldMkLst>
          <pc:docMk/>
          <pc:sldMk cId="2915741627" sldId="268"/>
        </pc:sldMkLst>
        <pc:spChg chg="mod">
          <ac:chgData name="shilpi mohanty" userId="7b885eb3dd52ee10" providerId="LiveId" clId="{A9E887E5-9ABC-4E6C-A2C5-8FB5D030076D}" dt="2022-07-13T06:38:55.101" v="644" actId="27636"/>
          <ac:spMkLst>
            <pc:docMk/>
            <pc:sldMk cId="2915741627" sldId="268"/>
            <ac:spMk id="2" creationId="{B70200F3-CADD-42DE-B5C5-DFDA6CADD942}"/>
          </ac:spMkLst>
        </pc:spChg>
        <pc:spChg chg="add mod">
          <ac:chgData name="shilpi mohanty" userId="7b885eb3dd52ee10" providerId="LiveId" clId="{A9E887E5-9ABC-4E6C-A2C5-8FB5D030076D}" dt="2022-07-13T06:40:14.901" v="821" actId="14100"/>
          <ac:spMkLst>
            <pc:docMk/>
            <pc:sldMk cId="2915741627" sldId="268"/>
            <ac:spMk id="4" creationId="{C49D35F3-7F2B-0375-BE65-5035E85F8A01}"/>
          </ac:spMkLst>
        </pc:spChg>
        <pc:picChg chg="del">
          <ac:chgData name="shilpi mohanty" userId="7b885eb3dd52ee10" providerId="LiveId" clId="{A9E887E5-9ABC-4E6C-A2C5-8FB5D030076D}" dt="2022-07-13T06:37:39.670" v="551" actId="478"/>
          <ac:picMkLst>
            <pc:docMk/>
            <pc:sldMk cId="2915741627" sldId="268"/>
            <ac:picMk id="7" creationId="{FC571155-3232-F4A1-0C13-06F2D23AAAC4}"/>
          </ac:picMkLst>
        </pc:picChg>
        <pc:picChg chg="del">
          <ac:chgData name="shilpi mohanty" userId="7b885eb3dd52ee10" providerId="LiveId" clId="{A9E887E5-9ABC-4E6C-A2C5-8FB5D030076D}" dt="2022-07-13T06:37:41.451" v="552" actId="478"/>
          <ac:picMkLst>
            <pc:docMk/>
            <pc:sldMk cId="2915741627" sldId="268"/>
            <ac:picMk id="8" creationId="{8787A170-6849-E0EC-2A27-1358887D61AE}"/>
          </ac:picMkLst>
        </pc:picChg>
        <pc:picChg chg="add mod">
          <ac:chgData name="shilpi mohanty" userId="7b885eb3dd52ee10" providerId="LiveId" clId="{A9E887E5-9ABC-4E6C-A2C5-8FB5D030076D}" dt="2022-07-13T06:40:17.802" v="822" actId="1076"/>
          <ac:picMkLst>
            <pc:docMk/>
            <pc:sldMk cId="2915741627" sldId="268"/>
            <ac:picMk id="9" creationId="{5E2E712C-4890-716C-0715-889A686181E0}"/>
          </ac:picMkLst>
        </pc:picChg>
        <pc:picChg chg="add mod">
          <ac:chgData name="shilpi mohanty" userId="7b885eb3dd52ee10" providerId="LiveId" clId="{A9E887E5-9ABC-4E6C-A2C5-8FB5D030076D}" dt="2022-07-13T06:40:33.572" v="824" actId="1076"/>
          <ac:picMkLst>
            <pc:docMk/>
            <pc:sldMk cId="2915741627" sldId="268"/>
            <ac:picMk id="10" creationId="{50CE5062-1874-8AF9-120E-FD12364015FA}"/>
          </ac:picMkLst>
        </pc:picChg>
        <pc:picChg chg="add mod">
          <ac:chgData name="shilpi mohanty" userId="7b885eb3dd52ee10" providerId="LiveId" clId="{A9E887E5-9ABC-4E6C-A2C5-8FB5D030076D}" dt="2022-07-13T06:40:46.426" v="826" actId="1076"/>
          <ac:picMkLst>
            <pc:docMk/>
            <pc:sldMk cId="2915741627" sldId="268"/>
            <ac:picMk id="11" creationId="{10DDA885-B80F-20B2-E9F7-4CF15B2FD015}"/>
          </ac:picMkLst>
        </pc:picChg>
        <pc:picChg chg="add mod">
          <ac:chgData name="shilpi mohanty" userId="7b885eb3dd52ee10" providerId="LiveId" clId="{A9E887E5-9ABC-4E6C-A2C5-8FB5D030076D}" dt="2022-07-13T06:40:59.165" v="828" actId="1076"/>
          <ac:picMkLst>
            <pc:docMk/>
            <pc:sldMk cId="2915741627" sldId="268"/>
            <ac:picMk id="12" creationId="{C0EC6AA9-BC95-932A-0829-EC12CB7CBFCD}"/>
          </ac:picMkLst>
        </pc:picChg>
        <pc:picChg chg="add mod">
          <ac:chgData name="shilpi mohanty" userId="7b885eb3dd52ee10" providerId="LiveId" clId="{A9E887E5-9ABC-4E6C-A2C5-8FB5D030076D}" dt="2022-07-13T06:41:22.021" v="830" actId="1076"/>
          <ac:picMkLst>
            <pc:docMk/>
            <pc:sldMk cId="2915741627" sldId="268"/>
            <ac:picMk id="13" creationId="{339E411B-E37C-94BE-9215-00E1A6F6E102}"/>
          </ac:picMkLst>
        </pc:picChg>
        <pc:picChg chg="add mod">
          <ac:chgData name="shilpi mohanty" userId="7b885eb3dd52ee10" providerId="LiveId" clId="{A9E887E5-9ABC-4E6C-A2C5-8FB5D030076D}" dt="2022-07-13T06:41:36.327" v="832" actId="1076"/>
          <ac:picMkLst>
            <pc:docMk/>
            <pc:sldMk cId="2915741627" sldId="268"/>
            <ac:picMk id="14" creationId="{32332D77-CDD9-92A3-7D5E-151FA063D520}"/>
          </ac:picMkLst>
        </pc:picChg>
      </pc:sldChg>
      <pc:sldChg chg="addSp delSp modSp mod">
        <pc:chgData name="shilpi mohanty" userId="7b885eb3dd52ee10" providerId="LiveId" clId="{A9E887E5-9ABC-4E6C-A2C5-8FB5D030076D}" dt="2022-07-13T06:42:36.019" v="841" actId="14100"/>
        <pc:sldMkLst>
          <pc:docMk/>
          <pc:sldMk cId="329056424" sldId="269"/>
        </pc:sldMkLst>
        <pc:picChg chg="del">
          <ac:chgData name="shilpi mohanty" userId="7b885eb3dd52ee10" providerId="LiveId" clId="{A9E887E5-9ABC-4E6C-A2C5-8FB5D030076D}" dt="2022-07-13T06:41:51.986" v="833" actId="478"/>
          <ac:picMkLst>
            <pc:docMk/>
            <pc:sldMk cId="329056424" sldId="269"/>
            <ac:picMk id="6" creationId="{6AEBC52A-85AC-1E9F-4150-26471F864272}"/>
          </ac:picMkLst>
        </pc:picChg>
        <pc:picChg chg="del">
          <ac:chgData name="shilpi mohanty" userId="7b885eb3dd52ee10" providerId="LiveId" clId="{A9E887E5-9ABC-4E6C-A2C5-8FB5D030076D}" dt="2022-07-13T06:41:53.375" v="834" actId="478"/>
          <ac:picMkLst>
            <pc:docMk/>
            <pc:sldMk cId="329056424" sldId="269"/>
            <ac:picMk id="7" creationId="{D882B0DA-DD99-85E4-1E0F-2702733C7D4F}"/>
          </ac:picMkLst>
        </pc:picChg>
        <pc:picChg chg="add mod">
          <ac:chgData name="shilpi mohanty" userId="7b885eb3dd52ee10" providerId="LiveId" clId="{A9E887E5-9ABC-4E6C-A2C5-8FB5D030076D}" dt="2022-07-13T06:42:18.429" v="838" actId="14100"/>
          <ac:picMkLst>
            <pc:docMk/>
            <pc:sldMk cId="329056424" sldId="269"/>
            <ac:picMk id="8" creationId="{50C04D4B-C14F-1BBF-B69A-CFA70C3ED5E5}"/>
          </ac:picMkLst>
        </pc:picChg>
        <pc:picChg chg="add mod">
          <ac:chgData name="shilpi mohanty" userId="7b885eb3dd52ee10" providerId="LiveId" clId="{A9E887E5-9ABC-4E6C-A2C5-8FB5D030076D}" dt="2022-07-13T06:42:36.019" v="841" actId="14100"/>
          <ac:picMkLst>
            <pc:docMk/>
            <pc:sldMk cId="329056424" sldId="269"/>
            <ac:picMk id="9" creationId="{3356EE45-08AC-9B31-F6B8-35F89ABBCF0C}"/>
          </ac:picMkLst>
        </pc:picChg>
      </pc:sldChg>
      <pc:sldChg chg="addSp delSp modSp mod">
        <pc:chgData name="shilpi mohanty" userId="7b885eb3dd52ee10" providerId="LiveId" clId="{A9E887E5-9ABC-4E6C-A2C5-8FB5D030076D}" dt="2022-07-13T06:46:51.863" v="855" actId="14100"/>
        <pc:sldMkLst>
          <pc:docMk/>
          <pc:sldMk cId="207618920" sldId="270"/>
        </pc:sldMkLst>
        <pc:spChg chg="mod">
          <ac:chgData name="shilpi mohanty" userId="7b885eb3dd52ee10" providerId="LiveId" clId="{A9E887E5-9ABC-4E6C-A2C5-8FB5D030076D}" dt="2022-07-13T06:46:43.916" v="851" actId="27636"/>
          <ac:spMkLst>
            <pc:docMk/>
            <pc:sldMk cId="207618920" sldId="270"/>
            <ac:spMk id="3" creationId="{9807BAD3-0640-46B9-B558-E421459C2EAD}"/>
          </ac:spMkLst>
        </pc:spChg>
        <pc:picChg chg="del">
          <ac:chgData name="shilpi mohanty" userId="7b885eb3dd52ee10" providerId="LiveId" clId="{A9E887E5-9ABC-4E6C-A2C5-8FB5D030076D}" dt="2022-07-13T06:46:02.056" v="842" actId="478"/>
          <ac:picMkLst>
            <pc:docMk/>
            <pc:sldMk cId="207618920" sldId="270"/>
            <ac:picMk id="5" creationId="{599D1B89-E95C-4EE4-E796-487B3B67C0FD}"/>
          </ac:picMkLst>
        </pc:picChg>
        <pc:picChg chg="add mod">
          <ac:chgData name="shilpi mohanty" userId="7b885eb3dd52ee10" providerId="LiveId" clId="{A9E887E5-9ABC-4E6C-A2C5-8FB5D030076D}" dt="2022-07-13T06:46:51.863" v="855" actId="14100"/>
          <ac:picMkLst>
            <pc:docMk/>
            <pc:sldMk cId="207618920" sldId="270"/>
            <ac:picMk id="6" creationId="{E9892E1D-DF23-81A6-FF07-1B70DCBD82B5}"/>
          </ac:picMkLst>
        </pc:picChg>
      </pc:sldChg>
      <pc:sldChg chg="addSp delSp modSp mod">
        <pc:chgData name="shilpi mohanty" userId="7b885eb3dd52ee10" providerId="LiveId" clId="{A9E887E5-9ABC-4E6C-A2C5-8FB5D030076D}" dt="2022-07-13T07:15:07.794" v="1339" actId="1076"/>
        <pc:sldMkLst>
          <pc:docMk/>
          <pc:sldMk cId="4102507391" sldId="271"/>
        </pc:sldMkLst>
        <pc:spChg chg="mod">
          <ac:chgData name="shilpi mohanty" userId="7b885eb3dd52ee10" providerId="LiveId" clId="{A9E887E5-9ABC-4E6C-A2C5-8FB5D030076D}" dt="2022-07-13T06:47:25.492" v="861" actId="20577"/>
          <ac:spMkLst>
            <pc:docMk/>
            <pc:sldMk cId="4102507391" sldId="271"/>
            <ac:spMk id="3" creationId="{ABEECD18-1612-409A-8A7F-F3AFC06A14E1}"/>
          </ac:spMkLst>
        </pc:spChg>
        <pc:picChg chg="del">
          <ac:chgData name="shilpi mohanty" userId="7b885eb3dd52ee10" providerId="LiveId" clId="{A9E887E5-9ABC-4E6C-A2C5-8FB5D030076D}" dt="2022-07-13T06:47:00.113" v="856" actId="478"/>
          <ac:picMkLst>
            <pc:docMk/>
            <pc:sldMk cId="4102507391" sldId="271"/>
            <ac:picMk id="5" creationId="{336B0320-517B-C83A-2D7E-E22468921FC5}"/>
          </ac:picMkLst>
        </pc:picChg>
        <pc:picChg chg="add del mod">
          <ac:chgData name="shilpi mohanty" userId="7b885eb3dd52ee10" providerId="LiveId" clId="{A9E887E5-9ABC-4E6C-A2C5-8FB5D030076D}" dt="2022-07-13T07:09:47.866" v="1336" actId="478"/>
          <ac:picMkLst>
            <pc:docMk/>
            <pc:sldMk cId="4102507391" sldId="271"/>
            <ac:picMk id="6" creationId="{1C6F4345-6775-E51F-6D61-69D41F292380}"/>
          </ac:picMkLst>
        </pc:picChg>
        <pc:picChg chg="add mod">
          <ac:chgData name="shilpi mohanty" userId="7b885eb3dd52ee10" providerId="LiveId" clId="{A9E887E5-9ABC-4E6C-A2C5-8FB5D030076D}" dt="2022-07-13T07:15:07.794" v="1339" actId="1076"/>
          <ac:picMkLst>
            <pc:docMk/>
            <pc:sldMk cId="4102507391" sldId="271"/>
            <ac:picMk id="7" creationId="{64123FF5-5468-21F5-1A4B-33DD9B08CDBF}"/>
          </ac:picMkLst>
        </pc:picChg>
      </pc:sldChg>
      <pc:sldChg chg="addSp delSp modSp mod">
        <pc:chgData name="shilpi mohanty" userId="7b885eb3dd52ee10" providerId="LiveId" clId="{A9E887E5-9ABC-4E6C-A2C5-8FB5D030076D}" dt="2022-07-13T06:59:14.791" v="1036" actId="1076"/>
        <pc:sldMkLst>
          <pc:docMk/>
          <pc:sldMk cId="1341920752" sldId="272"/>
        </pc:sldMkLst>
        <pc:spChg chg="mod">
          <ac:chgData name="shilpi mohanty" userId="7b885eb3dd52ee10" providerId="LiveId" clId="{A9E887E5-9ABC-4E6C-A2C5-8FB5D030076D}" dt="2022-07-13T06:48:18.611" v="898" actId="20577"/>
          <ac:spMkLst>
            <pc:docMk/>
            <pc:sldMk cId="1341920752" sldId="272"/>
            <ac:spMk id="2" creationId="{6C5CBDEA-4964-41AF-AD94-1A0222378675}"/>
          </ac:spMkLst>
        </pc:spChg>
        <pc:spChg chg="mod">
          <ac:chgData name="shilpi mohanty" userId="7b885eb3dd52ee10" providerId="LiveId" clId="{A9E887E5-9ABC-4E6C-A2C5-8FB5D030076D}" dt="2022-07-13T06:52:55.590" v="1010" actId="108"/>
          <ac:spMkLst>
            <pc:docMk/>
            <pc:sldMk cId="1341920752" sldId="272"/>
            <ac:spMk id="3" creationId="{2C972998-5CB1-4C0D-9334-2398A4B1EAEA}"/>
          </ac:spMkLst>
        </pc:spChg>
        <pc:picChg chg="add mod">
          <ac:chgData name="shilpi mohanty" userId="7b885eb3dd52ee10" providerId="LiveId" clId="{A9E887E5-9ABC-4E6C-A2C5-8FB5D030076D}" dt="2022-07-13T06:54:59.835" v="1025" actId="14100"/>
          <ac:picMkLst>
            <pc:docMk/>
            <pc:sldMk cId="1341920752" sldId="272"/>
            <ac:picMk id="5" creationId="{6803D28F-E90F-8A44-8C83-9BBC653F954A}"/>
          </ac:picMkLst>
        </pc:picChg>
        <pc:picChg chg="add mod">
          <ac:chgData name="shilpi mohanty" userId="7b885eb3dd52ee10" providerId="LiveId" clId="{A9E887E5-9ABC-4E6C-A2C5-8FB5D030076D}" dt="2022-07-13T06:54:56.293" v="1024" actId="14100"/>
          <ac:picMkLst>
            <pc:docMk/>
            <pc:sldMk cId="1341920752" sldId="272"/>
            <ac:picMk id="6" creationId="{275BD61E-36C9-4CEC-DF24-9DC2D824BA31}"/>
          </ac:picMkLst>
        </pc:picChg>
        <pc:picChg chg="add mod">
          <ac:chgData name="shilpi mohanty" userId="7b885eb3dd52ee10" providerId="LiveId" clId="{A9E887E5-9ABC-4E6C-A2C5-8FB5D030076D}" dt="2022-07-13T06:55:02.924" v="1026" actId="14100"/>
          <ac:picMkLst>
            <pc:docMk/>
            <pc:sldMk cId="1341920752" sldId="272"/>
            <ac:picMk id="7" creationId="{1AA25DA3-4071-74A4-A951-CD3D53DC9577}"/>
          </ac:picMkLst>
        </pc:picChg>
        <pc:picChg chg="del">
          <ac:chgData name="shilpi mohanty" userId="7b885eb3dd52ee10" providerId="LiveId" clId="{A9E887E5-9ABC-4E6C-A2C5-8FB5D030076D}" dt="2022-07-13T06:47:57.902" v="863" actId="478"/>
          <ac:picMkLst>
            <pc:docMk/>
            <pc:sldMk cId="1341920752" sldId="272"/>
            <ac:picMk id="8" creationId="{FED40D4E-FE7A-98E6-E589-EB2C9BF171E6}"/>
          </ac:picMkLst>
        </pc:picChg>
        <pc:picChg chg="add mod">
          <ac:chgData name="shilpi mohanty" userId="7b885eb3dd52ee10" providerId="LiveId" clId="{A9E887E5-9ABC-4E6C-A2C5-8FB5D030076D}" dt="2022-07-13T06:59:02.476" v="1030" actId="1076"/>
          <ac:picMkLst>
            <pc:docMk/>
            <pc:sldMk cId="1341920752" sldId="272"/>
            <ac:picMk id="9" creationId="{A7AD371F-43D9-000D-158C-9F3EFCD4A20F}"/>
          </ac:picMkLst>
        </pc:picChg>
        <pc:picChg chg="add mod">
          <ac:chgData name="shilpi mohanty" userId="7b885eb3dd52ee10" providerId="LiveId" clId="{A9E887E5-9ABC-4E6C-A2C5-8FB5D030076D}" dt="2022-07-13T06:59:14.791" v="1036" actId="1076"/>
          <ac:picMkLst>
            <pc:docMk/>
            <pc:sldMk cId="1341920752" sldId="272"/>
            <ac:picMk id="10" creationId="{2A8D6522-971F-92FE-8626-D0C8806A1D66}"/>
          </ac:picMkLst>
        </pc:picChg>
      </pc:sldChg>
      <pc:sldChg chg="addSp delSp modSp del mod">
        <pc:chgData name="shilpi mohanty" userId="7b885eb3dd52ee10" providerId="LiveId" clId="{A9E887E5-9ABC-4E6C-A2C5-8FB5D030076D}" dt="2022-07-13T06:59:28.244" v="1038" actId="2696"/>
        <pc:sldMkLst>
          <pc:docMk/>
          <pc:sldMk cId="3341508144" sldId="274"/>
        </pc:sldMkLst>
        <pc:spChg chg="del">
          <ac:chgData name="shilpi mohanty" userId="7b885eb3dd52ee10" providerId="LiveId" clId="{A9E887E5-9ABC-4E6C-A2C5-8FB5D030076D}" dt="2022-07-13T06:59:23.926" v="1037" actId="21"/>
          <ac:spMkLst>
            <pc:docMk/>
            <pc:sldMk cId="3341508144" sldId="274"/>
            <ac:spMk id="3" creationId="{8B8DDD75-40AD-4AD7-BFCC-F76CCF483286}"/>
          </ac:spMkLst>
        </pc:spChg>
        <pc:spChg chg="add mod">
          <ac:chgData name="shilpi mohanty" userId="7b885eb3dd52ee10" providerId="LiveId" clId="{A9E887E5-9ABC-4E6C-A2C5-8FB5D030076D}" dt="2022-07-13T06:59:23.926" v="1037" actId="21"/>
          <ac:spMkLst>
            <pc:docMk/>
            <pc:sldMk cId="3341508144" sldId="274"/>
            <ac:spMk id="6" creationId="{04A9F6C4-5BB2-580A-EFE2-B8E4148F47F3}"/>
          </ac:spMkLst>
        </pc:spChg>
      </pc:sldChg>
      <pc:sldChg chg="delSp del mod">
        <pc:chgData name="shilpi mohanty" userId="7b885eb3dd52ee10" providerId="LiveId" clId="{A9E887E5-9ABC-4E6C-A2C5-8FB5D030076D}" dt="2022-07-13T07:00:55.176" v="1041" actId="2696"/>
        <pc:sldMkLst>
          <pc:docMk/>
          <pc:sldMk cId="2696770281" sldId="275"/>
        </pc:sldMkLst>
        <pc:picChg chg="del">
          <ac:chgData name="shilpi mohanty" userId="7b885eb3dd52ee10" providerId="LiveId" clId="{A9E887E5-9ABC-4E6C-A2C5-8FB5D030076D}" dt="2022-07-13T06:59:48.384" v="1039" actId="478"/>
          <ac:picMkLst>
            <pc:docMk/>
            <pc:sldMk cId="2696770281" sldId="275"/>
            <ac:picMk id="10" creationId="{79D63A09-AC59-D479-A4D9-9FE306A0BD90}"/>
          </ac:picMkLst>
        </pc:picChg>
        <pc:picChg chg="del">
          <ac:chgData name="shilpi mohanty" userId="7b885eb3dd52ee10" providerId="LiveId" clId="{A9E887E5-9ABC-4E6C-A2C5-8FB5D030076D}" dt="2022-07-13T06:59:49.913" v="1040" actId="478"/>
          <ac:picMkLst>
            <pc:docMk/>
            <pc:sldMk cId="2696770281" sldId="275"/>
            <ac:picMk id="11" creationId="{75ACA5CD-ED44-183F-26A4-0E9F938B4ECA}"/>
          </ac:picMkLst>
        </pc:picChg>
      </pc:sldChg>
      <pc:sldChg chg="del">
        <pc:chgData name="shilpi mohanty" userId="7b885eb3dd52ee10" providerId="LiveId" clId="{A9E887E5-9ABC-4E6C-A2C5-8FB5D030076D}" dt="2022-07-13T07:00:57.158" v="1042" actId="2696"/>
        <pc:sldMkLst>
          <pc:docMk/>
          <pc:sldMk cId="529856808" sldId="279"/>
        </pc:sldMkLst>
      </pc:sldChg>
      <pc:sldChg chg="del">
        <pc:chgData name="shilpi mohanty" userId="7b885eb3dd52ee10" providerId="LiveId" clId="{A9E887E5-9ABC-4E6C-A2C5-8FB5D030076D}" dt="2022-07-13T07:00:58.783" v="1043" actId="2696"/>
        <pc:sldMkLst>
          <pc:docMk/>
          <pc:sldMk cId="881208485" sldId="281"/>
        </pc:sldMkLst>
      </pc:sldChg>
      <pc:sldChg chg="del">
        <pc:chgData name="shilpi mohanty" userId="7b885eb3dd52ee10" providerId="LiveId" clId="{A9E887E5-9ABC-4E6C-A2C5-8FB5D030076D}" dt="2022-07-13T07:01:00.037" v="1044" actId="2696"/>
        <pc:sldMkLst>
          <pc:docMk/>
          <pc:sldMk cId="2616052454" sldId="284"/>
        </pc:sldMkLst>
      </pc:sldChg>
      <pc:sldChg chg="del">
        <pc:chgData name="shilpi mohanty" userId="7b885eb3dd52ee10" providerId="LiveId" clId="{A9E887E5-9ABC-4E6C-A2C5-8FB5D030076D}" dt="2022-07-13T07:01:01.023" v="1045" actId="2696"/>
        <pc:sldMkLst>
          <pc:docMk/>
          <pc:sldMk cId="3520620444" sldId="288"/>
        </pc:sldMkLst>
      </pc:sldChg>
      <pc:sldChg chg="addSp delSp modSp mod">
        <pc:chgData name="shilpi mohanty" userId="7b885eb3dd52ee10" providerId="LiveId" clId="{A9E887E5-9ABC-4E6C-A2C5-8FB5D030076D}" dt="2022-07-13T07:13:45.024" v="1337" actId="1076"/>
        <pc:sldMkLst>
          <pc:docMk/>
          <pc:sldMk cId="627325142" sldId="289"/>
        </pc:sldMkLst>
        <pc:spChg chg="mod">
          <ac:chgData name="shilpi mohanty" userId="7b885eb3dd52ee10" providerId="LiveId" clId="{A9E887E5-9ABC-4E6C-A2C5-8FB5D030076D}" dt="2022-07-13T07:07:18.389" v="1082" actId="14100"/>
          <ac:spMkLst>
            <pc:docMk/>
            <pc:sldMk cId="627325142" sldId="289"/>
            <ac:spMk id="2" creationId="{ECFE3852-8155-9683-5248-032D634E613B}"/>
          </ac:spMkLst>
        </pc:spChg>
        <pc:spChg chg="mod">
          <ac:chgData name="shilpi mohanty" userId="7b885eb3dd52ee10" providerId="LiveId" clId="{A9E887E5-9ABC-4E6C-A2C5-8FB5D030076D}" dt="2022-07-13T07:09:41.546" v="1335" actId="14100"/>
          <ac:spMkLst>
            <pc:docMk/>
            <pc:sldMk cId="627325142" sldId="289"/>
            <ac:spMk id="3" creationId="{ECB6CE6B-6016-08E9-0406-4B5B83D5D4C2}"/>
          </ac:spMkLst>
        </pc:spChg>
        <pc:picChg chg="del">
          <ac:chgData name="shilpi mohanty" userId="7b885eb3dd52ee10" providerId="LiveId" clId="{A9E887E5-9ABC-4E6C-A2C5-8FB5D030076D}" dt="2022-07-13T07:05:09.590" v="1046" actId="478"/>
          <ac:picMkLst>
            <pc:docMk/>
            <pc:sldMk cId="627325142" sldId="289"/>
            <ac:picMk id="5" creationId="{A06B6045-69C2-2697-A4BE-DEBC65515022}"/>
          </ac:picMkLst>
        </pc:picChg>
        <pc:picChg chg="del">
          <ac:chgData name="shilpi mohanty" userId="7b885eb3dd52ee10" providerId="LiveId" clId="{A9E887E5-9ABC-4E6C-A2C5-8FB5D030076D}" dt="2022-07-13T07:05:11.669" v="1047" actId="478"/>
          <ac:picMkLst>
            <pc:docMk/>
            <pc:sldMk cId="627325142" sldId="289"/>
            <ac:picMk id="6" creationId="{D7EF9C16-F38C-A066-5864-848BC8E07030}"/>
          </ac:picMkLst>
        </pc:picChg>
        <pc:picChg chg="add mod">
          <ac:chgData name="shilpi mohanty" userId="7b885eb3dd52ee10" providerId="LiveId" clId="{A9E887E5-9ABC-4E6C-A2C5-8FB5D030076D}" dt="2022-07-13T07:07:20.535" v="1083" actId="1076"/>
          <ac:picMkLst>
            <pc:docMk/>
            <pc:sldMk cId="627325142" sldId="289"/>
            <ac:picMk id="7" creationId="{47E7DC93-E449-5019-7E67-418B8C21E289}"/>
          </ac:picMkLst>
        </pc:picChg>
        <pc:picChg chg="add mod">
          <ac:chgData name="shilpi mohanty" userId="7b885eb3dd52ee10" providerId="LiveId" clId="{A9E887E5-9ABC-4E6C-A2C5-8FB5D030076D}" dt="2022-07-13T07:07:22.290" v="1084" actId="1076"/>
          <ac:picMkLst>
            <pc:docMk/>
            <pc:sldMk cId="627325142" sldId="289"/>
            <ac:picMk id="8" creationId="{D59FAF0C-7A12-0FB8-A486-36D28224847A}"/>
          </ac:picMkLst>
        </pc:picChg>
        <pc:picChg chg="add mod">
          <ac:chgData name="shilpi mohanty" userId="7b885eb3dd52ee10" providerId="LiveId" clId="{A9E887E5-9ABC-4E6C-A2C5-8FB5D030076D}" dt="2022-07-13T07:07:26.489" v="1086" actId="1076"/>
          <ac:picMkLst>
            <pc:docMk/>
            <pc:sldMk cId="627325142" sldId="289"/>
            <ac:picMk id="9" creationId="{283740B1-D9B4-2874-BE48-1A9D5A20AFB7}"/>
          </ac:picMkLst>
        </pc:picChg>
        <pc:picChg chg="add mod">
          <ac:chgData name="shilpi mohanty" userId="7b885eb3dd52ee10" providerId="LiveId" clId="{A9E887E5-9ABC-4E6C-A2C5-8FB5D030076D}" dt="2022-07-13T07:07:24.432" v="1085" actId="1076"/>
          <ac:picMkLst>
            <pc:docMk/>
            <pc:sldMk cId="627325142" sldId="289"/>
            <ac:picMk id="10" creationId="{DFF2EBF0-7EE1-BF06-9654-A48E2E3BED14}"/>
          </ac:picMkLst>
        </pc:picChg>
        <pc:picChg chg="add mod">
          <ac:chgData name="shilpi mohanty" userId="7b885eb3dd52ee10" providerId="LiveId" clId="{A9E887E5-9ABC-4E6C-A2C5-8FB5D030076D}" dt="2022-07-13T07:13:45.024" v="1337" actId="1076"/>
          <ac:picMkLst>
            <pc:docMk/>
            <pc:sldMk cId="627325142" sldId="289"/>
            <ac:picMk id="11" creationId="{05E3328D-7E00-51F1-B14D-32BC5908F49D}"/>
          </ac:picMkLst>
        </pc:picChg>
        <pc:picChg chg="add mod">
          <ac:chgData name="shilpi mohanty" userId="7b885eb3dd52ee10" providerId="LiveId" clId="{A9E887E5-9ABC-4E6C-A2C5-8FB5D030076D}" dt="2022-07-13T07:07:51.766" v="1092" actId="1076"/>
          <ac:picMkLst>
            <pc:docMk/>
            <pc:sldMk cId="627325142" sldId="289"/>
            <ac:picMk id="12" creationId="{75F6F424-D053-BFD2-A5E0-0EDF74A1FC2B}"/>
          </ac:picMkLst>
        </pc:picChg>
      </pc:sldChg>
      <pc:sldChg chg="modSp mod">
        <pc:chgData name="shilpi mohanty" userId="7b885eb3dd52ee10" providerId="LiveId" clId="{A9E887E5-9ABC-4E6C-A2C5-8FB5D030076D}" dt="2022-07-13T10:26:42.268" v="1540" actId="20577"/>
        <pc:sldMkLst>
          <pc:docMk/>
          <pc:sldMk cId="3185716051" sldId="292"/>
        </pc:sldMkLst>
        <pc:spChg chg="mod">
          <ac:chgData name="shilpi mohanty" userId="7b885eb3dd52ee10" providerId="LiveId" clId="{A9E887E5-9ABC-4E6C-A2C5-8FB5D030076D}" dt="2022-07-13T10:26:42.268" v="1540" actId="20577"/>
          <ac:spMkLst>
            <pc:docMk/>
            <pc:sldMk cId="3185716051" sldId="292"/>
            <ac:spMk id="3" creationId="{33AACC93-2AE2-7B18-E131-2E5BE59BDF96}"/>
          </ac:spMkLst>
        </pc:spChg>
      </pc:sldChg>
      <pc:sldChg chg="modSp mod">
        <pc:chgData name="shilpi mohanty" userId="7b885eb3dd52ee10" providerId="LiveId" clId="{A9E887E5-9ABC-4E6C-A2C5-8FB5D030076D}" dt="2022-07-13T10:41:59.337" v="1828" actId="20577"/>
        <pc:sldMkLst>
          <pc:docMk/>
          <pc:sldMk cId="2225807466" sldId="293"/>
        </pc:sldMkLst>
        <pc:spChg chg="mod">
          <ac:chgData name="shilpi mohanty" userId="7b885eb3dd52ee10" providerId="LiveId" clId="{A9E887E5-9ABC-4E6C-A2C5-8FB5D030076D}" dt="2022-07-13T10:41:59.337" v="1828" actId="20577"/>
          <ac:spMkLst>
            <pc:docMk/>
            <pc:sldMk cId="2225807466" sldId="293"/>
            <ac:spMk id="3" creationId="{F756F0B9-EE25-8314-1D93-97609F2D7E87}"/>
          </ac:spMkLst>
        </pc:spChg>
      </pc:sldChg>
      <pc:sldChg chg="addSp delSp modSp mod">
        <pc:chgData name="shilpi mohanty" userId="7b885eb3dd52ee10" providerId="LiveId" clId="{A9E887E5-9ABC-4E6C-A2C5-8FB5D030076D}" dt="2022-07-13T10:48:42.439" v="2244" actId="14100"/>
        <pc:sldMkLst>
          <pc:docMk/>
          <pc:sldMk cId="1791860864" sldId="294"/>
        </pc:sldMkLst>
        <pc:spChg chg="mod">
          <ac:chgData name="shilpi mohanty" userId="7b885eb3dd52ee10" providerId="LiveId" clId="{A9E887E5-9ABC-4E6C-A2C5-8FB5D030076D}" dt="2022-07-13T10:46:37.175" v="2219" actId="20577"/>
          <ac:spMkLst>
            <pc:docMk/>
            <pc:sldMk cId="1791860864" sldId="294"/>
            <ac:spMk id="3" creationId="{C8663114-F645-E38F-997A-FD785FCA3FF5}"/>
          </ac:spMkLst>
        </pc:spChg>
        <pc:picChg chg="del">
          <ac:chgData name="shilpi mohanty" userId="7b885eb3dd52ee10" providerId="LiveId" clId="{A9E887E5-9ABC-4E6C-A2C5-8FB5D030076D}" dt="2022-07-13T10:43:16.585" v="1990" actId="478"/>
          <ac:picMkLst>
            <pc:docMk/>
            <pc:sldMk cId="1791860864" sldId="294"/>
            <ac:picMk id="5" creationId="{34EFB17F-DD03-06DF-6D1A-9BD41FA942A9}"/>
          </ac:picMkLst>
        </pc:picChg>
        <pc:picChg chg="add mod">
          <ac:chgData name="shilpi mohanty" userId="7b885eb3dd52ee10" providerId="LiveId" clId="{A9E887E5-9ABC-4E6C-A2C5-8FB5D030076D}" dt="2022-07-13T10:48:42.439" v="2244" actId="14100"/>
          <ac:picMkLst>
            <pc:docMk/>
            <pc:sldMk cId="1791860864" sldId="294"/>
            <ac:picMk id="6" creationId="{8A882089-10EE-6AEF-77E4-665FE253575E}"/>
          </ac:picMkLst>
        </pc:picChg>
        <pc:picChg chg="add mod">
          <ac:chgData name="shilpi mohanty" userId="7b885eb3dd52ee10" providerId="LiveId" clId="{A9E887E5-9ABC-4E6C-A2C5-8FB5D030076D}" dt="2022-07-13T10:48:34.897" v="2242" actId="14100"/>
          <ac:picMkLst>
            <pc:docMk/>
            <pc:sldMk cId="1791860864" sldId="294"/>
            <ac:picMk id="7" creationId="{0181B7B8-4CDD-2724-B054-A7F85639D2FD}"/>
          </ac:picMkLst>
        </pc:picChg>
        <pc:picChg chg="add mod">
          <ac:chgData name="shilpi mohanty" userId="7b885eb3dd52ee10" providerId="LiveId" clId="{A9E887E5-9ABC-4E6C-A2C5-8FB5D030076D}" dt="2022-07-13T10:48:31.504" v="2241" actId="14100"/>
          <ac:picMkLst>
            <pc:docMk/>
            <pc:sldMk cId="1791860864" sldId="294"/>
            <ac:picMk id="8" creationId="{EB031D38-A573-AECB-E4BE-7691EEF3469B}"/>
          </ac:picMkLst>
        </pc:picChg>
      </pc:sldChg>
      <pc:sldChg chg="addSp delSp modSp mod">
        <pc:chgData name="shilpi mohanty" userId="7b885eb3dd52ee10" providerId="LiveId" clId="{A9E887E5-9ABC-4E6C-A2C5-8FB5D030076D}" dt="2022-07-13T11:47:02.598" v="3582" actId="123"/>
        <pc:sldMkLst>
          <pc:docMk/>
          <pc:sldMk cId="3688755701" sldId="295"/>
        </pc:sldMkLst>
        <pc:spChg chg="mod">
          <ac:chgData name="shilpi mohanty" userId="7b885eb3dd52ee10" providerId="LiveId" clId="{A9E887E5-9ABC-4E6C-A2C5-8FB5D030076D}" dt="2022-07-13T10:49:11.014" v="2270" actId="20577"/>
          <ac:spMkLst>
            <pc:docMk/>
            <pc:sldMk cId="3688755701" sldId="295"/>
            <ac:spMk id="2" creationId="{FDF6D791-547C-F1BA-371A-C82C7B62B22B}"/>
          </ac:spMkLst>
        </pc:spChg>
        <pc:spChg chg="mod">
          <ac:chgData name="shilpi mohanty" userId="7b885eb3dd52ee10" providerId="LiveId" clId="{A9E887E5-9ABC-4E6C-A2C5-8FB5D030076D}" dt="2022-07-13T11:47:02.598" v="3582" actId="123"/>
          <ac:spMkLst>
            <pc:docMk/>
            <pc:sldMk cId="3688755701" sldId="295"/>
            <ac:spMk id="3" creationId="{3A47889B-6939-9EF6-2504-F53724B2AB90}"/>
          </ac:spMkLst>
        </pc:spChg>
        <pc:picChg chg="del">
          <ac:chgData name="shilpi mohanty" userId="7b885eb3dd52ee10" providerId="LiveId" clId="{A9E887E5-9ABC-4E6C-A2C5-8FB5D030076D}" dt="2022-07-13T10:47:31.214" v="2228" actId="478"/>
          <ac:picMkLst>
            <pc:docMk/>
            <pc:sldMk cId="3688755701" sldId="295"/>
            <ac:picMk id="6" creationId="{ACC91345-B3B4-E1FB-29A7-6B73BE24FDA8}"/>
          </ac:picMkLst>
        </pc:picChg>
        <pc:picChg chg="del">
          <ac:chgData name="shilpi mohanty" userId="7b885eb3dd52ee10" providerId="LiveId" clId="{A9E887E5-9ABC-4E6C-A2C5-8FB5D030076D}" dt="2022-07-13T10:47:33.296" v="2229" actId="478"/>
          <ac:picMkLst>
            <pc:docMk/>
            <pc:sldMk cId="3688755701" sldId="295"/>
            <ac:picMk id="7" creationId="{22D4EE9C-B525-466A-82C8-F4E99D5AF7AF}"/>
          </ac:picMkLst>
        </pc:picChg>
        <pc:picChg chg="add mod">
          <ac:chgData name="shilpi mohanty" userId="7b885eb3dd52ee10" providerId="LiveId" clId="{A9E887E5-9ABC-4E6C-A2C5-8FB5D030076D}" dt="2022-07-13T10:49:18.054" v="2273" actId="1076"/>
          <ac:picMkLst>
            <pc:docMk/>
            <pc:sldMk cId="3688755701" sldId="295"/>
            <ac:picMk id="8" creationId="{1A3E5866-02B7-22FF-DE0A-204AF7B84EDC}"/>
          </ac:picMkLst>
        </pc:picChg>
        <pc:picChg chg="add mod">
          <ac:chgData name="shilpi mohanty" userId="7b885eb3dd52ee10" providerId="LiveId" clId="{A9E887E5-9ABC-4E6C-A2C5-8FB5D030076D}" dt="2022-07-13T10:49:33.844" v="2275" actId="1076"/>
          <ac:picMkLst>
            <pc:docMk/>
            <pc:sldMk cId="3688755701" sldId="295"/>
            <ac:picMk id="9" creationId="{EC60D98B-BA2C-5CB3-C2AA-F6516A628C39}"/>
          </ac:picMkLst>
        </pc:picChg>
        <pc:picChg chg="add mod">
          <ac:chgData name="shilpi mohanty" userId="7b885eb3dd52ee10" providerId="LiveId" clId="{A9E887E5-9ABC-4E6C-A2C5-8FB5D030076D}" dt="2022-07-13T10:49:53.839" v="2281" actId="14100"/>
          <ac:picMkLst>
            <pc:docMk/>
            <pc:sldMk cId="3688755701" sldId="295"/>
            <ac:picMk id="10" creationId="{D8A3D212-0CA1-0EF5-D6D0-20385FA59834}"/>
          </ac:picMkLst>
        </pc:picChg>
      </pc:sldChg>
      <pc:sldChg chg="addSp delSp modSp mod">
        <pc:chgData name="shilpi mohanty" userId="7b885eb3dd52ee10" providerId="LiveId" clId="{A9E887E5-9ABC-4E6C-A2C5-8FB5D030076D}" dt="2022-07-13T11:47:14.891" v="3586" actId="27636"/>
        <pc:sldMkLst>
          <pc:docMk/>
          <pc:sldMk cId="1119506003" sldId="296"/>
        </pc:sldMkLst>
        <pc:spChg chg="mod">
          <ac:chgData name="shilpi mohanty" userId="7b885eb3dd52ee10" providerId="LiveId" clId="{A9E887E5-9ABC-4E6C-A2C5-8FB5D030076D}" dt="2022-07-13T10:52:12.365" v="2502" actId="20577"/>
          <ac:spMkLst>
            <pc:docMk/>
            <pc:sldMk cId="1119506003" sldId="296"/>
            <ac:spMk id="2" creationId="{D8B4C432-ECFF-D76A-959E-F93880ADB8A6}"/>
          </ac:spMkLst>
        </pc:spChg>
        <pc:spChg chg="mod">
          <ac:chgData name="shilpi mohanty" userId="7b885eb3dd52ee10" providerId="LiveId" clId="{A9E887E5-9ABC-4E6C-A2C5-8FB5D030076D}" dt="2022-07-13T11:47:14.891" v="3586" actId="27636"/>
          <ac:spMkLst>
            <pc:docMk/>
            <pc:sldMk cId="1119506003" sldId="296"/>
            <ac:spMk id="3" creationId="{15C31030-FF99-9A66-A74A-BD9938F64A33}"/>
          </ac:spMkLst>
        </pc:spChg>
        <pc:picChg chg="del">
          <ac:chgData name="shilpi mohanty" userId="7b885eb3dd52ee10" providerId="LiveId" clId="{A9E887E5-9ABC-4E6C-A2C5-8FB5D030076D}" dt="2022-07-13T10:52:18.859" v="2504" actId="478"/>
          <ac:picMkLst>
            <pc:docMk/>
            <pc:sldMk cId="1119506003" sldId="296"/>
            <ac:picMk id="6" creationId="{DEA7445F-FDDB-EDC4-8BA2-1AF94FED3E3C}"/>
          </ac:picMkLst>
        </pc:picChg>
        <pc:picChg chg="del">
          <ac:chgData name="shilpi mohanty" userId="7b885eb3dd52ee10" providerId="LiveId" clId="{A9E887E5-9ABC-4E6C-A2C5-8FB5D030076D}" dt="2022-07-13T10:52:17.444" v="2503" actId="478"/>
          <ac:picMkLst>
            <pc:docMk/>
            <pc:sldMk cId="1119506003" sldId="296"/>
            <ac:picMk id="7" creationId="{D2FAD3AE-0322-F29F-3187-98B4E2607999}"/>
          </ac:picMkLst>
        </pc:picChg>
        <pc:picChg chg="add mod">
          <ac:chgData name="shilpi mohanty" userId="7b885eb3dd52ee10" providerId="LiveId" clId="{A9E887E5-9ABC-4E6C-A2C5-8FB5D030076D}" dt="2022-07-13T11:27:24.093" v="2518" actId="14100"/>
          <ac:picMkLst>
            <pc:docMk/>
            <pc:sldMk cId="1119506003" sldId="296"/>
            <ac:picMk id="8" creationId="{113AB936-A78E-6B5B-B7ED-1BB355935DB8}"/>
          </ac:picMkLst>
        </pc:picChg>
        <pc:picChg chg="add mod">
          <ac:chgData name="shilpi mohanty" userId="7b885eb3dd52ee10" providerId="LiveId" clId="{A9E887E5-9ABC-4E6C-A2C5-8FB5D030076D}" dt="2022-07-13T10:53:18.664" v="2517" actId="14100"/>
          <ac:picMkLst>
            <pc:docMk/>
            <pc:sldMk cId="1119506003" sldId="296"/>
            <ac:picMk id="9" creationId="{03E6E199-1705-2638-B7D8-C6B041B72584}"/>
          </ac:picMkLst>
        </pc:picChg>
        <pc:picChg chg="add mod">
          <ac:chgData name="shilpi mohanty" userId="7b885eb3dd52ee10" providerId="LiveId" clId="{A9E887E5-9ABC-4E6C-A2C5-8FB5D030076D}" dt="2022-07-13T11:30:27.689" v="2698" actId="14100"/>
          <ac:picMkLst>
            <pc:docMk/>
            <pc:sldMk cId="1119506003" sldId="296"/>
            <ac:picMk id="10" creationId="{6B971188-71D8-8331-26E9-386EEF0B8481}"/>
          </ac:picMkLst>
        </pc:picChg>
      </pc:sldChg>
      <pc:sldChg chg="modSp mod">
        <pc:chgData name="shilpi mohanty" userId="7b885eb3dd52ee10" providerId="LiveId" clId="{A9E887E5-9ABC-4E6C-A2C5-8FB5D030076D}" dt="2022-07-13T11:56:45.208" v="3932" actId="27636"/>
        <pc:sldMkLst>
          <pc:docMk/>
          <pc:sldMk cId="4127638810" sldId="298"/>
        </pc:sldMkLst>
        <pc:spChg chg="mod">
          <ac:chgData name="shilpi mohanty" userId="7b885eb3dd52ee10" providerId="LiveId" clId="{A9E887E5-9ABC-4E6C-A2C5-8FB5D030076D}" dt="2022-07-13T11:56:45.208" v="3932" actId="27636"/>
          <ac:spMkLst>
            <pc:docMk/>
            <pc:sldMk cId="4127638810" sldId="298"/>
            <ac:spMk id="3" creationId="{7731BF53-73E6-4722-4918-F79DC609AFE0}"/>
          </ac:spMkLst>
        </pc:spChg>
      </pc:sldChg>
      <pc:sldChg chg="addSp delSp modSp mod">
        <pc:chgData name="shilpi mohanty" userId="7b885eb3dd52ee10" providerId="LiveId" clId="{A9E887E5-9ABC-4E6C-A2C5-8FB5D030076D}" dt="2022-07-13T12:27:10.413" v="4285" actId="27636"/>
        <pc:sldMkLst>
          <pc:docMk/>
          <pc:sldMk cId="2200516033" sldId="299"/>
        </pc:sldMkLst>
        <pc:spChg chg="mod">
          <ac:chgData name="shilpi mohanty" userId="7b885eb3dd52ee10" providerId="LiveId" clId="{A9E887E5-9ABC-4E6C-A2C5-8FB5D030076D}" dt="2022-07-13T11:57:00.825" v="3948" actId="20577"/>
          <ac:spMkLst>
            <pc:docMk/>
            <pc:sldMk cId="2200516033" sldId="299"/>
            <ac:spMk id="2" creationId="{9AD8AE90-5293-0574-FEF2-79CD1EBEF55F}"/>
          </ac:spMkLst>
        </pc:spChg>
        <pc:spChg chg="mod">
          <ac:chgData name="shilpi mohanty" userId="7b885eb3dd52ee10" providerId="LiveId" clId="{A9E887E5-9ABC-4E6C-A2C5-8FB5D030076D}" dt="2022-07-13T12:27:10.413" v="4285" actId="27636"/>
          <ac:spMkLst>
            <pc:docMk/>
            <pc:sldMk cId="2200516033" sldId="299"/>
            <ac:spMk id="3" creationId="{78B30F16-0795-3B74-A682-6CF3229FE346}"/>
          </ac:spMkLst>
        </pc:spChg>
        <pc:picChg chg="add mod">
          <ac:chgData name="shilpi mohanty" userId="7b885eb3dd52ee10" providerId="LiveId" clId="{A9E887E5-9ABC-4E6C-A2C5-8FB5D030076D}" dt="2022-07-13T12:27:07.734" v="4283" actId="14100"/>
          <ac:picMkLst>
            <pc:docMk/>
            <pc:sldMk cId="2200516033" sldId="299"/>
            <ac:picMk id="5" creationId="{055E2997-0268-0D55-B6C6-62A54F6A6858}"/>
          </ac:picMkLst>
        </pc:picChg>
        <pc:picChg chg="del mod">
          <ac:chgData name="shilpi mohanty" userId="7b885eb3dd52ee10" providerId="LiveId" clId="{A9E887E5-9ABC-4E6C-A2C5-8FB5D030076D}" dt="2022-07-13T12:23:31.916" v="4115" actId="478"/>
          <ac:picMkLst>
            <pc:docMk/>
            <pc:sldMk cId="2200516033" sldId="299"/>
            <ac:picMk id="6" creationId="{52BF827A-9C8C-DE0F-7678-AD1439D2234E}"/>
          </ac:picMkLst>
        </pc:picChg>
      </pc:sldChg>
      <pc:sldChg chg="addSp delSp modSp mod">
        <pc:chgData name="shilpi mohanty" userId="7b885eb3dd52ee10" providerId="LiveId" clId="{A9E887E5-9ABC-4E6C-A2C5-8FB5D030076D}" dt="2022-07-13T13:00:48.943" v="4994" actId="1076"/>
        <pc:sldMkLst>
          <pc:docMk/>
          <pc:sldMk cId="3511713547" sldId="300"/>
        </pc:sldMkLst>
        <pc:spChg chg="mod">
          <ac:chgData name="shilpi mohanty" userId="7b885eb3dd52ee10" providerId="LiveId" clId="{A9E887E5-9ABC-4E6C-A2C5-8FB5D030076D}" dt="2022-07-13T13:00:40.608" v="4992" actId="20577"/>
          <ac:spMkLst>
            <pc:docMk/>
            <pc:sldMk cId="3511713547" sldId="300"/>
            <ac:spMk id="2" creationId="{BA97C9C8-CC60-D81C-58E4-A9029E6FD72D}"/>
          </ac:spMkLst>
        </pc:spChg>
        <pc:spChg chg="mod">
          <ac:chgData name="shilpi mohanty" userId="7b885eb3dd52ee10" providerId="LiveId" clId="{A9E887E5-9ABC-4E6C-A2C5-8FB5D030076D}" dt="2022-07-13T12:29:00.939" v="4320" actId="123"/>
          <ac:spMkLst>
            <pc:docMk/>
            <pc:sldMk cId="3511713547" sldId="300"/>
            <ac:spMk id="5" creationId="{3E58CA9B-D001-ECCE-2E43-79B76444A1EB}"/>
          </ac:spMkLst>
        </pc:spChg>
        <pc:picChg chg="del">
          <ac:chgData name="shilpi mohanty" userId="7b885eb3dd52ee10" providerId="LiveId" clId="{A9E887E5-9ABC-4E6C-A2C5-8FB5D030076D}" dt="2022-07-13T12:27:49.841" v="4286" actId="478"/>
          <ac:picMkLst>
            <pc:docMk/>
            <pc:sldMk cId="3511713547" sldId="300"/>
            <ac:picMk id="6" creationId="{CEB07046-CFA7-3141-F2E4-ECCE11001E66}"/>
          </ac:picMkLst>
        </pc:picChg>
        <pc:picChg chg="add mod">
          <ac:chgData name="shilpi mohanty" userId="7b885eb3dd52ee10" providerId="LiveId" clId="{A9E887E5-9ABC-4E6C-A2C5-8FB5D030076D}" dt="2022-07-13T13:00:46.242" v="4993" actId="1076"/>
          <ac:picMkLst>
            <pc:docMk/>
            <pc:sldMk cId="3511713547" sldId="300"/>
            <ac:picMk id="7" creationId="{7472CA50-9F20-66CC-7ED8-6AFA4022E9D0}"/>
          </ac:picMkLst>
        </pc:picChg>
        <pc:picChg chg="add mod">
          <ac:chgData name="shilpi mohanty" userId="7b885eb3dd52ee10" providerId="LiveId" clId="{A9E887E5-9ABC-4E6C-A2C5-8FB5D030076D}" dt="2022-07-13T13:00:48.943" v="4994" actId="1076"/>
          <ac:picMkLst>
            <pc:docMk/>
            <pc:sldMk cId="3511713547" sldId="300"/>
            <ac:picMk id="8" creationId="{C8696046-B651-D9A9-D46B-A04B8A11F786}"/>
          </ac:picMkLst>
        </pc:picChg>
      </pc:sldChg>
      <pc:sldChg chg="addSp delSp modSp mod">
        <pc:chgData name="shilpi mohanty" userId="7b885eb3dd52ee10" providerId="LiveId" clId="{A9E887E5-9ABC-4E6C-A2C5-8FB5D030076D}" dt="2022-07-13T12:31:44.392" v="4355" actId="14100"/>
        <pc:sldMkLst>
          <pc:docMk/>
          <pc:sldMk cId="2848306400" sldId="301"/>
        </pc:sldMkLst>
        <pc:spChg chg="mod">
          <ac:chgData name="shilpi mohanty" userId="7b885eb3dd52ee10" providerId="LiveId" clId="{A9E887E5-9ABC-4E6C-A2C5-8FB5D030076D}" dt="2022-07-13T12:29:52.314" v="4335"/>
          <ac:spMkLst>
            <pc:docMk/>
            <pc:sldMk cId="2848306400" sldId="301"/>
            <ac:spMk id="2" creationId="{A7EC51AB-17CF-72C8-CBD3-40970FD0297B}"/>
          </ac:spMkLst>
        </pc:spChg>
        <pc:spChg chg="add mod">
          <ac:chgData name="shilpi mohanty" userId="7b885eb3dd52ee10" providerId="LiveId" clId="{A9E887E5-9ABC-4E6C-A2C5-8FB5D030076D}" dt="2022-07-13T12:31:26.509" v="4352" actId="313"/>
          <ac:spMkLst>
            <pc:docMk/>
            <pc:sldMk cId="2848306400" sldId="301"/>
            <ac:spMk id="4" creationId="{62697FDD-F0E4-8730-E4D1-FA7FF6DC3F0B}"/>
          </ac:spMkLst>
        </pc:spChg>
        <pc:picChg chg="del">
          <ac:chgData name="shilpi mohanty" userId="7b885eb3dd52ee10" providerId="LiveId" clId="{A9E887E5-9ABC-4E6C-A2C5-8FB5D030076D}" dt="2022-07-13T12:29:31.888" v="4327" actId="478"/>
          <ac:picMkLst>
            <pc:docMk/>
            <pc:sldMk cId="2848306400" sldId="301"/>
            <ac:picMk id="6" creationId="{EA9DC49D-DC2B-8456-0FF5-4938024108C1}"/>
          </ac:picMkLst>
        </pc:picChg>
        <pc:picChg chg="del">
          <ac:chgData name="shilpi mohanty" userId="7b885eb3dd52ee10" providerId="LiveId" clId="{A9E887E5-9ABC-4E6C-A2C5-8FB5D030076D}" dt="2022-07-13T12:30:08.387" v="4337" actId="478"/>
          <ac:picMkLst>
            <pc:docMk/>
            <pc:sldMk cId="2848306400" sldId="301"/>
            <ac:picMk id="7" creationId="{FAC71C2A-BFD9-E4C6-5336-D8DD7CED033E}"/>
          </ac:picMkLst>
        </pc:picChg>
        <pc:picChg chg="add mod">
          <ac:chgData name="shilpi mohanty" userId="7b885eb3dd52ee10" providerId="LiveId" clId="{A9E887E5-9ABC-4E6C-A2C5-8FB5D030076D}" dt="2022-07-13T12:31:44.392" v="4355" actId="14100"/>
          <ac:picMkLst>
            <pc:docMk/>
            <pc:sldMk cId="2848306400" sldId="301"/>
            <ac:picMk id="8" creationId="{AF571A89-91DC-64F2-ADED-8F95B6565AB2}"/>
          </ac:picMkLst>
        </pc:picChg>
      </pc:sldChg>
      <pc:sldChg chg="addSp modSp mod">
        <pc:chgData name="shilpi mohanty" userId="7b885eb3dd52ee10" providerId="LiveId" clId="{A9E887E5-9ABC-4E6C-A2C5-8FB5D030076D}" dt="2022-07-13T12:33:41.197" v="4443" actId="14100"/>
        <pc:sldMkLst>
          <pc:docMk/>
          <pc:sldMk cId="3423718930" sldId="302"/>
        </pc:sldMkLst>
        <pc:spChg chg="mod">
          <ac:chgData name="shilpi mohanty" userId="7b885eb3dd52ee10" providerId="LiveId" clId="{A9E887E5-9ABC-4E6C-A2C5-8FB5D030076D}" dt="2022-07-13T12:32:13.526" v="4428" actId="6549"/>
          <ac:spMkLst>
            <pc:docMk/>
            <pc:sldMk cId="3423718930" sldId="302"/>
            <ac:spMk id="2" creationId="{B4C4DBAD-029D-9625-5519-8FE541087F74}"/>
          </ac:spMkLst>
        </pc:spChg>
        <pc:spChg chg="mod">
          <ac:chgData name="shilpi mohanty" userId="7b885eb3dd52ee10" providerId="LiveId" clId="{A9E887E5-9ABC-4E6C-A2C5-8FB5D030076D}" dt="2022-07-13T12:33:22.496" v="4438" actId="27636"/>
          <ac:spMkLst>
            <pc:docMk/>
            <pc:sldMk cId="3423718930" sldId="302"/>
            <ac:spMk id="3" creationId="{75888850-0B8D-F793-335C-44B53DADAF9B}"/>
          </ac:spMkLst>
        </pc:spChg>
        <pc:picChg chg="add mod">
          <ac:chgData name="shilpi mohanty" userId="7b885eb3dd52ee10" providerId="LiveId" clId="{A9E887E5-9ABC-4E6C-A2C5-8FB5D030076D}" dt="2022-07-13T12:33:41.197" v="4443" actId="14100"/>
          <ac:picMkLst>
            <pc:docMk/>
            <pc:sldMk cId="3423718930" sldId="302"/>
            <ac:picMk id="4" creationId="{F410BA5B-FA23-CEC0-AB07-22084CCB8604}"/>
          </ac:picMkLst>
        </pc:picChg>
      </pc:sldChg>
      <pc:sldChg chg="addSp delSp modSp mod">
        <pc:chgData name="shilpi mohanty" userId="7b885eb3dd52ee10" providerId="LiveId" clId="{A9E887E5-9ABC-4E6C-A2C5-8FB5D030076D}" dt="2022-07-13T12:34:09.041" v="4461" actId="14100"/>
        <pc:sldMkLst>
          <pc:docMk/>
          <pc:sldMk cId="3977091633" sldId="303"/>
        </pc:sldMkLst>
        <pc:spChg chg="mod">
          <ac:chgData name="shilpi mohanty" userId="7b885eb3dd52ee10" providerId="LiveId" clId="{A9E887E5-9ABC-4E6C-A2C5-8FB5D030076D}" dt="2022-07-13T12:33:54.340" v="4457" actId="20577"/>
          <ac:spMkLst>
            <pc:docMk/>
            <pc:sldMk cId="3977091633" sldId="303"/>
            <ac:spMk id="2" creationId="{D8461052-CDD1-E299-62C7-58A0997633FB}"/>
          </ac:spMkLst>
        </pc:spChg>
        <pc:spChg chg="del">
          <ac:chgData name="shilpi mohanty" userId="7b885eb3dd52ee10" providerId="LiveId" clId="{A9E887E5-9ABC-4E6C-A2C5-8FB5D030076D}" dt="2022-07-13T12:34:05.675" v="4459"/>
          <ac:spMkLst>
            <pc:docMk/>
            <pc:sldMk cId="3977091633" sldId="303"/>
            <ac:spMk id="5" creationId="{FF926E0B-E0B4-4A60-EB64-D4F2F44CEFFB}"/>
          </ac:spMkLst>
        </pc:spChg>
        <pc:picChg chg="del">
          <ac:chgData name="shilpi mohanty" userId="7b885eb3dd52ee10" providerId="LiveId" clId="{A9E887E5-9ABC-4E6C-A2C5-8FB5D030076D}" dt="2022-07-13T12:33:56.210" v="4458" actId="478"/>
          <ac:picMkLst>
            <pc:docMk/>
            <pc:sldMk cId="3977091633" sldId="303"/>
            <ac:picMk id="6" creationId="{073FCB2E-6520-87D6-D7BD-3DBCA7D5DF67}"/>
          </ac:picMkLst>
        </pc:picChg>
        <pc:picChg chg="add mod">
          <ac:chgData name="shilpi mohanty" userId="7b885eb3dd52ee10" providerId="LiveId" clId="{A9E887E5-9ABC-4E6C-A2C5-8FB5D030076D}" dt="2022-07-13T12:34:09.041" v="4461" actId="14100"/>
          <ac:picMkLst>
            <pc:docMk/>
            <pc:sldMk cId="3977091633" sldId="303"/>
            <ac:picMk id="7" creationId="{35F06F62-AA10-FD11-B1B7-59A237C934D0}"/>
          </ac:picMkLst>
        </pc:picChg>
      </pc:sldChg>
      <pc:sldChg chg="addSp delSp modSp mod">
        <pc:chgData name="shilpi mohanty" userId="7b885eb3dd52ee10" providerId="LiveId" clId="{A9E887E5-9ABC-4E6C-A2C5-8FB5D030076D}" dt="2022-07-13T12:37:02.536" v="4573" actId="1076"/>
        <pc:sldMkLst>
          <pc:docMk/>
          <pc:sldMk cId="455345031" sldId="305"/>
        </pc:sldMkLst>
        <pc:spChg chg="add mod">
          <ac:chgData name="shilpi mohanty" userId="7b885eb3dd52ee10" providerId="LiveId" clId="{A9E887E5-9ABC-4E6C-A2C5-8FB5D030076D}" dt="2022-07-13T12:36:02.241" v="4551" actId="20577"/>
          <ac:spMkLst>
            <pc:docMk/>
            <pc:sldMk cId="455345031" sldId="305"/>
            <ac:spMk id="4" creationId="{0C93A274-8C43-9E71-8C8D-3E1DE9C2B408}"/>
          </ac:spMkLst>
        </pc:spChg>
        <pc:picChg chg="add mod">
          <ac:chgData name="shilpi mohanty" userId="7b885eb3dd52ee10" providerId="LiveId" clId="{A9E887E5-9ABC-4E6C-A2C5-8FB5D030076D}" dt="2022-07-13T12:36:36.990" v="4565" actId="1076"/>
          <ac:picMkLst>
            <pc:docMk/>
            <pc:sldMk cId="455345031" sldId="305"/>
            <ac:picMk id="6" creationId="{6B4D4B03-AB03-10C8-8F35-BB643927F44B}"/>
          </ac:picMkLst>
        </pc:picChg>
        <pc:picChg chg="add mod">
          <ac:chgData name="shilpi mohanty" userId="7b885eb3dd52ee10" providerId="LiveId" clId="{A9E887E5-9ABC-4E6C-A2C5-8FB5D030076D}" dt="2022-07-13T12:36:38.932" v="4566" actId="1076"/>
          <ac:picMkLst>
            <pc:docMk/>
            <pc:sldMk cId="455345031" sldId="305"/>
            <ac:picMk id="7" creationId="{C369D432-994B-7FF5-7A39-41EEFCB5210A}"/>
          </ac:picMkLst>
        </pc:picChg>
        <pc:picChg chg="del">
          <ac:chgData name="shilpi mohanty" userId="7b885eb3dd52ee10" providerId="LiveId" clId="{A9E887E5-9ABC-4E6C-A2C5-8FB5D030076D}" dt="2022-07-13T12:34:53.206" v="4462" actId="478"/>
          <ac:picMkLst>
            <pc:docMk/>
            <pc:sldMk cId="455345031" sldId="305"/>
            <ac:picMk id="8" creationId="{99B70FD2-2833-CA43-5F76-E92E013BD835}"/>
          </ac:picMkLst>
        </pc:picChg>
        <pc:picChg chg="add mod">
          <ac:chgData name="shilpi mohanty" userId="7b885eb3dd52ee10" providerId="LiveId" clId="{A9E887E5-9ABC-4E6C-A2C5-8FB5D030076D}" dt="2022-07-13T12:36:42.051" v="4567" actId="1076"/>
          <ac:picMkLst>
            <pc:docMk/>
            <pc:sldMk cId="455345031" sldId="305"/>
            <ac:picMk id="9" creationId="{01F2C7EE-23B7-CB12-265A-B08BD23CA375}"/>
          </ac:picMkLst>
        </pc:picChg>
        <pc:picChg chg="add mod">
          <ac:chgData name="shilpi mohanty" userId="7b885eb3dd52ee10" providerId="LiveId" clId="{A9E887E5-9ABC-4E6C-A2C5-8FB5D030076D}" dt="2022-07-13T12:37:02.536" v="4573" actId="1076"/>
          <ac:picMkLst>
            <pc:docMk/>
            <pc:sldMk cId="455345031" sldId="305"/>
            <ac:picMk id="10" creationId="{4D224598-D957-7C48-41A6-72181BD4F6DC}"/>
          </ac:picMkLst>
        </pc:picChg>
      </pc:sldChg>
      <pc:sldChg chg="addSp delSp modSp mod">
        <pc:chgData name="shilpi mohanty" userId="7b885eb3dd52ee10" providerId="LiveId" clId="{A9E887E5-9ABC-4E6C-A2C5-8FB5D030076D}" dt="2022-07-13T12:39:13.745" v="4657" actId="14100"/>
        <pc:sldMkLst>
          <pc:docMk/>
          <pc:sldMk cId="1607399577" sldId="306"/>
        </pc:sldMkLst>
        <pc:spChg chg="mod">
          <ac:chgData name="shilpi mohanty" userId="7b885eb3dd52ee10" providerId="LiveId" clId="{A9E887E5-9ABC-4E6C-A2C5-8FB5D030076D}" dt="2022-07-13T12:39:07.461" v="4654"/>
          <ac:spMkLst>
            <pc:docMk/>
            <pc:sldMk cId="1607399577" sldId="306"/>
            <ac:spMk id="3" creationId="{8FD6A8C8-7FF1-9F34-F378-8E3F664E4CD6}"/>
          </ac:spMkLst>
        </pc:spChg>
        <pc:picChg chg="add mod">
          <ac:chgData name="shilpi mohanty" userId="7b885eb3dd52ee10" providerId="LiveId" clId="{A9E887E5-9ABC-4E6C-A2C5-8FB5D030076D}" dt="2022-07-13T12:39:13.745" v="4657" actId="14100"/>
          <ac:picMkLst>
            <pc:docMk/>
            <pc:sldMk cId="1607399577" sldId="306"/>
            <ac:picMk id="6" creationId="{A6DEA5F2-9213-D414-5172-C8B9AB53A6A1}"/>
          </ac:picMkLst>
        </pc:picChg>
        <pc:picChg chg="del">
          <ac:chgData name="shilpi mohanty" userId="7b885eb3dd52ee10" providerId="LiveId" clId="{A9E887E5-9ABC-4E6C-A2C5-8FB5D030076D}" dt="2022-07-13T12:37:17.604" v="4637" actId="478"/>
          <ac:picMkLst>
            <pc:docMk/>
            <pc:sldMk cId="1607399577" sldId="306"/>
            <ac:picMk id="10" creationId="{6F49DEB1-6152-DA69-D096-422041D966EE}"/>
          </ac:picMkLst>
        </pc:picChg>
        <pc:picChg chg="del">
          <ac:chgData name="shilpi mohanty" userId="7b885eb3dd52ee10" providerId="LiveId" clId="{A9E887E5-9ABC-4E6C-A2C5-8FB5D030076D}" dt="2022-07-13T12:37:19.072" v="4638" actId="478"/>
          <ac:picMkLst>
            <pc:docMk/>
            <pc:sldMk cId="1607399577" sldId="306"/>
            <ac:picMk id="11" creationId="{DFCE3469-F0E7-6149-22A6-0B2242F2FAA8}"/>
          </ac:picMkLst>
        </pc:picChg>
      </pc:sldChg>
      <pc:sldChg chg="addSp delSp modSp mod">
        <pc:chgData name="shilpi mohanty" userId="7b885eb3dd52ee10" providerId="LiveId" clId="{A9E887E5-9ABC-4E6C-A2C5-8FB5D030076D}" dt="2022-07-13T12:42:47.676" v="4727" actId="1076"/>
        <pc:sldMkLst>
          <pc:docMk/>
          <pc:sldMk cId="3809979948" sldId="307"/>
        </pc:sldMkLst>
        <pc:spChg chg="mod">
          <ac:chgData name="shilpi mohanty" userId="7b885eb3dd52ee10" providerId="LiveId" clId="{A9E887E5-9ABC-4E6C-A2C5-8FB5D030076D}" dt="2022-07-13T12:39:28.768" v="4668" actId="20577"/>
          <ac:spMkLst>
            <pc:docMk/>
            <pc:sldMk cId="3809979948" sldId="307"/>
            <ac:spMk id="2" creationId="{7A04AA94-B789-0E7F-17F3-3BBAA2C8A032}"/>
          </ac:spMkLst>
        </pc:spChg>
        <pc:spChg chg="mod">
          <ac:chgData name="shilpi mohanty" userId="7b885eb3dd52ee10" providerId="LiveId" clId="{A9E887E5-9ABC-4E6C-A2C5-8FB5D030076D}" dt="2022-07-13T12:42:30.822" v="4724" actId="14100"/>
          <ac:spMkLst>
            <pc:docMk/>
            <pc:sldMk cId="3809979948" sldId="307"/>
            <ac:spMk id="3" creationId="{F0351C5A-AD3C-3599-C1C9-D9DCE6ED4D3E}"/>
          </ac:spMkLst>
        </pc:spChg>
        <pc:picChg chg="del">
          <ac:chgData name="shilpi mohanty" userId="7b885eb3dd52ee10" providerId="LiveId" clId="{A9E887E5-9ABC-4E6C-A2C5-8FB5D030076D}" dt="2022-07-13T12:39:31.943" v="4669" actId="478"/>
          <ac:picMkLst>
            <pc:docMk/>
            <pc:sldMk cId="3809979948" sldId="307"/>
            <ac:picMk id="8" creationId="{E855CB67-8F39-BE98-776B-C61DDEFA27BC}"/>
          </ac:picMkLst>
        </pc:picChg>
        <pc:picChg chg="del">
          <ac:chgData name="shilpi mohanty" userId="7b885eb3dd52ee10" providerId="LiveId" clId="{A9E887E5-9ABC-4E6C-A2C5-8FB5D030076D}" dt="2022-07-13T12:39:36.298" v="4670" actId="478"/>
          <ac:picMkLst>
            <pc:docMk/>
            <pc:sldMk cId="3809979948" sldId="307"/>
            <ac:picMk id="9" creationId="{7EA37446-1C8E-08FF-AE97-1327BC38D65D}"/>
          </ac:picMkLst>
        </pc:picChg>
        <pc:picChg chg="del">
          <ac:chgData name="shilpi mohanty" userId="7b885eb3dd52ee10" providerId="LiveId" clId="{A9E887E5-9ABC-4E6C-A2C5-8FB5D030076D}" dt="2022-07-13T12:39:39.582" v="4671" actId="478"/>
          <ac:picMkLst>
            <pc:docMk/>
            <pc:sldMk cId="3809979948" sldId="307"/>
            <ac:picMk id="10" creationId="{7890D596-A0F4-6423-6A71-42043F69929B}"/>
          </ac:picMkLst>
        </pc:picChg>
        <pc:picChg chg="del">
          <ac:chgData name="shilpi mohanty" userId="7b885eb3dd52ee10" providerId="LiveId" clId="{A9E887E5-9ABC-4E6C-A2C5-8FB5D030076D}" dt="2022-07-13T12:39:45.018" v="4675" actId="478"/>
          <ac:picMkLst>
            <pc:docMk/>
            <pc:sldMk cId="3809979948" sldId="307"/>
            <ac:picMk id="11" creationId="{F22351AC-DF1B-FB06-FF3F-1EB70AF7EDF8}"/>
          </ac:picMkLst>
        </pc:picChg>
        <pc:picChg chg="del">
          <ac:chgData name="shilpi mohanty" userId="7b885eb3dd52ee10" providerId="LiveId" clId="{A9E887E5-9ABC-4E6C-A2C5-8FB5D030076D}" dt="2022-07-13T12:39:43.637" v="4674" actId="478"/>
          <ac:picMkLst>
            <pc:docMk/>
            <pc:sldMk cId="3809979948" sldId="307"/>
            <ac:picMk id="12" creationId="{790B503E-0E52-527E-70FC-184E96AC038D}"/>
          </ac:picMkLst>
        </pc:picChg>
        <pc:picChg chg="del">
          <ac:chgData name="shilpi mohanty" userId="7b885eb3dd52ee10" providerId="LiveId" clId="{A9E887E5-9ABC-4E6C-A2C5-8FB5D030076D}" dt="2022-07-13T12:39:42.341" v="4673" actId="478"/>
          <ac:picMkLst>
            <pc:docMk/>
            <pc:sldMk cId="3809979948" sldId="307"/>
            <ac:picMk id="13" creationId="{CF012334-E42F-400D-D982-669F20A9FCDD}"/>
          </ac:picMkLst>
        </pc:picChg>
        <pc:picChg chg="del">
          <ac:chgData name="shilpi mohanty" userId="7b885eb3dd52ee10" providerId="LiveId" clId="{A9E887E5-9ABC-4E6C-A2C5-8FB5D030076D}" dt="2022-07-13T12:39:40.999" v="4672" actId="478"/>
          <ac:picMkLst>
            <pc:docMk/>
            <pc:sldMk cId="3809979948" sldId="307"/>
            <ac:picMk id="14" creationId="{86F96A75-7E54-AF88-0071-55A4729E325A}"/>
          </ac:picMkLst>
        </pc:picChg>
        <pc:picChg chg="add mod">
          <ac:chgData name="shilpi mohanty" userId="7b885eb3dd52ee10" providerId="LiveId" clId="{A9E887E5-9ABC-4E6C-A2C5-8FB5D030076D}" dt="2022-07-13T12:40:50.125" v="4703" actId="1076"/>
          <ac:picMkLst>
            <pc:docMk/>
            <pc:sldMk cId="3809979948" sldId="307"/>
            <ac:picMk id="15" creationId="{27A004B3-133E-D3A6-832B-A223EA81971C}"/>
          </ac:picMkLst>
        </pc:picChg>
        <pc:picChg chg="add mod">
          <ac:chgData name="shilpi mohanty" userId="7b885eb3dd52ee10" providerId="LiveId" clId="{A9E887E5-9ABC-4E6C-A2C5-8FB5D030076D}" dt="2022-07-13T12:40:55.803" v="4705" actId="1076"/>
          <ac:picMkLst>
            <pc:docMk/>
            <pc:sldMk cId="3809979948" sldId="307"/>
            <ac:picMk id="16" creationId="{1EBB452D-EEE8-B227-9F7A-403BFCE036D1}"/>
          </ac:picMkLst>
        </pc:picChg>
        <pc:picChg chg="add mod">
          <ac:chgData name="shilpi mohanty" userId="7b885eb3dd52ee10" providerId="LiveId" clId="{A9E887E5-9ABC-4E6C-A2C5-8FB5D030076D}" dt="2022-07-13T12:42:40.182" v="4725" actId="1076"/>
          <ac:picMkLst>
            <pc:docMk/>
            <pc:sldMk cId="3809979948" sldId="307"/>
            <ac:picMk id="17" creationId="{1106C007-CF14-6586-250E-419789E4047A}"/>
          </ac:picMkLst>
        </pc:picChg>
        <pc:picChg chg="add mod">
          <ac:chgData name="shilpi mohanty" userId="7b885eb3dd52ee10" providerId="LiveId" clId="{A9E887E5-9ABC-4E6C-A2C5-8FB5D030076D}" dt="2022-07-13T12:41:16.301" v="4711" actId="1076"/>
          <ac:picMkLst>
            <pc:docMk/>
            <pc:sldMk cId="3809979948" sldId="307"/>
            <ac:picMk id="18" creationId="{CB67E208-D265-CC5E-27B4-4FADF913EFEF}"/>
          </ac:picMkLst>
        </pc:picChg>
        <pc:picChg chg="add mod">
          <ac:chgData name="shilpi mohanty" userId="7b885eb3dd52ee10" providerId="LiveId" clId="{A9E887E5-9ABC-4E6C-A2C5-8FB5D030076D}" dt="2022-07-13T12:42:42.707" v="4726" actId="1076"/>
          <ac:picMkLst>
            <pc:docMk/>
            <pc:sldMk cId="3809979948" sldId="307"/>
            <ac:picMk id="19" creationId="{B50E4DBA-63E9-AC90-1399-1922EB41E0EC}"/>
          </ac:picMkLst>
        </pc:picChg>
        <pc:picChg chg="add mod">
          <ac:chgData name="shilpi mohanty" userId="7b885eb3dd52ee10" providerId="LiveId" clId="{A9E887E5-9ABC-4E6C-A2C5-8FB5D030076D}" dt="2022-07-13T12:42:47.676" v="4727" actId="1076"/>
          <ac:picMkLst>
            <pc:docMk/>
            <pc:sldMk cId="3809979948" sldId="307"/>
            <ac:picMk id="20" creationId="{46C94974-9FA8-8D3C-5BB9-D98ED9DF58D0}"/>
          </ac:picMkLst>
        </pc:picChg>
      </pc:sldChg>
      <pc:sldChg chg="addSp delSp modSp mod">
        <pc:chgData name="shilpi mohanty" userId="7b885eb3dd52ee10" providerId="LiveId" clId="{A9E887E5-9ABC-4E6C-A2C5-8FB5D030076D}" dt="2022-07-13T12:47:57.824" v="4760" actId="14100"/>
        <pc:sldMkLst>
          <pc:docMk/>
          <pc:sldMk cId="281350816" sldId="308"/>
        </pc:sldMkLst>
        <pc:spChg chg="mod">
          <ac:chgData name="shilpi mohanty" userId="7b885eb3dd52ee10" providerId="LiveId" clId="{A9E887E5-9ABC-4E6C-A2C5-8FB5D030076D}" dt="2022-07-13T12:43:10.152" v="4740" actId="14100"/>
          <ac:spMkLst>
            <pc:docMk/>
            <pc:sldMk cId="281350816" sldId="308"/>
            <ac:spMk id="2" creationId="{9EBF728E-6D71-D70C-8791-C25CDE00140B}"/>
          </ac:spMkLst>
        </pc:spChg>
        <pc:spChg chg="mod">
          <ac:chgData name="shilpi mohanty" userId="7b885eb3dd52ee10" providerId="LiveId" clId="{A9E887E5-9ABC-4E6C-A2C5-8FB5D030076D}" dt="2022-07-13T12:47:51.475" v="4758" actId="6549"/>
          <ac:spMkLst>
            <pc:docMk/>
            <pc:sldMk cId="281350816" sldId="308"/>
            <ac:spMk id="3" creationId="{89E3EA3E-0577-04BF-06B2-38654855B593}"/>
          </ac:spMkLst>
        </pc:spChg>
        <pc:picChg chg="del">
          <ac:chgData name="shilpi mohanty" userId="7b885eb3dd52ee10" providerId="LiveId" clId="{A9E887E5-9ABC-4E6C-A2C5-8FB5D030076D}" dt="2022-07-13T12:43:20.657" v="4745" actId="478"/>
          <ac:picMkLst>
            <pc:docMk/>
            <pc:sldMk cId="281350816" sldId="308"/>
            <ac:picMk id="7" creationId="{52A675C7-A6CC-D47F-E08E-3D282CE6D9FD}"/>
          </ac:picMkLst>
        </pc:picChg>
        <pc:picChg chg="del">
          <ac:chgData name="shilpi mohanty" userId="7b885eb3dd52ee10" providerId="LiveId" clId="{A9E887E5-9ABC-4E6C-A2C5-8FB5D030076D}" dt="2022-07-13T12:43:17.541" v="4743" actId="478"/>
          <ac:picMkLst>
            <pc:docMk/>
            <pc:sldMk cId="281350816" sldId="308"/>
            <ac:picMk id="8" creationId="{459D37FD-E2D0-AB5A-4BA8-3896B12D4F0C}"/>
          </ac:picMkLst>
        </pc:picChg>
        <pc:picChg chg="del">
          <ac:chgData name="shilpi mohanty" userId="7b885eb3dd52ee10" providerId="LiveId" clId="{A9E887E5-9ABC-4E6C-A2C5-8FB5D030076D}" dt="2022-07-13T12:43:22.067" v="4746" actId="478"/>
          <ac:picMkLst>
            <pc:docMk/>
            <pc:sldMk cId="281350816" sldId="308"/>
            <ac:picMk id="9" creationId="{787F708B-BEB5-5E05-1AAA-7D59C1EEC31C}"/>
          </ac:picMkLst>
        </pc:picChg>
        <pc:picChg chg="add mod">
          <ac:chgData name="shilpi mohanty" userId="7b885eb3dd52ee10" providerId="LiveId" clId="{A9E887E5-9ABC-4E6C-A2C5-8FB5D030076D}" dt="2022-07-13T12:47:57.824" v="4760" actId="14100"/>
          <ac:picMkLst>
            <pc:docMk/>
            <pc:sldMk cId="281350816" sldId="308"/>
            <ac:picMk id="10" creationId="{6C46662E-9125-5D72-C272-FC69D2CA1E63}"/>
          </ac:picMkLst>
        </pc:picChg>
        <pc:picChg chg="del">
          <ac:chgData name="shilpi mohanty" userId="7b885eb3dd52ee10" providerId="LiveId" clId="{A9E887E5-9ABC-4E6C-A2C5-8FB5D030076D}" dt="2022-07-13T12:43:19.032" v="4744" actId="478"/>
          <ac:picMkLst>
            <pc:docMk/>
            <pc:sldMk cId="281350816" sldId="308"/>
            <ac:picMk id="11" creationId="{52FAF77F-76E7-27C5-99E7-06641D9A3FBF}"/>
          </ac:picMkLst>
        </pc:picChg>
      </pc:sldChg>
      <pc:sldChg chg="modSp mod">
        <pc:chgData name="shilpi mohanty" userId="7b885eb3dd52ee10" providerId="LiveId" clId="{A9E887E5-9ABC-4E6C-A2C5-8FB5D030076D}" dt="2022-07-13T12:54:25.934" v="4874" actId="14100"/>
        <pc:sldMkLst>
          <pc:docMk/>
          <pc:sldMk cId="1773606182" sldId="310"/>
        </pc:sldMkLst>
        <pc:spChg chg="mod">
          <ac:chgData name="shilpi mohanty" userId="7b885eb3dd52ee10" providerId="LiveId" clId="{A9E887E5-9ABC-4E6C-A2C5-8FB5D030076D}" dt="2022-07-13T12:54:25.934" v="4874" actId="14100"/>
          <ac:spMkLst>
            <pc:docMk/>
            <pc:sldMk cId="1773606182" sldId="310"/>
            <ac:spMk id="3" creationId="{E1DFFF23-B49A-5A72-D5C7-5B049B7E7B75}"/>
          </ac:spMkLst>
        </pc:spChg>
      </pc:sldChg>
      <pc:sldChg chg="modSp mod">
        <pc:chgData name="shilpi mohanty" userId="7b885eb3dd52ee10" providerId="LiveId" clId="{A9E887E5-9ABC-4E6C-A2C5-8FB5D030076D}" dt="2022-07-13T12:57:33.170" v="4920" actId="27636"/>
        <pc:sldMkLst>
          <pc:docMk/>
          <pc:sldMk cId="3659218070" sldId="311"/>
        </pc:sldMkLst>
        <pc:spChg chg="mod">
          <ac:chgData name="shilpi mohanty" userId="7b885eb3dd52ee10" providerId="LiveId" clId="{A9E887E5-9ABC-4E6C-A2C5-8FB5D030076D}" dt="2022-07-13T12:57:33.170" v="4920" actId="27636"/>
          <ac:spMkLst>
            <pc:docMk/>
            <pc:sldMk cId="3659218070" sldId="311"/>
            <ac:spMk id="3" creationId="{40E75915-23D3-A99D-F04F-AC33D4728901}"/>
          </ac:spMkLst>
        </pc:spChg>
      </pc:sldChg>
      <pc:sldChg chg="modSp mod">
        <pc:chgData name="shilpi mohanty" userId="7b885eb3dd52ee10" providerId="LiveId" clId="{A9E887E5-9ABC-4E6C-A2C5-8FB5D030076D}" dt="2022-07-13T12:56:08.137" v="4907" actId="6549"/>
        <pc:sldMkLst>
          <pc:docMk/>
          <pc:sldMk cId="3621360833" sldId="312"/>
        </pc:sldMkLst>
        <pc:spChg chg="mod">
          <ac:chgData name="shilpi mohanty" userId="7b885eb3dd52ee10" providerId="LiveId" clId="{A9E887E5-9ABC-4E6C-A2C5-8FB5D030076D}" dt="2022-07-13T12:56:08.137" v="4907" actId="6549"/>
          <ac:spMkLst>
            <pc:docMk/>
            <pc:sldMk cId="3621360833" sldId="312"/>
            <ac:spMk id="3" creationId="{6FE0BA9A-27A3-EA16-7D36-1B6BE88C5B39}"/>
          </ac:spMkLst>
        </pc:spChg>
      </pc:sldChg>
      <pc:sldChg chg="modSp mod">
        <pc:chgData name="shilpi mohanty" userId="7b885eb3dd52ee10" providerId="LiveId" clId="{A9E887E5-9ABC-4E6C-A2C5-8FB5D030076D}" dt="2022-07-13T12:59:18.251" v="4982" actId="6549"/>
        <pc:sldMkLst>
          <pc:docMk/>
          <pc:sldMk cId="1965827752" sldId="314"/>
        </pc:sldMkLst>
        <pc:spChg chg="mod">
          <ac:chgData name="shilpi mohanty" userId="7b885eb3dd52ee10" providerId="LiveId" clId="{A9E887E5-9ABC-4E6C-A2C5-8FB5D030076D}" dt="2022-07-13T12:58:58.642" v="4964" actId="14100"/>
          <ac:spMkLst>
            <pc:docMk/>
            <pc:sldMk cId="1965827752" sldId="314"/>
            <ac:spMk id="2" creationId="{DAA340CC-08A4-8C7B-D9DB-93FFCB6F202A}"/>
          </ac:spMkLst>
        </pc:spChg>
        <pc:spChg chg="mod">
          <ac:chgData name="shilpi mohanty" userId="7b885eb3dd52ee10" providerId="LiveId" clId="{A9E887E5-9ABC-4E6C-A2C5-8FB5D030076D}" dt="2022-07-13T12:59:18.251" v="4982" actId="6549"/>
          <ac:spMkLst>
            <pc:docMk/>
            <pc:sldMk cId="1965827752" sldId="314"/>
            <ac:spMk id="3" creationId="{580987CE-BE8F-634B-6194-5FBE348987CF}"/>
          </ac:spMkLst>
        </pc:spChg>
      </pc:sldChg>
      <pc:sldChg chg="modSp mod">
        <pc:chgData name="shilpi mohanty" userId="7b885eb3dd52ee10" providerId="LiveId" clId="{A9E887E5-9ABC-4E6C-A2C5-8FB5D030076D}" dt="2022-07-13T06:12:41.675" v="85" actId="27636"/>
        <pc:sldMkLst>
          <pc:docMk/>
          <pc:sldMk cId="758863413" sldId="315"/>
        </pc:sldMkLst>
        <pc:spChg chg="mod">
          <ac:chgData name="shilpi mohanty" userId="7b885eb3dd52ee10" providerId="LiveId" clId="{A9E887E5-9ABC-4E6C-A2C5-8FB5D030076D}" dt="2022-07-13T06:12:41.675" v="85" actId="27636"/>
          <ac:spMkLst>
            <pc:docMk/>
            <pc:sldMk cId="758863413" sldId="315"/>
            <ac:spMk id="3" creationId="{75397D76-E8B9-49C3-278F-175295E8D645}"/>
          </ac:spMkLst>
        </pc:spChg>
      </pc:sldChg>
      <pc:sldChg chg="addSp delSp modSp mod">
        <pc:chgData name="shilpi mohanty" userId="7b885eb3dd52ee10" providerId="LiveId" clId="{A9E887E5-9ABC-4E6C-A2C5-8FB5D030076D}" dt="2022-07-13T11:47:21.628" v="3588" actId="27636"/>
        <pc:sldMkLst>
          <pc:docMk/>
          <pc:sldMk cId="96373734" sldId="316"/>
        </pc:sldMkLst>
        <pc:spChg chg="mod">
          <ac:chgData name="shilpi mohanty" userId="7b885eb3dd52ee10" providerId="LiveId" clId="{A9E887E5-9ABC-4E6C-A2C5-8FB5D030076D}" dt="2022-07-13T11:30:54.205" v="2737" actId="20577"/>
          <ac:spMkLst>
            <pc:docMk/>
            <pc:sldMk cId="96373734" sldId="316"/>
            <ac:spMk id="2" creationId="{2E434FE0-A613-992F-4977-EC683FB35C7D}"/>
          </ac:spMkLst>
        </pc:spChg>
        <pc:spChg chg="mod">
          <ac:chgData name="shilpi mohanty" userId="7b885eb3dd52ee10" providerId="LiveId" clId="{A9E887E5-9ABC-4E6C-A2C5-8FB5D030076D}" dt="2022-07-13T11:47:21.628" v="3588" actId="27636"/>
          <ac:spMkLst>
            <pc:docMk/>
            <pc:sldMk cId="96373734" sldId="316"/>
            <ac:spMk id="3" creationId="{70358CCB-6AB5-07A4-7383-709E96004DCE}"/>
          </ac:spMkLst>
        </pc:spChg>
        <pc:picChg chg="del">
          <ac:chgData name="shilpi mohanty" userId="7b885eb3dd52ee10" providerId="LiveId" clId="{A9E887E5-9ABC-4E6C-A2C5-8FB5D030076D}" dt="2022-07-13T11:29:36.165" v="2689" actId="478"/>
          <ac:picMkLst>
            <pc:docMk/>
            <pc:sldMk cId="96373734" sldId="316"/>
            <ac:picMk id="4" creationId="{CD9BAD81-9EDA-F8ED-8F5C-E5E6B704636C}"/>
          </ac:picMkLst>
        </pc:picChg>
        <pc:picChg chg="del">
          <ac:chgData name="shilpi mohanty" userId="7b885eb3dd52ee10" providerId="LiveId" clId="{A9E887E5-9ABC-4E6C-A2C5-8FB5D030076D}" dt="2022-07-13T11:29:37.729" v="2690" actId="478"/>
          <ac:picMkLst>
            <pc:docMk/>
            <pc:sldMk cId="96373734" sldId="316"/>
            <ac:picMk id="5" creationId="{C7F2AE9A-6D1F-E460-2058-E26C94452E3E}"/>
          </ac:picMkLst>
        </pc:picChg>
        <pc:picChg chg="add mod">
          <ac:chgData name="shilpi mohanty" userId="7b885eb3dd52ee10" providerId="LiveId" clId="{A9E887E5-9ABC-4E6C-A2C5-8FB5D030076D}" dt="2022-07-13T11:31:27.882" v="2744" actId="14100"/>
          <ac:picMkLst>
            <pc:docMk/>
            <pc:sldMk cId="96373734" sldId="316"/>
            <ac:picMk id="6" creationId="{DEED1791-0B62-734B-4796-C01AA82B7E00}"/>
          </ac:picMkLst>
        </pc:picChg>
        <pc:picChg chg="add mod">
          <ac:chgData name="shilpi mohanty" userId="7b885eb3dd52ee10" providerId="LiveId" clId="{A9E887E5-9ABC-4E6C-A2C5-8FB5D030076D}" dt="2022-07-13T11:33:31.033" v="2918" actId="1076"/>
          <ac:picMkLst>
            <pc:docMk/>
            <pc:sldMk cId="96373734" sldId="316"/>
            <ac:picMk id="7" creationId="{F171061A-F8A8-CF73-47D5-C11D9352CC16}"/>
          </ac:picMkLst>
        </pc:picChg>
        <pc:picChg chg="add mod">
          <ac:chgData name="shilpi mohanty" userId="7b885eb3dd52ee10" providerId="LiveId" clId="{A9E887E5-9ABC-4E6C-A2C5-8FB5D030076D}" dt="2022-07-13T11:33:41.521" v="2920" actId="1076"/>
          <ac:picMkLst>
            <pc:docMk/>
            <pc:sldMk cId="96373734" sldId="316"/>
            <ac:picMk id="8" creationId="{CBBA126F-87FC-D155-6868-E72580111059}"/>
          </ac:picMkLst>
        </pc:picChg>
      </pc:sldChg>
      <pc:sldChg chg="addSp delSp modSp mod">
        <pc:chgData name="shilpi mohanty" userId="7b885eb3dd52ee10" providerId="LiveId" clId="{A9E887E5-9ABC-4E6C-A2C5-8FB5D030076D}" dt="2022-07-13T11:52:58.445" v="3789" actId="478"/>
        <pc:sldMkLst>
          <pc:docMk/>
          <pc:sldMk cId="2687327793" sldId="317"/>
        </pc:sldMkLst>
        <pc:spChg chg="mod">
          <ac:chgData name="shilpi mohanty" userId="7b885eb3dd52ee10" providerId="LiveId" clId="{A9E887E5-9ABC-4E6C-A2C5-8FB5D030076D}" dt="2022-07-13T11:34:02.670" v="2955" actId="20577"/>
          <ac:spMkLst>
            <pc:docMk/>
            <pc:sldMk cId="2687327793" sldId="317"/>
            <ac:spMk id="2" creationId="{9EEE019A-FDC3-0084-5C67-B5B03948ECBA}"/>
          </ac:spMkLst>
        </pc:spChg>
        <pc:spChg chg="mod">
          <ac:chgData name="shilpi mohanty" userId="7b885eb3dd52ee10" providerId="LiveId" clId="{A9E887E5-9ABC-4E6C-A2C5-8FB5D030076D}" dt="2022-07-13T11:52:37.546" v="3785" actId="6549"/>
          <ac:spMkLst>
            <pc:docMk/>
            <pc:sldMk cId="2687327793" sldId="317"/>
            <ac:spMk id="3" creationId="{BB294FAF-D773-84CF-846E-B74263A9E82E}"/>
          </ac:spMkLst>
        </pc:spChg>
        <pc:picChg chg="del">
          <ac:chgData name="shilpi mohanty" userId="7b885eb3dd52ee10" providerId="LiveId" clId="{A9E887E5-9ABC-4E6C-A2C5-8FB5D030076D}" dt="2022-07-13T11:34:11.600" v="2959" actId="478"/>
          <ac:picMkLst>
            <pc:docMk/>
            <pc:sldMk cId="2687327793" sldId="317"/>
            <ac:picMk id="4" creationId="{F0877C9B-E8E5-864F-B0F5-4F87E728E258}"/>
          </ac:picMkLst>
        </pc:picChg>
        <pc:picChg chg="del">
          <ac:chgData name="shilpi mohanty" userId="7b885eb3dd52ee10" providerId="LiveId" clId="{A9E887E5-9ABC-4E6C-A2C5-8FB5D030076D}" dt="2022-07-13T11:34:10.144" v="2958" actId="478"/>
          <ac:picMkLst>
            <pc:docMk/>
            <pc:sldMk cId="2687327793" sldId="317"/>
            <ac:picMk id="5" creationId="{FD5D4BAD-0066-A8F0-EA0F-2662088D0F89}"/>
          </ac:picMkLst>
        </pc:picChg>
        <pc:picChg chg="add mod">
          <ac:chgData name="shilpi mohanty" userId="7b885eb3dd52ee10" providerId="LiveId" clId="{A9E887E5-9ABC-4E6C-A2C5-8FB5D030076D}" dt="2022-07-13T11:34:27.511" v="2964" actId="14100"/>
          <ac:picMkLst>
            <pc:docMk/>
            <pc:sldMk cId="2687327793" sldId="317"/>
            <ac:picMk id="6" creationId="{64198B98-9758-CA9D-BB15-B552C272D14E}"/>
          </ac:picMkLst>
        </pc:picChg>
        <pc:picChg chg="add del mod">
          <ac:chgData name="shilpi mohanty" userId="7b885eb3dd52ee10" providerId="LiveId" clId="{A9E887E5-9ABC-4E6C-A2C5-8FB5D030076D}" dt="2022-07-13T11:52:58.445" v="3789" actId="478"/>
          <ac:picMkLst>
            <pc:docMk/>
            <pc:sldMk cId="2687327793" sldId="317"/>
            <ac:picMk id="7" creationId="{58120A57-91E2-B7E0-1ABD-A29D7DD13569}"/>
          </ac:picMkLst>
        </pc:picChg>
        <pc:picChg chg="add del mod">
          <ac:chgData name="shilpi mohanty" userId="7b885eb3dd52ee10" providerId="LiveId" clId="{A9E887E5-9ABC-4E6C-A2C5-8FB5D030076D}" dt="2022-07-13T11:52:57.790" v="3788" actId="478"/>
          <ac:picMkLst>
            <pc:docMk/>
            <pc:sldMk cId="2687327793" sldId="317"/>
            <ac:picMk id="8" creationId="{0102E294-A65E-DA99-DE59-FF8449DCCF96}"/>
          </ac:picMkLst>
        </pc:picChg>
      </pc:sldChg>
      <pc:sldChg chg="addSp delSp modSp mod">
        <pc:chgData name="shilpi mohanty" userId="7b885eb3dd52ee10" providerId="LiveId" clId="{A9E887E5-9ABC-4E6C-A2C5-8FB5D030076D}" dt="2022-07-13T11:49:09.161" v="3622" actId="123"/>
        <pc:sldMkLst>
          <pc:docMk/>
          <pc:sldMk cId="357280138" sldId="318"/>
        </pc:sldMkLst>
        <pc:spChg chg="mod">
          <ac:chgData name="shilpi mohanty" userId="7b885eb3dd52ee10" providerId="LiveId" clId="{A9E887E5-9ABC-4E6C-A2C5-8FB5D030076D}" dt="2022-07-13T11:39:49.864" v="3380" actId="6549"/>
          <ac:spMkLst>
            <pc:docMk/>
            <pc:sldMk cId="357280138" sldId="318"/>
            <ac:spMk id="2" creationId="{767C677D-AED3-37BD-4CE9-4F25BF1C580C}"/>
          </ac:spMkLst>
        </pc:spChg>
        <pc:spChg chg="mod">
          <ac:chgData name="shilpi mohanty" userId="7b885eb3dd52ee10" providerId="LiveId" clId="{A9E887E5-9ABC-4E6C-A2C5-8FB5D030076D}" dt="2022-07-13T11:49:09.161" v="3622" actId="123"/>
          <ac:spMkLst>
            <pc:docMk/>
            <pc:sldMk cId="357280138" sldId="318"/>
            <ac:spMk id="3" creationId="{EE268EF0-1FDB-7284-03C1-3C4F937F5A4A}"/>
          </ac:spMkLst>
        </pc:spChg>
        <pc:picChg chg="del">
          <ac:chgData name="shilpi mohanty" userId="7b885eb3dd52ee10" providerId="LiveId" clId="{A9E887E5-9ABC-4E6C-A2C5-8FB5D030076D}" dt="2022-07-13T11:37:03.766" v="3177" actId="478"/>
          <ac:picMkLst>
            <pc:docMk/>
            <pc:sldMk cId="357280138" sldId="318"/>
            <ac:picMk id="4" creationId="{7F609703-3A40-F026-5654-C714834E0204}"/>
          </ac:picMkLst>
        </pc:picChg>
        <pc:picChg chg="del">
          <ac:chgData name="shilpi mohanty" userId="7b885eb3dd52ee10" providerId="LiveId" clId="{A9E887E5-9ABC-4E6C-A2C5-8FB5D030076D}" dt="2022-07-13T11:37:05.461" v="3178" actId="478"/>
          <ac:picMkLst>
            <pc:docMk/>
            <pc:sldMk cId="357280138" sldId="318"/>
            <ac:picMk id="5" creationId="{33A0D99D-1972-85FA-1846-F172D89936C4}"/>
          </ac:picMkLst>
        </pc:picChg>
        <pc:picChg chg="add del mod">
          <ac:chgData name="shilpi mohanty" userId="7b885eb3dd52ee10" providerId="LiveId" clId="{A9E887E5-9ABC-4E6C-A2C5-8FB5D030076D}" dt="2022-07-13T11:39:54.343" v="3381" actId="478"/>
          <ac:picMkLst>
            <pc:docMk/>
            <pc:sldMk cId="357280138" sldId="318"/>
            <ac:picMk id="6" creationId="{914C905B-5D81-FD9E-B301-1E97D74026F8}"/>
          </ac:picMkLst>
        </pc:picChg>
        <pc:picChg chg="add del mod">
          <ac:chgData name="shilpi mohanty" userId="7b885eb3dd52ee10" providerId="LiveId" clId="{A9E887E5-9ABC-4E6C-A2C5-8FB5D030076D}" dt="2022-07-13T11:39:58.207" v="3382" actId="478"/>
          <ac:picMkLst>
            <pc:docMk/>
            <pc:sldMk cId="357280138" sldId="318"/>
            <ac:picMk id="7" creationId="{275B014F-AB41-0130-7D6F-43401645CBC4}"/>
          </ac:picMkLst>
        </pc:picChg>
        <pc:picChg chg="add del mod">
          <ac:chgData name="shilpi mohanty" userId="7b885eb3dd52ee10" providerId="LiveId" clId="{A9E887E5-9ABC-4E6C-A2C5-8FB5D030076D}" dt="2022-07-13T11:39:59.548" v="3383" actId="478"/>
          <ac:picMkLst>
            <pc:docMk/>
            <pc:sldMk cId="357280138" sldId="318"/>
            <ac:picMk id="8" creationId="{433E7A17-E9C4-B480-92C1-82C43987A3A0}"/>
          </ac:picMkLst>
        </pc:picChg>
        <pc:picChg chg="add mod">
          <ac:chgData name="shilpi mohanty" userId="7b885eb3dd52ee10" providerId="LiveId" clId="{A9E887E5-9ABC-4E6C-A2C5-8FB5D030076D}" dt="2022-07-13T11:40:28.078" v="3387" actId="14100"/>
          <ac:picMkLst>
            <pc:docMk/>
            <pc:sldMk cId="357280138" sldId="318"/>
            <ac:picMk id="9" creationId="{19A89E6A-6E62-E748-9B45-B6F8DDF5657D}"/>
          </ac:picMkLst>
        </pc:picChg>
        <pc:picChg chg="add mod">
          <ac:chgData name="shilpi mohanty" userId="7b885eb3dd52ee10" providerId="LiveId" clId="{A9E887E5-9ABC-4E6C-A2C5-8FB5D030076D}" dt="2022-07-13T11:41:27.983" v="3432" actId="14100"/>
          <ac:picMkLst>
            <pc:docMk/>
            <pc:sldMk cId="357280138" sldId="318"/>
            <ac:picMk id="10" creationId="{32111506-9FC6-BE58-24A6-B777A513AA69}"/>
          </ac:picMkLst>
        </pc:picChg>
        <pc:picChg chg="add mod">
          <ac:chgData name="shilpi mohanty" userId="7b885eb3dd52ee10" providerId="LiveId" clId="{A9E887E5-9ABC-4E6C-A2C5-8FB5D030076D}" dt="2022-07-13T11:41:41.762" v="3436" actId="1076"/>
          <ac:picMkLst>
            <pc:docMk/>
            <pc:sldMk cId="357280138" sldId="318"/>
            <ac:picMk id="11" creationId="{30AF5E69-FC87-4E6C-89E2-C0412AB421C0}"/>
          </ac:picMkLst>
        </pc:picChg>
      </pc:sldChg>
      <pc:sldChg chg="addSp modSp new mod">
        <pc:chgData name="shilpi mohanty" userId="7b885eb3dd52ee10" providerId="LiveId" clId="{A9E887E5-9ABC-4E6C-A2C5-8FB5D030076D}" dt="2022-07-13T06:21:59.530" v="247" actId="14100"/>
        <pc:sldMkLst>
          <pc:docMk/>
          <pc:sldMk cId="405796362" sldId="319"/>
        </pc:sldMkLst>
        <pc:spChg chg="mod">
          <ac:chgData name="shilpi mohanty" userId="7b885eb3dd52ee10" providerId="LiveId" clId="{A9E887E5-9ABC-4E6C-A2C5-8FB5D030076D}" dt="2022-07-13T06:20:49.269" v="152" actId="20577"/>
          <ac:spMkLst>
            <pc:docMk/>
            <pc:sldMk cId="405796362" sldId="319"/>
            <ac:spMk id="2" creationId="{BB34D2E7-087C-E93A-7733-E17E718A7F3A}"/>
          </ac:spMkLst>
        </pc:spChg>
        <pc:spChg chg="mod">
          <ac:chgData name="shilpi mohanty" userId="7b885eb3dd52ee10" providerId="LiveId" clId="{A9E887E5-9ABC-4E6C-A2C5-8FB5D030076D}" dt="2022-07-13T06:21:28.648" v="240" actId="14100"/>
          <ac:spMkLst>
            <pc:docMk/>
            <pc:sldMk cId="405796362" sldId="319"/>
            <ac:spMk id="3" creationId="{B5DDE666-5D04-0C28-6D20-6A6BFE23492D}"/>
          </ac:spMkLst>
        </pc:spChg>
        <pc:picChg chg="add mod">
          <ac:chgData name="shilpi mohanty" userId="7b885eb3dd52ee10" providerId="LiveId" clId="{A9E887E5-9ABC-4E6C-A2C5-8FB5D030076D}" dt="2022-07-13T06:21:35.391" v="243" actId="1076"/>
          <ac:picMkLst>
            <pc:docMk/>
            <pc:sldMk cId="405796362" sldId="319"/>
            <ac:picMk id="4" creationId="{6DA33372-D3F8-F8D6-B772-17FAC94C1C17}"/>
          </ac:picMkLst>
        </pc:picChg>
        <pc:picChg chg="add mod">
          <ac:chgData name="shilpi mohanty" userId="7b885eb3dd52ee10" providerId="LiveId" clId="{A9E887E5-9ABC-4E6C-A2C5-8FB5D030076D}" dt="2022-07-13T06:21:59.530" v="247" actId="14100"/>
          <ac:picMkLst>
            <pc:docMk/>
            <pc:sldMk cId="405796362" sldId="319"/>
            <ac:picMk id="5" creationId="{DD812CED-CE12-AA7F-9BC2-63A381466090}"/>
          </ac:picMkLst>
        </pc:picChg>
      </pc:sldChg>
      <pc:sldChg chg="addSp delSp modSp add mod">
        <pc:chgData name="shilpi mohanty" userId="7b885eb3dd52ee10" providerId="LiveId" clId="{A9E887E5-9ABC-4E6C-A2C5-8FB5D030076D}" dt="2022-07-13T11:53:39.755" v="3795" actId="14100"/>
        <pc:sldMkLst>
          <pc:docMk/>
          <pc:sldMk cId="150672567" sldId="320"/>
        </pc:sldMkLst>
        <pc:spChg chg="mod">
          <ac:chgData name="shilpi mohanty" userId="7b885eb3dd52ee10" providerId="LiveId" clId="{A9E887E5-9ABC-4E6C-A2C5-8FB5D030076D}" dt="2022-07-13T11:49:23.129" v="3631" actId="20577"/>
          <ac:spMkLst>
            <pc:docMk/>
            <pc:sldMk cId="150672567" sldId="320"/>
            <ac:spMk id="2" creationId="{9EEE019A-FDC3-0084-5C67-B5B03948ECBA}"/>
          </ac:spMkLst>
        </pc:spChg>
        <pc:spChg chg="mod">
          <ac:chgData name="shilpi mohanty" userId="7b885eb3dd52ee10" providerId="LiveId" clId="{A9E887E5-9ABC-4E6C-A2C5-8FB5D030076D}" dt="2022-07-13T11:51:45.897" v="3702" actId="20577"/>
          <ac:spMkLst>
            <pc:docMk/>
            <pc:sldMk cId="150672567" sldId="320"/>
            <ac:spMk id="3" creationId="{BB294FAF-D773-84CF-846E-B74263A9E82E}"/>
          </ac:spMkLst>
        </pc:spChg>
        <pc:picChg chg="del">
          <ac:chgData name="shilpi mohanty" userId="7b885eb3dd52ee10" providerId="LiveId" clId="{A9E887E5-9ABC-4E6C-A2C5-8FB5D030076D}" dt="2022-07-13T11:48:27.329" v="3599" actId="478"/>
          <ac:picMkLst>
            <pc:docMk/>
            <pc:sldMk cId="150672567" sldId="320"/>
            <ac:picMk id="6" creationId="{64198B98-9758-CA9D-BB15-B552C272D14E}"/>
          </ac:picMkLst>
        </pc:picChg>
        <pc:picChg chg="del">
          <ac:chgData name="shilpi mohanty" userId="7b885eb3dd52ee10" providerId="LiveId" clId="{A9E887E5-9ABC-4E6C-A2C5-8FB5D030076D}" dt="2022-07-13T11:48:29.308" v="3600" actId="478"/>
          <ac:picMkLst>
            <pc:docMk/>
            <pc:sldMk cId="150672567" sldId="320"/>
            <ac:picMk id="7" creationId="{58120A57-91E2-B7E0-1ABD-A29D7DD13569}"/>
          </ac:picMkLst>
        </pc:picChg>
        <pc:picChg chg="del">
          <ac:chgData name="shilpi mohanty" userId="7b885eb3dd52ee10" providerId="LiveId" clId="{A9E887E5-9ABC-4E6C-A2C5-8FB5D030076D}" dt="2022-07-13T11:48:30.580" v="3601" actId="478"/>
          <ac:picMkLst>
            <pc:docMk/>
            <pc:sldMk cId="150672567" sldId="320"/>
            <ac:picMk id="8" creationId="{0102E294-A65E-DA99-DE59-FF8449DCCF96}"/>
          </ac:picMkLst>
        </pc:picChg>
        <pc:picChg chg="add mod">
          <ac:chgData name="shilpi mohanty" userId="7b885eb3dd52ee10" providerId="LiveId" clId="{A9E887E5-9ABC-4E6C-A2C5-8FB5D030076D}" dt="2022-07-13T11:50:56.021" v="3655" actId="14100"/>
          <ac:picMkLst>
            <pc:docMk/>
            <pc:sldMk cId="150672567" sldId="320"/>
            <ac:picMk id="9" creationId="{4752C568-AD48-E4DC-D822-7C1927404756}"/>
          </ac:picMkLst>
        </pc:picChg>
        <pc:picChg chg="add mod">
          <ac:chgData name="shilpi mohanty" userId="7b885eb3dd52ee10" providerId="LiveId" clId="{A9E887E5-9ABC-4E6C-A2C5-8FB5D030076D}" dt="2022-07-13T11:53:39.755" v="3795" actId="14100"/>
          <ac:picMkLst>
            <pc:docMk/>
            <pc:sldMk cId="150672567" sldId="320"/>
            <ac:picMk id="10" creationId="{772A47D9-82E3-C4AE-59CB-4CAA3DA8CB87}"/>
          </ac:picMkLst>
        </pc:picChg>
        <pc:picChg chg="add mod">
          <ac:chgData name="shilpi mohanty" userId="7b885eb3dd52ee10" providerId="LiveId" clId="{A9E887E5-9ABC-4E6C-A2C5-8FB5D030076D}" dt="2022-07-13T11:53:34.749" v="3793" actId="1076"/>
          <ac:picMkLst>
            <pc:docMk/>
            <pc:sldMk cId="150672567" sldId="320"/>
            <ac:picMk id="11" creationId="{C8710264-9E54-35D7-537C-3C482CCEDF81}"/>
          </ac:picMkLst>
        </pc:picChg>
      </pc:sldChg>
      <pc:sldChg chg="addSp delSp modSp new mod">
        <pc:chgData name="shilpi mohanty" userId="7b885eb3dd52ee10" providerId="LiveId" clId="{A9E887E5-9ABC-4E6C-A2C5-8FB5D030076D}" dt="2022-07-13T13:01:06.721" v="4998" actId="27636"/>
        <pc:sldMkLst>
          <pc:docMk/>
          <pc:sldMk cId="1167156950" sldId="321"/>
        </pc:sldMkLst>
        <pc:spChg chg="mod">
          <ac:chgData name="shilpi mohanty" userId="7b885eb3dd52ee10" providerId="LiveId" clId="{A9E887E5-9ABC-4E6C-A2C5-8FB5D030076D}" dt="2022-07-13T11:57:50.335" v="4025" actId="20577"/>
          <ac:spMkLst>
            <pc:docMk/>
            <pc:sldMk cId="1167156950" sldId="321"/>
            <ac:spMk id="2" creationId="{96C876F7-E4C2-B2C7-A853-3EAF136AC883}"/>
          </ac:spMkLst>
        </pc:spChg>
        <pc:spChg chg="mod">
          <ac:chgData name="shilpi mohanty" userId="7b885eb3dd52ee10" providerId="LiveId" clId="{A9E887E5-9ABC-4E6C-A2C5-8FB5D030076D}" dt="2022-07-13T13:01:06.721" v="4998" actId="27636"/>
          <ac:spMkLst>
            <pc:docMk/>
            <pc:sldMk cId="1167156950" sldId="321"/>
            <ac:spMk id="3" creationId="{FB4F5070-2C0E-6403-C433-16E5DF7E5FDA}"/>
          </ac:spMkLst>
        </pc:spChg>
        <pc:spChg chg="add del mod">
          <ac:chgData name="shilpi mohanty" userId="7b885eb3dd52ee10" providerId="LiveId" clId="{A9E887E5-9ABC-4E6C-A2C5-8FB5D030076D}" dt="2022-07-13T12:22:48.150" v="4110"/>
          <ac:spMkLst>
            <pc:docMk/>
            <pc:sldMk cId="1167156950" sldId="321"/>
            <ac:spMk id="4" creationId="{6C44CD43-4890-5317-41A7-F039ACDD403D}"/>
          </ac:spMkLst>
        </pc:spChg>
        <pc:spChg chg="add mod">
          <ac:chgData name="shilpi mohanty" userId="7b885eb3dd52ee10" providerId="LiveId" clId="{A9E887E5-9ABC-4E6C-A2C5-8FB5D030076D}" dt="2022-07-13T12:22:54.573" v="4114" actId="20577"/>
          <ac:spMkLst>
            <pc:docMk/>
            <pc:sldMk cId="1167156950" sldId="321"/>
            <ac:spMk id="7" creationId="{F9934068-9344-C3AC-5F8E-974855487C34}"/>
          </ac:spMkLst>
        </pc:spChg>
        <pc:picChg chg="add mod">
          <ac:chgData name="shilpi mohanty" userId="7b885eb3dd52ee10" providerId="LiveId" clId="{A9E887E5-9ABC-4E6C-A2C5-8FB5D030076D}" dt="2022-07-13T12:22:04.252" v="4062" actId="1076"/>
          <ac:picMkLst>
            <pc:docMk/>
            <pc:sldMk cId="1167156950" sldId="321"/>
            <ac:picMk id="2050" creationId="{CB8863DC-A928-7C7A-AE15-0A7A49825617}"/>
          </ac:picMkLst>
        </pc:picChg>
      </pc:sldChg>
      <pc:sldChg chg="addSp modSp new mod">
        <pc:chgData name="shilpi mohanty" userId="7b885eb3dd52ee10" providerId="LiveId" clId="{A9E887E5-9ABC-4E6C-A2C5-8FB5D030076D}" dt="2022-07-13T12:51:33.935" v="4804" actId="27636"/>
        <pc:sldMkLst>
          <pc:docMk/>
          <pc:sldMk cId="2950869149" sldId="322"/>
        </pc:sldMkLst>
        <pc:spChg chg="mod">
          <ac:chgData name="shilpi mohanty" userId="7b885eb3dd52ee10" providerId="LiveId" clId="{A9E887E5-9ABC-4E6C-A2C5-8FB5D030076D}" dt="2022-07-13T12:48:35.472" v="4766"/>
          <ac:spMkLst>
            <pc:docMk/>
            <pc:sldMk cId="2950869149" sldId="322"/>
            <ac:spMk id="2" creationId="{D601F74B-FB00-BA6C-2584-4AF593105DDC}"/>
          </ac:spMkLst>
        </pc:spChg>
        <pc:spChg chg="mod">
          <ac:chgData name="shilpi mohanty" userId="7b885eb3dd52ee10" providerId="LiveId" clId="{A9E887E5-9ABC-4E6C-A2C5-8FB5D030076D}" dt="2022-07-13T12:51:33.935" v="4804" actId="27636"/>
          <ac:spMkLst>
            <pc:docMk/>
            <pc:sldMk cId="2950869149" sldId="322"/>
            <ac:spMk id="3" creationId="{61052CEE-98AB-C5B1-613D-5B05125E4B18}"/>
          </ac:spMkLst>
        </pc:spChg>
        <pc:picChg chg="add mod">
          <ac:chgData name="shilpi mohanty" userId="7b885eb3dd52ee10" providerId="LiveId" clId="{A9E887E5-9ABC-4E6C-A2C5-8FB5D030076D}" dt="2022-07-13T12:49:55.449" v="4782" actId="1076"/>
          <ac:picMkLst>
            <pc:docMk/>
            <pc:sldMk cId="2950869149" sldId="322"/>
            <ac:picMk id="4" creationId="{2432965E-0B38-3F1C-7AB2-BBC2A3C7F431}"/>
          </ac:picMkLst>
        </pc:picChg>
        <pc:picChg chg="add mod">
          <ac:chgData name="shilpi mohanty" userId="7b885eb3dd52ee10" providerId="LiveId" clId="{A9E887E5-9ABC-4E6C-A2C5-8FB5D030076D}" dt="2022-07-13T12:49:57.922" v="4783" actId="1076"/>
          <ac:picMkLst>
            <pc:docMk/>
            <pc:sldMk cId="2950869149" sldId="322"/>
            <ac:picMk id="5" creationId="{E4B7B3BE-5D06-2845-D01C-C2DD797E0B52}"/>
          </ac:picMkLst>
        </pc:picChg>
        <pc:picChg chg="add mod">
          <ac:chgData name="shilpi mohanty" userId="7b885eb3dd52ee10" providerId="LiveId" clId="{A9E887E5-9ABC-4E6C-A2C5-8FB5D030076D}" dt="2022-07-13T12:50:16.567" v="4787" actId="14100"/>
          <ac:picMkLst>
            <pc:docMk/>
            <pc:sldMk cId="2950869149" sldId="322"/>
            <ac:picMk id="6" creationId="{E4592323-CEE4-5EE0-96AF-ABD3BBD8288B}"/>
          </ac:picMkLst>
        </pc:picChg>
        <pc:picChg chg="add mod">
          <ac:chgData name="shilpi mohanty" userId="7b885eb3dd52ee10" providerId="LiveId" clId="{A9E887E5-9ABC-4E6C-A2C5-8FB5D030076D}" dt="2022-07-13T12:51:21.468" v="4798" actId="14100"/>
          <ac:picMkLst>
            <pc:docMk/>
            <pc:sldMk cId="2950869149" sldId="322"/>
            <ac:picMk id="7" creationId="{A97D6EAD-3073-EE53-5AA1-EE39640422A2}"/>
          </ac:picMkLst>
        </pc:picChg>
      </pc:sldChg>
      <pc:sldChg chg="addSp delSp modSp new mod">
        <pc:chgData name="shilpi mohanty" userId="7b885eb3dd52ee10" providerId="LiveId" clId="{A9E887E5-9ABC-4E6C-A2C5-8FB5D030076D}" dt="2022-07-13T12:53:54.650" v="4866" actId="1076"/>
        <pc:sldMkLst>
          <pc:docMk/>
          <pc:sldMk cId="254962105" sldId="323"/>
        </pc:sldMkLst>
        <pc:spChg chg="mod">
          <ac:chgData name="shilpi mohanty" userId="7b885eb3dd52ee10" providerId="LiveId" clId="{A9E887E5-9ABC-4E6C-A2C5-8FB5D030076D}" dt="2022-07-13T12:52:03.404" v="4845" actId="20577"/>
          <ac:spMkLst>
            <pc:docMk/>
            <pc:sldMk cId="254962105" sldId="323"/>
            <ac:spMk id="2" creationId="{36557024-7B0C-1604-19E4-78E602000EDD}"/>
          </ac:spMkLst>
        </pc:spChg>
        <pc:spChg chg="del mod">
          <ac:chgData name="shilpi mohanty" userId="7b885eb3dd52ee10" providerId="LiveId" clId="{A9E887E5-9ABC-4E6C-A2C5-8FB5D030076D}" dt="2022-07-13T12:52:51.440" v="4850"/>
          <ac:spMkLst>
            <pc:docMk/>
            <pc:sldMk cId="254962105" sldId="323"/>
            <ac:spMk id="3" creationId="{4FD11AB3-663E-1AD5-8E98-1825DA233B95}"/>
          </ac:spMkLst>
        </pc:spChg>
        <pc:spChg chg="add mod">
          <ac:chgData name="shilpi mohanty" userId="7b885eb3dd52ee10" providerId="LiveId" clId="{A9E887E5-9ABC-4E6C-A2C5-8FB5D030076D}" dt="2022-07-13T12:53:34.192" v="4863" actId="14100"/>
          <ac:spMkLst>
            <pc:docMk/>
            <pc:sldMk cId="254962105" sldId="323"/>
            <ac:spMk id="7" creationId="{D2580D61-12C9-85C8-509D-4FA814F32FD2}"/>
          </ac:spMkLst>
        </pc:spChg>
        <pc:picChg chg="add mod">
          <ac:chgData name="shilpi mohanty" userId="7b885eb3dd52ee10" providerId="LiveId" clId="{A9E887E5-9ABC-4E6C-A2C5-8FB5D030076D}" dt="2022-07-13T12:53:35.765" v="4864" actId="1076"/>
          <ac:picMkLst>
            <pc:docMk/>
            <pc:sldMk cId="254962105" sldId="323"/>
            <ac:picMk id="4" creationId="{9725A521-EBE4-2DE4-0310-048DD959A19A}"/>
          </ac:picMkLst>
        </pc:picChg>
        <pc:picChg chg="add del mod">
          <ac:chgData name="shilpi mohanty" userId="7b885eb3dd52ee10" providerId="LiveId" clId="{A9E887E5-9ABC-4E6C-A2C5-8FB5D030076D}" dt="2022-07-13T12:52:52.947" v="4851" actId="21"/>
          <ac:picMkLst>
            <pc:docMk/>
            <pc:sldMk cId="254962105" sldId="323"/>
            <ac:picMk id="5" creationId="{96154BA3-77CF-E460-FB66-AE321B30FFCB}"/>
          </ac:picMkLst>
        </pc:picChg>
        <pc:picChg chg="add mod">
          <ac:chgData name="shilpi mohanty" userId="7b885eb3dd52ee10" providerId="LiveId" clId="{A9E887E5-9ABC-4E6C-A2C5-8FB5D030076D}" dt="2022-07-13T12:53:54.650" v="4866" actId="1076"/>
          <ac:picMkLst>
            <pc:docMk/>
            <pc:sldMk cId="254962105" sldId="323"/>
            <ac:picMk id="8" creationId="{D0B7CC07-8991-F0CF-4655-9F7DEF055D13}"/>
          </ac:picMkLst>
        </pc:picChg>
      </pc:sldChg>
    </pc:docChg>
  </pc:docChgLst>
  <pc:docChgLst>
    <pc:chgData name="shilpi mohanty" userId="7b885eb3dd52ee10" providerId="LiveId" clId="{737FED7C-CE54-46C4-B8E3-820131C0E8C0}"/>
    <pc:docChg chg="custSel addSld delSld modSld">
      <pc:chgData name="shilpi mohanty" userId="7b885eb3dd52ee10" providerId="LiveId" clId="{737FED7C-CE54-46C4-B8E3-820131C0E8C0}" dt="2022-05-30T19:12:16.466" v="2230" actId="20577"/>
      <pc:docMkLst>
        <pc:docMk/>
      </pc:docMkLst>
      <pc:sldChg chg="modSp mod">
        <pc:chgData name="shilpi mohanty" userId="7b885eb3dd52ee10" providerId="LiveId" clId="{737FED7C-CE54-46C4-B8E3-820131C0E8C0}" dt="2022-05-30T19:01:25.795" v="2228" actId="6549"/>
        <pc:sldMkLst>
          <pc:docMk/>
          <pc:sldMk cId="3999555312" sldId="256"/>
        </pc:sldMkLst>
        <pc:spChg chg="mod">
          <ac:chgData name="shilpi mohanty" userId="7b885eb3dd52ee10" providerId="LiveId" clId="{737FED7C-CE54-46C4-B8E3-820131C0E8C0}" dt="2022-05-30T19:01:25.795" v="2228" actId="6549"/>
          <ac:spMkLst>
            <pc:docMk/>
            <pc:sldMk cId="3999555312" sldId="256"/>
            <ac:spMk id="2" creationId="{3B6E235E-8470-4062-AD7B-8D618DED6315}"/>
          </ac:spMkLst>
        </pc:spChg>
      </pc:sldChg>
      <pc:sldChg chg="modSp mod">
        <pc:chgData name="shilpi mohanty" userId="7b885eb3dd52ee10" providerId="LiveId" clId="{737FED7C-CE54-46C4-B8E3-820131C0E8C0}" dt="2022-05-30T17:56:30.080" v="3" actId="6549"/>
        <pc:sldMkLst>
          <pc:docMk/>
          <pc:sldMk cId="3941634025" sldId="260"/>
        </pc:sldMkLst>
        <pc:spChg chg="mod">
          <ac:chgData name="shilpi mohanty" userId="7b885eb3dd52ee10" providerId="LiveId" clId="{737FED7C-CE54-46C4-B8E3-820131C0E8C0}" dt="2022-05-30T17:56:30.080" v="3" actId="6549"/>
          <ac:spMkLst>
            <pc:docMk/>
            <pc:sldMk cId="3941634025" sldId="260"/>
            <ac:spMk id="6" creationId="{B336D3BC-763C-41B3-B107-8F78C0726444}"/>
          </ac:spMkLst>
        </pc:spChg>
      </pc:sldChg>
      <pc:sldChg chg="modSp mod">
        <pc:chgData name="shilpi mohanty" userId="7b885eb3dd52ee10" providerId="LiveId" clId="{737FED7C-CE54-46C4-B8E3-820131C0E8C0}" dt="2022-05-30T17:57:56.277" v="12" actId="27636"/>
        <pc:sldMkLst>
          <pc:docMk/>
          <pc:sldMk cId="2944995437" sldId="261"/>
        </pc:sldMkLst>
        <pc:spChg chg="mod">
          <ac:chgData name="shilpi mohanty" userId="7b885eb3dd52ee10" providerId="LiveId" clId="{737FED7C-CE54-46C4-B8E3-820131C0E8C0}" dt="2022-05-30T17:57:56.277" v="12" actId="27636"/>
          <ac:spMkLst>
            <pc:docMk/>
            <pc:sldMk cId="2944995437" sldId="261"/>
            <ac:spMk id="3" creationId="{142C87AD-7072-4B2F-B706-77D31CD40812}"/>
          </ac:spMkLst>
        </pc:spChg>
      </pc:sldChg>
      <pc:sldChg chg="modSp mod">
        <pc:chgData name="shilpi mohanty" userId="7b885eb3dd52ee10" providerId="LiveId" clId="{737FED7C-CE54-46C4-B8E3-820131C0E8C0}" dt="2022-05-30T18:00:38.365" v="56" actId="27636"/>
        <pc:sldMkLst>
          <pc:docMk/>
          <pc:sldMk cId="1427831" sldId="263"/>
        </pc:sldMkLst>
        <pc:spChg chg="mod">
          <ac:chgData name="shilpi mohanty" userId="7b885eb3dd52ee10" providerId="LiveId" clId="{737FED7C-CE54-46C4-B8E3-820131C0E8C0}" dt="2022-05-30T18:00:38.365" v="56" actId="27636"/>
          <ac:spMkLst>
            <pc:docMk/>
            <pc:sldMk cId="1427831" sldId="263"/>
            <ac:spMk id="3" creationId="{335C5163-2AB3-44A1-A35F-3667ED076F67}"/>
          </ac:spMkLst>
        </pc:spChg>
      </pc:sldChg>
      <pc:sldChg chg="modSp mod">
        <pc:chgData name="shilpi mohanty" userId="7b885eb3dd52ee10" providerId="LiveId" clId="{737FED7C-CE54-46C4-B8E3-820131C0E8C0}" dt="2022-05-30T18:00:08.089" v="52" actId="6549"/>
        <pc:sldMkLst>
          <pc:docMk/>
          <pc:sldMk cId="524639852" sldId="265"/>
        </pc:sldMkLst>
        <pc:spChg chg="mod">
          <ac:chgData name="shilpi mohanty" userId="7b885eb3dd52ee10" providerId="LiveId" clId="{737FED7C-CE54-46C4-B8E3-820131C0E8C0}" dt="2022-05-30T18:00:08.089" v="52" actId="6549"/>
          <ac:spMkLst>
            <pc:docMk/>
            <pc:sldMk cId="524639852" sldId="265"/>
            <ac:spMk id="3" creationId="{76B4AC2B-4834-4AE4-BD61-2241C3E12A2B}"/>
          </ac:spMkLst>
        </pc:spChg>
      </pc:sldChg>
      <pc:sldChg chg="addSp delSp modSp mod">
        <pc:chgData name="shilpi mohanty" userId="7b885eb3dd52ee10" providerId="LiveId" clId="{737FED7C-CE54-46C4-B8E3-820131C0E8C0}" dt="2022-05-30T18:01:57.484" v="83" actId="14100"/>
        <pc:sldMkLst>
          <pc:docMk/>
          <pc:sldMk cId="2390107356" sldId="266"/>
        </pc:sldMkLst>
        <pc:spChg chg="mod">
          <ac:chgData name="shilpi mohanty" userId="7b885eb3dd52ee10" providerId="LiveId" clId="{737FED7C-CE54-46C4-B8E3-820131C0E8C0}" dt="2022-05-30T18:01:30.148" v="77" actId="20577"/>
          <ac:spMkLst>
            <pc:docMk/>
            <pc:sldMk cId="2390107356" sldId="266"/>
            <ac:spMk id="3" creationId="{C8D59081-E81E-4CB1-89E1-B438FFBF8727}"/>
          </ac:spMkLst>
        </pc:spChg>
        <pc:picChg chg="del">
          <ac:chgData name="shilpi mohanty" userId="7b885eb3dd52ee10" providerId="LiveId" clId="{737FED7C-CE54-46C4-B8E3-820131C0E8C0}" dt="2022-05-30T18:01:18.313" v="60" actId="478"/>
          <ac:picMkLst>
            <pc:docMk/>
            <pc:sldMk cId="2390107356" sldId="266"/>
            <ac:picMk id="4" creationId="{99574235-F867-7ED9-A14D-C97BBC10438D}"/>
          </ac:picMkLst>
        </pc:picChg>
        <pc:picChg chg="del">
          <ac:chgData name="shilpi mohanty" userId="7b885eb3dd52ee10" providerId="LiveId" clId="{737FED7C-CE54-46C4-B8E3-820131C0E8C0}" dt="2022-05-30T18:01:32.686" v="78" actId="478"/>
          <ac:picMkLst>
            <pc:docMk/>
            <pc:sldMk cId="2390107356" sldId="266"/>
            <ac:picMk id="5" creationId="{E8537040-E38E-4A14-F05A-66C1A63AE0F4}"/>
          </ac:picMkLst>
        </pc:picChg>
        <pc:picChg chg="add mod">
          <ac:chgData name="shilpi mohanty" userId="7b885eb3dd52ee10" providerId="LiveId" clId="{737FED7C-CE54-46C4-B8E3-820131C0E8C0}" dt="2022-05-30T18:01:57.484" v="83" actId="14100"/>
          <ac:picMkLst>
            <pc:docMk/>
            <pc:sldMk cId="2390107356" sldId="266"/>
            <ac:picMk id="6" creationId="{6ACECBC0-DC2A-77E0-1692-7C97FAD507E4}"/>
          </ac:picMkLst>
        </pc:picChg>
      </pc:sldChg>
      <pc:sldChg chg="addSp delSp modSp mod">
        <pc:chgData name="shilpi mohanty" userId="7b885eb3dd52ee10" providerId="LiveId" clId="{737FED7C-CE54-46C4-B8E3-820131C0E8C0}" dt="2022-05-30T18:02:54.439" v="95" actId="14100"/>
        <pc:sldMkLst>
          <pc:docMk/>
          <pc:sldMk cId="2163969467" sldId="267"/>
        </pc:sldMkLst>
        <pc:picChg chg="del">
          <ac:chgData name="shilpi mohanty" userId="7b885eb3dd52ee10" providerId="LiveId" clId="{737FED7C-CE54-46C4-B8E3-820131C0E8C0}" dt="2022-05-30T18:02:05.194" v="84" actId="478"/>
          <ac:picMkLst>
            <pc:docMk/>
            <pc:sldMk cId="2163969467" sldId="267"/>
            <ac:picMk id="4" creationId="{B49FF27C-E8F7-A949-849E-2B530EE90EE1}"/>
          </ac:picMkLst>
        </pc:picChg>
        <pc:picChg chg="del">
          <ac:chgData name="shilpi mohanty" userId="7b885eb3dd52ee10" providerId="LiveId" clId="{737FED7C-CE54-46C4-B8E3-820131C0E8C0}" dt="2022-05-30T18:02:06.981" v="85" actId="478"/>
          <ac:picMkLst>
            <pc:docMk/>
            <pc:sldMk cId="2163969467" sldId="267"/>
            <ac:picMk id="5" creationId="{2EDF7B28-EF2D-8D1F-8331-3D6C14BC0F64}"/>
          </ac:picMkLst>
        </pc:picChg>
        <pc:picChg chg="add mod">
          <ac:chgData name="shilpi mohanty" userId="7b885eb3dd52ee10" providerId="LiveId" clId="{737FED7C-CE54-46C4-B8E3-820131C0E8C0}" dt="2022-05-30T18:02:26.789" v="89" actId="14100"/>
          <ac:picMkLst>
            <pc:docMk/>
            <pc:sldMk cId="2163969467" sldId="267"/>
            <ac:picMk id="6" creationId="{67ADB8A4-59A5-6A3E-314B-4E07DFFFB364}"/>
          </ac:picMkLst>
        </pc:picChg>
        <pc:picChg chg="add mod">
          <ac:chgData name="shilpi mohanty" userId="7b885eb3dd52ee10" providerId="LiveId" clId="{737FED7C-CE54-46C4-B8E3-820131C0E8C0}" dt="2022-05-30T18:02:54.439" v="95" actId="14100"/>
          <ac:picMkLst>
            <pc:docMk/>
            <pc:sldMk cId="2163969467" sldId="267"/>
            <ac:picMk id="7" creationId="{F9505324-E5D5-1F67-F3D7-BFB748B441B2}"/>
          </ac:picMkLst>
        </pc:picChg>
      </pc:sldChg>
      <pc:sldChg chg="addSp delSp modSp mod">
        <pc:chgData name="shilpi mohanty" userId="7b885eb3dd52ee10" providerId="LiveId" clId="{737FED7C-CE54-46C4-B8E3-820131C0E8C0}" dt="2022-05-30T18:04:48.961" v="166" actId="1076"/>
        <pc:sldMkLst>
          <pc:docMk/>
          <pc:sldMk cId="2915741627" sldId="268"/>
        </pc:sldMkLst>
        <pc:spChg chg="mod">
          <ac:chgData name="shilpi mohanty" userId="7b885eb3dd52ee10" providerId="LiveId" clId="{737FED7C-CE54-46C4-B8E3-820131C0E8C0}" dt="2022-05-30T18:03:52.406" v="159" actId="20577"/>
          <ac:spMkLst>
            <pc:docMk/>
            <pc:sldMk cId="2915741627" sldId="268"/>
            <ac:spMk id="2" creationId="{B70200F3-CADD-42DE-B5C5-DFDA6CADD942}"/>
          </ac:spMkLst>
        </pc:spChg>
        <pc:spChg chg="add del mod">
          <ac:chgData name="shilpi mohanty" userId="7b885eb3dd52ee10" providerId="LiveId" clId="{737FED7C-CE54-46C4-B8E3-820131C0E8C0}" dt="2022-05-30T18:04:12.451" v="160"/>
          <ac:spMkLst>
            <pc:docMk/>
            <pc:sldMk cId="2915741627" sldId="268"/>
            <ac:spMk id="6" creationId="{6CFBA3DE-C2C8-EA9E-CF98-EF86B9CC3E0F}"/>
          </ac:spMkLst>
        </pc:spChg>
        <pc:picChg chg="del">
          <ac:chgData name="shilpi mohanty" userId="7b885eb3dd52ee10" providerId="LiveId" clId="{737FED7C-CE54-46C4-B8E3-820131C0E8C0}" dt="2022-05-30T18:03:11.842" v="96" actId="478"/>
          <ac:picMkLst>
            <pc:docMk/>
            <pc:sldMk cId="2915741627" sldId="268"/>
            <ac:picMk id="4" creationId="{E8314BB7-247C-F6EC-3E7D-C58A33317ED8}"/>
          </ac:picMkLst>
        </pc:picChg>
        <pc:picChg chg="del">
          <ac:chgData name="shilpi mohanty" userId="7b885eb3dd52ee10" providerId="LiveId" clId="{737FED7C-CE54-46C4-B8E3-820131C0E8C0}" dt="2022-05-30T18:03:14.236" v="97" actId="478"/>
          <ac:picMkLst>
            <pc:docMk/>
            <pc:sldMk cId="2915741627" sldId="268"/>
            <ac:picMk id="5" creationId="{5AB9C9E6-C3C6-F129-455E-B4BF452108FF}"/>
          </ac:picMkLst>
        </pc:picChg>
        <pc:picChg chg="add mod">
          <ac:chgData name="shilpi mohanty" userId="7b885eb3dd52ee10" providerId="LiveId" clId="{737FED7C-CE54-46C4-B8E3-820131C0E8C0}" dt="2022-05-30T18:04:17.974" v="162" actId="14100"/>
          <ac:picMkLst>
            <pc:docMk/>
            <pc:sldMk cId="2915741627" sldId="268"/>
            <ac:picMk id="7" creationId="{FC571155-3232-F4A1-0C13-06F2D23AAAC4}"/>
          </ac:picMkLst>
        </pc:picChg>
        <pc:picChg chg="add mod">
          <ac:chgData name="shilpi mohanty" userId="7b885eb3dd52ee10" providerId="LiveId" clId="{737FED7C-CE54-46C4-B8E3-820131C0E8C0}" dt="2022-05-30T18:04:48.961" v="166" actId="1076"/>
          <ac:picMkLst>
            <pc:docMk/>
            <pc:sldMk cId="2915741627" sldId="268"/>
            <ac:picMk id="8" creationId="{8787A170-6849-E0EC-2A27-1358887D61AE}"/>
          </ac:picMkLst>
        </pc:picChg>
      </pc:sldChg>
      <pc:sldChg chg="addSp delSp modSp mod">
        <pc:chgData name="shilpi mohanty" userId="7b885eb3dd52ee10" providerId="LiveId" clId="{737FED7C-CE54-46C4-B8E3-820131C0E8C0}" dt="2022-05-30T18:06:11.242" v="179" actId="1076"/>
        <pc:sldMkLst>
          <pc:docMk/>
          <pc:sldMk cId="329056424" sldId="269"/>
        </pc:sldMkLst>
        <pc:spChg chg="mod">
          <ac:chgData name="shilpi mohanty" userId="7b885eb3dd52ee10" providerId="LiveId" clId="{737FED7C-CE54-46C4-B8E3-820131C0E8C0}" dt="2022-05-30T18:05:33.778" v="176" actId="14100"/>
          <ac:spMkLst>
            <pc:docMk/>
            <pc:sldMk cId="329056424" sldId="269"/>
            <ac:spMk id="3" creationId="{F573D017-A3BF-4FCE-8E45-73C2B83F0EAF}"/>
          </ac:spMkLst>
        </pc:spChg>
        <pc:picChg chg="add mod">
          <ac:chgData name="shilpi mohanty" userId="7b885eb3dd52ee10" providerId="LiveId" clId="{737FED7C-CE54-46C4-B8E3-820131C0E8C0}" dt="2022-05-30T18:05:37.703" v="177" actId="14100"/>
          <ac:picMkLst>
            <pc:docMk/>
            <pc:sldMk cId="329056424" sldId="269"/>
            <ac:picMk id="6" creationId="{6AEBC52A-85AC-1E9F-4150-26471F864272}"/>
          </ac:picMkLst>
        </pc:picChg>
        <pc:picChg chg="add mod">
          <ac:chgData name="shilpi mohanty" userId="7b885eb3dd52ee10" providerId="LiveId" clId="{737FED7C-CE54-46C4-B8E3-820131C0E8C0}" dt="2022-05-30T18:06:11.242" v="179" actId="1076"/>
          <ac:picMkLst>
            <pc:docMk/>
            <pc:sldMk cId="329056424" sldId="269"/>
            <ac:picMk id="7" creationId="{D882B0DA-DD99-85E4-1E0F-2702733C7D4F}"/>
          </ac:picMkLst>
        </pc:picChg>
        <pc:picChg chg="del">
          <ac:chgData name="shilpi mohanty" userId="7b885eb3dd52ee10" providerId="LiveId" clId="{737FED7C-CE54-46C4-B8E3-820131C0E8C0}" dt="2022-05-30T18:04:58.734" v="167" actId="478"/>
          <ac:picMkLst>
            <pc:docMk/>
            <pc:sldMk cId="329056424" sldId="269"/>
            <ac:picMk id="8" creationId="{44972F5D-0F61-5829-BC5D-C942F38568FC}"/>
          </ac:picMkLst>
        </pc:picChg>
        <pc:picChg chg="del">
          <ac:chgData name="shilpi mohanty" userId="7b885eb3dd52ee10" providerId="LiveId" clId="{737FED7C-CE54-46C4-B8E3-820131C0E8C0}" dt="2022-05-30T18:05:00.490" v="168" actId="478"/>
          <ac:picMkLst>
            <pc:docMk/>
            <pc:sldMk cId="329056424" sldId="269"/>
            <ac:picMk id="9" creationId="{6D72CC99-7D2B-834B-8D5B-B5C92240463A}"/>
          </ac:picMkLst>
        </pc:picChg>
      </pc:sldChg>
      <pc:sldChg chg="addSp delSp modSp mod">
        <pc:chgData name="shilpi mohanty" userId="7b885eb3dd52ee10" providerId="LiveId" clId="{737FED7C-CE54-46C4-B8E3-820131C0E8C0}" dt="2022-05-30T18:06:40.930" v="184" actId="14100"/>
        <pc:sldMkLst>
          <pc:docMk/>
          <pc:sldMk cId="207618920" sldId="270"/>
        </pc:sldMkLst>
        <pc:picChg chg="add mod">
          <ac:chgData name="shilpi mohanty" userId="7b885eb3dd52ee10" providerId="LiveId" clId="{737FED7C-CE54-46C4-B8E3-820131C0E8C0}" dt="2022-05-30T18:06:40.930" v="184" actId="14100"/>
          <ac:picMkLst>
            <pc:docMk/>
            <pc:sldMk cId="207618920" sldId="270"/>
            <ac:picMk id="5" creationId="{599D1B89-E95C-4EE4-E796-487B3B67C0FD}"/>
          </ac:picMkLst>
        </pc:picChg>
        <pc:picChg chg="del">
          <ac:chgData name="shilpi mohanty" userId="7b885eb3dd52ee10" providerId="LiveId" clId="{737FED7C-CE54-46C4-B8E3-820131C0E8C0}" dt="2022-05-30T18:06:22.018" v="180" actId="478"/>
          <ac:picMkLst>
            <pc:docMk/>
            <pc:sldMk cId="207618920" sldId="270"/>
            <ac:picMk id="8" creationId="{D4DD9D70-5169-DDF6-07A3-F95EE89F0F12}"/>
          </ac:picMkLst>
        </pc:picChg>
      </pc:sldChg>
      <pc:sldChg chg="addSp delSp modSp mod">
        <pc:chgData name="shilpi mohanty" userId="7b885eb3dd52ee10" providerId="LiveId" clId="{737FED7C-CE54-46C4-B8E3-820131C0E8C0}" dt="2022-05-30T18:08:26.154" v="330" actId="6549"/>
        <pc:sldMkLst>
          <pc:docMk/>
          <pc:sldMk cId="4102507391" sldId="271"/>
        </pc:sldMkLst>
        <pc:spChg chg="mod">
          <ac:chgData name="shilpi mohanty" userId="7b885eb3dd52ee10" providerId="LiveId" clId="{737FED7C-CE54-46C4-B8E3-820131C0E8C0}" dt="2022-05-30T18:08:26.154" v="330" actId="6549"/>
          <ac:spMkLst>
            <pc:docMk/>
            <pc:sldMk cId="4102507391" sldId="271"/>
            <ac:spMk id="3" creationId="{ABEECD18-1612-409A-8A7F-F3AFC06A14E1}"/>
          </ac:spMkLst>
        </pc:spChg>
        <pc:picChg chg="del">
          <ac:chgData name="shilpi mohanty" userId="7b885eb3dd52ee10" providerId="LiveId" clId="{737FED7C-CE54-46C4-B8E3-820131C0E8C0}" dt="2022-05-30T18:06:47.160" v="185" actId="478"/>
          <ac:picMkLst>
            <pc:docMk/>
            <pc:sldMk cId="4102507391" sldId="271"/>
            <ac:picMk id="4" creationId="{FC156F4F-EC60-0B2C-F598-ECA00FD13F2D}"/>
          </ac:picMkLst>
        </pc:picChg>
        <pc:picChg chg="add mod">
          <ac:chgData name="shilpi mohanty" userId="7b885eb3dd52ee10" providerId="LiveId" clId="{737FED7C-CE54-46C4-B8E3-820131C0E8C0}" dt="2022-05-30T18:07:38.890" v="284" actId="14100"/>
          <ac:picMkLst>
            <pc:docMk/>
            <pc:sldMk cId="4102507391" sldId="271"/>
            <ac:picMk id="5" creationId="{336B0320-517B-C83A-2D7E-E22468921FC5}"/>
          </ac:picMkLst>
        </pc:picChg>
      </pc:sldChg>
      <pc:sldChg chg="modSp mod">
        <pc:chgData name="shilpi mohanty" userId="7b885eb3dd52ee10" providerId="LiveId" clId="{737FED7C-CE54-46C4-B8E3-820131C0E8C0}" dt="2022-05-30T18:08:06.204" v="325"/>
        <pc:sldMkLst>
          <pc:docMk/>
          <pc:sldMk cId="1341920752" sldId="272"/>
        </pc:sldMkLst>
        <pc:spChg chg="mod">
          <ac:chgData name="shilpi mohanty" userId="7b885eb3dd52ee10" providerId="LiveId" clId="{737FED7C-CE54-46C4-B8E3-820131C0E8C0}" dt="2022-05-30T18:08:06.204" v="325"/>
          <ac:spMkLst>
            <pc:docMk/>
            <pc:sldMk cId="1341920752" sldId="272"/>
            <ac:spMk id="3" creationId="{2C972998-5CB1-4C0D-9334-2398A4B1EAEA}"/>
          </ac:spMkLst>
        </pc:spChg>
      </pc:sldChg>
      <pc:sldChg chg="del">
        <pc:chgData name="shilpi mohanty" userId="7b885eb3dd52ee10" providerId="LiveId" clId="{737FED7C-CE54-46C4-B8E3-820131C0E8C0}" dt="2022-05-30T18:08:35.851" v="331" actId="47"/>
        <pc:sldMkLst>
          <pc:docMk/>
          <pc:sldMk cId="580314344" sldId="273"/>
        </pc:sldMkLst>
      </pc:sldChg>
      <pc:sldChg chg="addSp delSp modSp mod">
        <pc:chgData name="shilpi mohanty" userId="7b885eb3dd52ee10" providerId="LiveId" clId="{737FED7C-CE54-46C4-B8E3-820131C0E8C0}" dt="2022-05-30T18:09:05.601" v="337" actId="14100"/>
        <pc:sldMkLst>
          <pc:docMk/>
          <pc:sldMk cId="3341508144" sldId="274"/>
        </pc:sldMkLst>
        <pc:picChg chg="add mod">
          <ac:chgData name="shilpi mohanty" userId="7b885eb3dd52ee10" providerId="LiveId" clId="{737FED7C-CE54-46C4-B8E3-820131C0E8C0}" dt="2022-05-30T18:09:05.601" v="337" actId="14100"/>
          <ac:picMkLst>
            <pc:docMk/>
            <pc:sldMk cId="3341508144" sldId="274"/>
            <ac:picMk id="5" creationId="{81E6F698-B9DF-969E-A7DA-B02DC62C157A}"/>
          </ac:picMkLst>
        </pc:picChg>
        <pc:picChg chg="del">
          <ac:chgData name="shilpi mohanty" userId="7b885eb3dd52ee10" providerId="LiveId" clId="{737FED7C-CE54-46C4-B8E3-820131C0E8C0}" dt="2022-05-30T18:08:40.295" v="332" actId="478"/>
          <ac:picMkLst>
            <pc:docMk/>
            <pc:sldMk cId="3341508144" sldId="274"/>
            <ac:picMk id="8" creationId="{FF9AAFE8-D058-8A66-B272-AB2A33821930}"/>
          </ac:picMkLst>
        </pc:picChg>
      </pc:sldChg>
      <pc:sldChg chg="addSp delSp modSp mod">
        <pc:chgData name="shilpi mohanty" userId="7b885eb3dd52ee10" providerId="LiveId" clId="{737FED7C-CE54-46C4-B8E3-820131C0E8C0}" dt="2022-05-30T18:10:13.277" v="349" actId="1076"/>
        <pc:sldMkLst>
          <pc:docMk/>
          <pc:sldMk cId="2696770281" sldId="275"/>
        </pc:sldMkLst>
        <pc:picChg chg="del">
          <ac:chgData name="shilpi mohanty" userId="7b885eb3dd52ee10" providerId="LiveId" clId="{737FED7C-CE54-46C4-B8E3-820131C0E8C0}" dt="2022-05-30T18:09:17.696" v="338" actId="478"/>
          <ac:picMkLst>
            <pc:docMk/>
            <pc:sldMk cId="2696770281" sldId="275"/>
            <ac:picMk id="4" creationId="{55889049-B89E-EF4D-7209-31F1212101B5}"/>
          </ac:picMkLst>
        </pc:picChg>
        <pc:picChg chg="del">
          <ac:chgData name="shilpi mohanty" userId="7b885eb3dd52ee10" providerId="LiveId" clId="{737FED7C-CE54-46C4-B8E3-820131C0E8C0}" dt="2022-05-30T18:09:21.354" v="340" actId="478"/>
          <ac:picMkLst>
            <pc:docMk/>
            <pc:sldMk cId="2696770281" sldId="275"/>
            <ac:picMk id="5" creationId="{B3803C00-834B-3EEC-9ECA-FC017958B82E}"/>
          </ac:picMkLst>
        </pc:picChg>
        <pc:picChg chg="del">
          <ac:chgData name="shilpi mohanty" userId="7b885eb3dd52ee10" providerId="LiveId" clId="{737FED7C-CE54-46C4-B8E3-820131C0E8C0}" dt="2022-05-30T18:09:19.742" v="339" actId="478"/>
          <ac:picMkLst>
            <pc:docMk/>
            <pc:sldMk cId="2696770281" sldId="275"/>
            <ac:picMk id="6" creationId="{CC5FF2E6-D736-0BFC-4441-9A3785B4970D}"/>
          </ac:picMkLst>
        </pc:picChg>
        <pc:picChg chg="del">
          <ac:chgData name="shilpi mohanty" userId="7b885eb3dd52ee10" providerId="LiveId" clId="{737FED7C-CE54-46C4-B8E3-820131C0E8C0}" dt="2022-05-30T18:09:22.838" v="341" actId="478"/>
          <ac:picMkLst>
            <pc:docMk/>
            <pc:sldMk cId="2696770281" sldId="275"/>
            <ac:picMk id="7" creationId="{31639941-1EF2-ED11-4AD0-9B59E0E09AE0}"/>
          </ac:picMkLst>
        </pc:picChg>
        <pc:picChg chg="del">
          <ac:chgData name="shilpi mohanty" userId="7b885eb3dd52ee10" providerId="LiveId" clId="{737FED7C-CE54-46C4-B8E3-820131C0E8C0}" dt="2022-05-30T18:09:24.379" v="342" actId="478"/>
          <ac:picMkLst>
            <pc:docMk/>
            <pc:sldMk cId="2696770281" sldId="275"/>
            <ac:picMk id="8" creationId="{F7A0EDF6-AB62-740D-E71E-A7B11008B101}"/>
          </ac:picMkLst>
        </pc:picChg>
        <pc:picChg chg="del">
          <ac:chgData name="shilpi mohanty" userId="7b885eb3dd52ee10" providerId="LiveId" clId="{737FED7C-CE54-46C4-B8E3-820131C0E8C0}" dt="2022-05-30T18:09:25.822" v="343" actId="478"/>
          <ac:picMkLst>
            <pc:docMk/>
            <pc:sldMk cId="2696770281" sldId="275"/>
            <ac:picMk id="9" creationId="{E4518611-D435-EC24-891F-6D0B1079EDC5}"/>
          </ac:picMkLst>
        </pc:picChg>
        <pc:picChg chg="add mod">
          <ac:chgData name="shilpi mohanty" userId="7b885eb3dd52ee10" providerId="LiveId" clId="{737FED7C-CE54-46C4-B8E3-820131C0E8C0}" dt="2022-05-30T18:09:46.755" v="345" actId="1076"/>
          <ac:picMkLst>
            <pc:docMk/>
            <pc:sldMk cId="2696770281" sldId="275"/>
            <ac:picMk id="10" creationId="{79D63A09-AC59-D479-A4D9-9FE306A0BD90}"/>
          </ac:picMkLst>
        </pc:picChg>
        <pc:picChg chg="add mod">
          <ac:chgData name="shilpi mohanty" userId="7b885eb3dd52ee10" providerId="LiveId" clId="{737FED7C-CE54-46C4-B8E3-820131C0E8C0}" dt="2022-05-30T18:10:13.277" v="349" actId="1076"/>
          <ac:picMkLst>
            <pc:docMk/>
            <pc:sldMk cId="2696770281" sldId="275"/>
            <ac:picMk id="11" creationId="{75ACA5CD-ED44-183F-26A4-0E9F938B4ECA}"/>
          </ac:picMkLst>
        </pc:picChg>
      </pc:sldChg>
      <pc:sldChg chg="addSp delSp modSp mod">
        <pc:chgData name="shilpi mohanty" userId="7b885eb3dd52ee10" providerId="LiveId" clId="{737FED7C-CE54-46C4-B8E3-820131C0E8C0}" dt="2022-05-30T18:12:46.596" v="514" actId="14100"/>
        <pc:sldMkLst>
          <pc:docMk/>
          <pc:sldMk cId="529856808" sldId="279"/>
        </pc:sldMkLst>
        <pc:spChg chg="mod">
          <ac:chgData name="shilpi mohanty" userId="7b885eb3dd52ee10" providerId="LiveId" clId="{737FED7C-CE54-46C4-B8E3-820131C0E8C0}" dt="2022-05-30T18:12:16.931" v="507" actId="20577"/>
          <ac:spMkLst>
            <pc:docMk/>
            <pc:sldMk cId="529856808" sldId="279"/>
            <ac:spMk id="4" creationId="{86CFA272-CE4D-42FE-AEBF-70AB34D6E5E0}"/>
          </ac:spMkLst>
        </pc:spChg>
        <pc:picChg chg="add mod">
          <ac:chgData name="shilpi mohanty" userId="7b885eb3dd52ee10" providerId="LiveId" clId="{737FED7C-CE54-46C4-B8E3-820131C0E8C0}" dt="2022-05-30T18:12:46.596" v="514" actId="14100"/>
          <ac:picMkLst>
            <pc:docMk/>
            <pc:sldMk cId="529856808" sldId="279"/>
            <ac:picMk id="5" creationId="{9D300CBD-A267-8447-D4F1-622A6F1DAAD6}"/>
          </ac:picMkLst>
        </pc:picChg>
        <pc:picChg chg="add mod">
          <ac:chgData name="shilpi mohanty" userId="7b885eb3dd52ee10" providerId="LiveId" clId="{737FED7C-CE54-46C4-B8E3-820131C0E8C0}" dt="2022-05-30T18:12:43.435" v="513" actId="14100"/>
          <ac:picMkLst>
            <pc:docMk/>
            <pc:sldMk cId="529856808" sldId="279"/>
            <ac:picMk id="6" creationId="{6A3C6B0F-357D-C738-BEFB-02A470E22AA8}"/>
          </ac:picMkLst>
        </pc:picChg>
        <pc:picChg chg="del">
          <ac:chgData name="shilpi mohanty" userId="7b885eb3dd52ee10" providerId="LiveId" clId="{737FED7C-CE54-46C4-B8E3-820131C0E8C0}" dt="2022-05-30T18:10:44.476" v="350" actId="478"/>
          <ac:picMkLst>
            <pc:docMk/>
            <pc:sldMk cId="529856808" sldId="279"/>
            <ac:picMk id="9" creationId="{BF9D4D74-2E9E-4EF2-F77A-E29197DE4B3D}"/>
          </ac:picMkLst>
        </pc:picChg>
      </pc:sldChg>
      <pc:sldChg chg="del">
        <pc:chgData name="shilpi mohanty" userId="7b885eb3dd52ee10" providerId="LiveId" clId="{737FED7C-CE54-46C4-B8E3-820131C0E8C0}" dt="2022-05-30T18:13:07.834" v="515" actId="47"/>
        <pc:sldMkLst>
          <pc:docMk/>
          <pc:sldMk cId="4001925946" sldId="280"/>
        </pc:sldMkLst>
      </pc:sldChg>
      <pc:sldChg chg="addSp delSp modSp mod">
        <pc:chgData name="shilpi mohanty" userId="7b885eb3dd52ee10" providerId="LiveId" clId="{737FED7C-CE54-46C4-B8E3-820131C0E8C0}" dt="2022-05-30T18:13:41.026" v="528" actId="1076"/>
        <pc:sldMkLst>
          <pc:docMk/>
          <pc:sldMk cId="881208485" sldId="281"/>
        </pc:sldMkLst>
        <pc:spChg chg="mod">
          <ac:chgData name="shilpi mohanty" userId="7b885eb3dd52ee10" providerId="LiveId" clId="{737FED7C-CE54-46C4-B8E3-820131C0E8C0}" dt="2022-05-30T18:13:14.489" v="523" actId="20577"/>
          <ac:spMkLst>
            <pc:docMk/>
            <pc:sldMk cId="881208485" sldId="281"/>
            <ac:spMk id="2" creationId="{82680410-3267-4B46-ABEF-810E5B6F9797}"/>
          </ac:spMkLst>
        </pc:spChg>
        <pc:spChg chg="del mod">
          <ac:chgData name="shilpi mohanty" userId="7b885eb3dd52ee10" providerId="LiveId" clId="{737FED7C-CE54-46C4-B8E3-820131C0E8C0}" dt="2022-05-30T18:13:38.926" v="527"/>
          <ac:spMkLst>
            <pc:docMk/>
            <pc:sldMk cId="881208485" sldId="281"/>
            <ac:spMk id="12" creationId="{19C96351-F01E-2810-B38F-2B3F2ED3366C}"/>
          </ac:spMkLst>
        </pc:spChg>
        <pc:picChg chg="add mod">
          <ac:chgData name="shilpi mohanty" userId="7b885eb3dd52ee10" providerId="LiveId" clId="{737FED7C-CE54-46C4-B8E3-820131C0E8C0}" dt="2022-05-30T18:13:41.026" v="528" actId="1076"/>
          <ac:picMkLst>
            <pc:docMk/>
            <pc:sldMk cId="881208485" sldId="281"/>
            <ac:picMk id="5" creationId="{4C2562FD-FD4D-BA9A-9E57-687DF07737ED}"/>
          </ac:picMkLst>
        </pc:picChg>
        <pc:picChg chg="del">
          <ac:chgData name="shilpi mohanty" userId="7b885eb3dd52ee10" providerId="LiveId" clId="{737FED7C-CE54-46C4-B8E3-820131C0E8C0}" dt="2022-05-30T18:13:21.317" v="525" actId="478"/>
          <ac:picMkLst>
            <pc:docMk/>
            <pc:sldMk cId="881208485" sldId="281"/>
            <ac:picMk id="15" creationId="{8727FC4C-91D7-3555-56DE-0C49066F4EF9}"/>
          </ac:picMkLst>
        </pc:picChg>
      </pc:sldChg>
      <pc:sldChg chg="del">
        <pc:chgData name="shilpi mohanty" userId="7b885eb3dd52ee10" providerId="LiveId" clId="{737FED7C-CE54-46C4-B8E3-820131C0E8C0}" dt="2022-05-30T18:13:52.837" v="529" actId="47"/>
        <pc:sldMkLst>
          <pc:docMk/>
          <pc:sldMk cId="103740284" sldId="282"/>
        </pc:sldMkLst>
      </pc:sldChg>
      <pc:sldChg chg="addSp delSp modSp mod">
        <pc:chgData name="shilpi mohanty" userId="7b885eb3dd52ee10" providerId="LiveId" clId="{737FED7C-CE54-46C4-B8E3-820131C0E8C0}" dt="2022-05-30T18:15:05.238" v="563" actId="20577"/>
        <pc:sldMkLst>
          <pc:docMk/>
          <pc:sldMk cId="2616052454" sldId="284"/>
        </pc:sldMkLst>
        <pc:spChg chg="mod">
          <ac:chgData name="shilpi mohanty" userId="7b885eb3dd52ee10" providerId="LiveId" clId="{737FED7C-CE54-46C4-B8E3-820131C0E8C0}" dt="2022-05-30T18:15:05.238" v="563" actId="20577"/>
          <ac:spMkLst>
            <pc:docMk/>
            <pc:sldMk cId="2616052454" sldId="284"/>
            <ac:spMk id="3" creationId="{B841690D-56BD-40E2-9080-09E0B88D3DCF}"/>
          </ac:spMkLst>
        </pc:spChg>
        <pc:picChg chg="del">
          <ac:chgData name="shilpi mohanty" userId="7b885eb3dd52ee10" providerId="LiveId" clId="{737FED7C-CE54-46C4-B8E3-820131C0E8C0}" dt="2022-05-30T18:13:57.075" v="530" actId="478"/>
          <ac:picMkLst>
            <pc:docMk/>
            <pc:sldMk cId="2616052454" sldId="284"/>
            <ac:picMk id="4" creationId="{F7468613-B0BF-385B-88DE-6DE70318FB0D}"/>
          </ac:picMkLst>
        </pc:picChg>
        <pc:picChg chg="del mod">
          <ac:chgData name="shilpi mohanty" userId="7b885eb3dd52ee10" providerId="LiveId" clId="{737FED7C-CE54-46C4-B8E3-820131C0E8C0}" dt="2022-05-30T18:13:58.943" v="532" actId="478"/>
          <ac:picMkLst>
            <pc:docMk/>
            <pc:sldMk cId="2616052454" sldId="284"/>
            <ac:picMk id="5" creationId="{7B46C098-FFA1-8CCA-4237-E3AF00742D69}"/>
          </ac:picMkLst>
        </pc:picChg>
        <pc:picChg chg="add mod">
          <ac:chgData name="shilpi mohanty" userId="7b885eb3dd52ee10" providerId="LiveId" clId="{737FED7C-CE54-46C4-B8E3-820131C0E8C0}" dt="2022-05-30T18:14:58.424" v="543" actId="14100"/>
          <ac:picMkLst>
            <pc:docMk/>
            <pc:sldMk cId="2616052454" sldId="284"/>
            <ac:picMk id="6" creationId="{AC8C9BE8-5CAB-8049-A1D0-849A7EC51923}"/>
          </ac:picMkLst>
        </pc:picChg>
        <pc:picChg chg="add mod">
          <ac:chgData name="shilpi mohanty" userId="7b885eb3dd52ee10" providerId="LiveId" clId="{737FED7C-CE54-46C4-B8E3-820131C0E8C0}" dt="2022-05-30T18:14:53.480" v="541" actId="14100"/>
          <ac:picMkLst>
            <pc:docMk/>
            <pc:sldMk cId="2616052454" sldId="284"/>
            <ac:picMk id="7" creationId="{7FFF970A-7A6E-DD1D-BD2D-659363397A53}"/>
          </ac:picMkLst>
        </pc:picChg>
      </pc:sldChg>
      <pc:sldChg chg="del">
        <pc:chgData name="shilpi mohanty" userId="7b885eb3dd52ee10" providerId="LiveId" clId="{737FED7C-CE54-46C4-B8E3-820131C0E8C0}" dt="2022-05-30T18:15:18.859" v="564" actId="47"/>
        <pc:sldMkLst>
          <pc:docMk/>
          <pc:sldMk cId="4192971423" sldId="285"/>
        </pc:sldMkLst>
      </pc:sldChg>
      <pc:sldChg chg="del">
        <pc:chgData name="shilpi mohanty" userId="7b885eb3dd52ee10" providerId="LiveId" clId="{737FED7C-CE54-46C4-B8E3-820131C0E8C0}" dt="2022-05-30T18:15:22.407" v="565" actId="47"/>
        <pc:sldMkLst>
          <pc:docMk/>
          <pc:sldMk cId="3778399011" sldId="287"/>
        </pc:sldMkLst>
      </pc:sldChg>
      <pc:sldChg chg="addSp delSp modSp mod">
        <pc:chgData name="shilpi mohanty" userId="7b885eb3dd52ee10" providerId="LiveId" clId="{737FED7C-CE54-46C4-B8E3-820131C0E8C0}" dt="2022-05-30T18:15:46.046" v="570" actId="14100"/>
        <pc:sldMkLst>
          <pc:docMk/>
          <pc:sldMk cId="3520620444" sldId="288"/>
        </pc:sldMkLst>
        <pc:picChg chg="del">
          <ac:chgData name="shilpi mohanty" userId="7b885eb3dd52ee10" providerId="LiveId" clId="{737FED7C-CE54-46C4-B8E3-820131C0E8C0}" dt="2022-05-30T18:15:27.750" v="566" actId="478"/>
          <ac:picMkLst>
            <pc:docMk/>
            <pc:sldMk cId="3520620444" sldId="288"/>
            <ac:picMk id="4" creationId="{96963DC3-BBA4-AA8E-D3E4-271CC38DABC5}"/>
          </ac:picMkLst>
        </pc:picChg>
        <pc:picChg chg="add mod">
          <ac:chgData name="shilpi mohanty" userId="7b885eb3dd52ee10" providerId="LiveId" clId="{737FED7C-CE54-46C4-B8E3-820131C0E8C0}" dt="2022-05-30T18:15:46.046" v="570" actId="14100"/>
          <ac:picMkLst>
            <pc:docMk/>
            <pc:sldMk cId="3520620444" sldId="288"/>
            <ac:picMk id="5" creationId="{62093B5D-16AE-22FB-05D2-78379882E7D1}"/>
          </ac:picMkLst>
        </pc:picChg>
      </pc:sldChg>
      <pc:sldChg chg="addSp delSp modSp mod">
        <pc:chgData name="shilpi mohanty" userId="7b885eb3dd52ee10" providerId="LiveId" clId="{737FED7C-CE54-46C4-B8E3-820131C0E8C0}" dt="2022-05-30T18:17:23.557" v="589" actId="1076"/>
        <pc:sldMkLst>
          <pc:docMk/>
          <pc:sldMk cId="627325142" sldId="289"/>
        </pc:sldMkLst>
        <pc:spChg chg="mod">
          <ac:chgData name="shilpi mohanty" userId="7b885eb3dd52ee10" providerId="LiveId" clId="{737FED7C-CE54-46C4-B8E3-820131C0E8C0}" dt="2022-05-30T18:16:58.267" v="583" actId="1076"/>
          <ac:spMkLst>
            <pc:docMk/>
            <pc:sldMk cId="627325142" sldId="289"/>
            <ac:spMk id="2" creationId="{ECFE3852-8155-9683-5248-032D634E613B}"/>
          </ac:spMkLst>
        </pc:spChg>
        <pc:spChg chg="mod">
          <ac:chgData name="shilpi mohanty" userId="7b885eb3dd52ee10" providerId="LiveId" clId="{737FED7C-CE54-46C4-B8E3-820131C0E8C0}" dt="2022-05-30T18:17:13.535" v="586" actId="6549"/>
          <ac:spMkLst>
            <pc:docMk/>
            <pc:sldMk cId="627325142" sldId="289"/>
            <ac:spMk id="3" creationId="{ECB6CE6B-6016-08E9-0406-4B5B83D5D4C2}"/>
          </ac:spMkLst>
        </pc:spChg>
        <pc:picChg chg="del">
          <ac:chgData name="shilpi mohanty" userId="7b885eb3dd52ee10" providerId="LiveId" clId="{737FED7C-CE54-46C4-B8E3-820131C0E8C0}" dt="2022-05-30T18:16:13.117" v="573" actId="478"/>
          <ac:picMkLst>
            <pc:docMk/>
            <pc:sldMk cId="627325142" sldId="289"/>
            <ac:picMk id="4" creationId="{B9E53FFD-475A-DED4-5B53-258EB02D0E1E}"/>
          </ac:picMkLst>
        </pc:picChg>
        <pc:picChg chg="add mod">
          <ac:chgData name="shilpi mohanty" userId="7b885eb3dd52ee10" providerId="LiveId" clId="{737FED7C-CE54-46C4-B8E3-820131C0E8C0}" dt="2022-05-30T18:17:22.118" v="588" actId="1076"/>
          <ac:picMkLst>
            <pc:docMk/>
            <pc:sldMk cId="627325142" sldId="289"/>
            <ac:picMk id="5" creationId="{A06B6045-69C2-2697-A4BE-DEBC65515022}"/>
          </ac:picMkLst>
        </pc:picChg>
        <pc:picChg chg="add mod">
          <ac:chgData name="shilpi mohanty" userId="7b885eb3dd52ee10" providerId="LiveId" clId="{737FED7C-CE54-46C4-B8E3-820131C0E8C0}" dt="2022-05-30T18:17:23.557" v="589" actId="1076"/>
          <ac:picMkLst>
            <pc:docMk/>
            <pc:sldMk cId="627325142" sldId="289"/>
            <ac:picMk id="6" creationId="{D7EF9C16-F38C-A066-5864-848BC8E07030}"/>
          </ac:picMkLst>
        </pc:picChg>
      </pc:sldChg>
      <pc:sldChg chg="modSp del mod">
        <pc:chgData name="shilpi mohanty" userId="7b885eb3dd52ee10" providerId="LiveId" clId="{737FED7C-CE54-46C4-B8E3-820131C0E8C0}" dt="2022-05-30T18:17:57.754" v="592" actId="47"/>
        <pc:sldMkLst>
          <pc:docMk/>
          <pc:sldMk cId="2743591782" sldId="290"/>
        </pc:sldMkLst>
        <pc:spChg chg="mod">
          <ac:chgData name="shilpi mohanty" userId="7b885eb3dd52ee10" providerId="LiveId" clId="{737FED7C-CE54-46C4-B8E3-820131C0E8C0}" dt="2022-05-30T18:17:54.879" v="591" actId="6549"/>
          <ac:spMkLst>
            <pc:docMk/>
            <pc:sldMk cId="2743591782" sldId="290"/>
            <ac:spMk id="3" creationId="{B0898534-3DDC-B7CD-303A-6895A56DD750}"/>
          </ac:spMkLst>
        </pc:spChg>
      </pc:sldChg>
      <pc:sldChg chg="modSp mod">
        <pc:chgData name="shilpi mohanty" userId="7b885eb3dd52ee10" providerId="LiveId" clId="{737FED7C-CE54-46C4-B8E3-820131C0E8C0}" dt="2022-05-30T18:19:05.617" v="871" actId="6549"/>
        <pc:sldMkLst>
          <pc:docMk/>
          <pc:sldMk cId="3185716051" sldId="292"/>
        </pc:sldMkLst>
        <pc:spChg chg="mod">
          <ac:chgData name="shilpi mohanty" userId="7b885eb3dd52ee10" providerId="LiveId" clId="{737FED7C-CE54-46C4-B8E3-820131C0E8C0}" dt="2022-05-30T18:19:05.617" v="871" actId="6549"/>
          <ac:spMkLst>
            <pc:docMk/>
            <pc:sldMk cId="3185716051" sldId="292"/>
            <ac:spMk id="3" creationId="{33AACC93-2AE2-7B18-E131-2E5BE59BDF96}"/>
          </ac:spMkLst>
        </pc:spChg>
      </pc:sldChg>
      <pc:sldChg chg="modSp mod">
        <pc:chgData name="shilpi mohanty" userId="7b885eb3dd52ee10" providerId="LiveId" clId="{737FED7C-CE54-46C4-B8E3-820131C0E8C0}" dt="2022-05-30T18:22:30.195" v="892" actId="6549"/>
        <pc:sldMkLst>
          <pc:docMk/>
          <pc:sldMk cId="2225807466" sldId="293"/>
        </pc:sldMkLst>
        <pc:spChg chg="mod">
          <ac:chgData name="shilpi mohanty" userId="7b885eb3dd52ee10" providerId="LiveId" clId="{737FED7C-CE54-46C4-B8E3-820131C0E8C0}" dt="2022-05-30T18:22:30.195" v="892" actId="6549"/>
          <ac:spMkLst>
            <pc:docMk/>
            <pc:sldMk cId="2225807466" sldId="293"/>
            <ac:spMk id="3" creationId="{F756F0B9-EE25-8314-1D93-97609F2D7E87}"/>
          </ac:spMkLst>
        </pc:spChg>
      </pc:sldChg>
      <pc:sldChg chg="addSp delSp modSp mod">
        <pc:chgData name="shilpi mohanty" userId="7b885eb3dd52ee10" providerId="LiveId" clId="{737FED7C-CE54-46C4-B8E3-820131C0E8C0}" dt="2022-05-30T18:25:13.753" v="934" actId="1076"/>
        <pc:sldMkLst>
          <pc:docMk/>
          <pc:sldMk cId="1791860864" sldId="294"/>
        </pc:sldMkLst>
        <pc:spChg chg="mod">
          <ac:chgData name="shilpi mohanty" userId="7b885eb3dd52ee10" providerId="LiveId" clId="{737FED7C-CE54-46C4-B8E3-820131C0E8C0}" dt="2022-05-30T18:23:09.704" v="931" actId="6549"/>
          <ac:spMkLst>
            <pc:docMk/>
            <pc:sldMk cId="1791860864" sldId="294"/>
            <ac:spMk id="3" creationId="{C8663114-F645-E38F-997A-FD785FCA3FF5}"/>
          </ac:spMkLst>
        </pc:spChg>
        <pc:picChg chg="del">
          <ac:chgData name="shilpi mohanty" userId="7b885eb3dd52ee10" providerId="LiveId" clId="{737FED7C-CE54-46C4-B8E3-820131C0E8C0}" dt="2022-05-30T18:23:12.514" v="932" actId="478"/>
          <ac:picMkLst>
            <pc:docMk/>
            <pc:sldMk cId="1791860864" sldId="294"/>
            <ac:picMk id="4" creationId="{735D255D-CC98-A7A2-087E-68AD786CB7AF}"/>
          </ac:picMkLst>
        </pc:picChg>
        <pc:picChg chg="add mod">
          <ac:chgData name="shilpi mohanty" userId="7b885eb3dd52ee10" providerId="LiveId" clId="{737FED7C-CE54-46C4-B8E3-820131C0E8C0}" dt="2022-05-30T18:25:13.753" v="934" actId="1076"/>
          <ac:picMkLst>
            <pc:docMk/>
            <pc:sldMk cId="1791860864" sldId="294"/>
            <ac:picMk id="5" creationId="{34EFB17F-DD03-06DF-6D1A-9BD41FA942A9}"/>
          </ac:picMkLst>
        </pc:picChg>
      </pc:sldChg>
      <pc:sldChg chg="addSp delSp modSp mod">
        <pc:chgData name="shilpi mohanty" userId="7b885eb3dd52ee10" providerId="LiveId" clId="{737FED7C-CE54-46C4-B8E3-820131C0E8C0}" dt="2022-05-30T18:28:04.123" v="1218" actId="20577"/>
        <pc:sldMkLst>
          <pc:docMk/>
          <pc:sldMk cId="3688755701" sldId="295"/>
        </pc:sldMkLst>
        <pc:spChg chg="mod">
          <ac:chgData name="shilpi mohanty" userId="7b885eb3dd52ee10" providerId="LiveId" clId="{737FED7C-CE54-46C4-B8E3-820131C0E8C0}" dt="2022-05-30T18:25:43.033" v="987" actId="20577"/>
          <ac:spMkLst>
            <pc:docMk/>
            <pc:sldMk cId="3688755701" sldId="295"/>
            <ac:spMk id="2" creationId="{FDF6D791-547C-F1BA-371A-C82C7B62B22B}"/>
          </ac:spMkLst>
        </pc:spChg>
        <pc:spChg chg="mod">
          <ac:chgData name="shilpi mohanty" userId="7b885eb3dd52ee10" providerId="LiveId" clId="{737FED7C-CE54-46C4-B8E3-820131C0E8C0}" dt="2022-05-30T18:28:04.123" v="1218" actId="20577"/>
          <ac:spMkLst>
            <pc:docMk/>
            <pc:sldMk cId="3688755701" sldId="295"/>
            <ac:spMk id="3" creationId="{3A47889B-6939-9EF6-2504-F53724B2AB90}"/>
          </ac:spMkLst>
        </pc:spChg>
        <pc:picChg chg="del">
          <ac:chgData name="shilpi mohanty" userId="7b885eb3dd52ee10" providerId="LiveId" clId="{737FED7C-CE54-46C4-B8E3-820131C0E8C0}" dt="2022-05-30T18:25:45.483" v="988" actId="478"/>
          <ac:picMkLst>
            <pc:docMk/>
            <pc:sldMk cId="3688755701" sldId="295"/>
            <ac:picMk id="4" creationId="{DE0240AC-596C-3B0B-D121-757A800B1C07}"/>
          </ac:picMkLst>
        </pc:picChg>
        <pc:picChg chg="del">
          <ac:chgData name="shilpi mohanty" userId="7b885eb3dd52ee10" providerId="LiveId" clId="{737FED7C-CE54-46C4-B8E3-820131C0E8C0}" dt="2022-05-30T18:25:47.056" v="989" actId="478"/>
          <ac:picMkLst>
            <pc:docMk/>
            <pc:sldMk cId="3688755701" sldId="295"/>
            <ac:picMk id="5" creationId="{FDAEC2DE-F970-7CC9-2339-9FD48AD8A299}"/>
          </ac:picMkLst>
        </pc:picChg>
        <pc:picChg chg="add mod">
          <ac:chgData name="shilpi mohanty" userId="7b885eb3dd52ee10" providerId="LiveId" clId="{737FED7C-CE54-46C4-B8E3-820131C0E8C0}" dt="2022-05-30T18:27:53.591" v="1212" actId="14100"/>
          <ac:picMkLst>
            <pc:docMk/>
            <pc:sldMk cId="3688755701" sldId="295"/>
            <ac:picMk id="6" creationId="{ACC91345-B3B4-E1FB-29A7-6B73BE24FDA8}"/>
          </ac:picMkLst>
        </pc:picChg>
        <pc:picChg chg="add mod">
          <ac:chgData name="shilpi mohanty" userId="7b885eb3dd52ee10" providerId="LiveId" clId="{737FED7C-CE54-46C4-B8E3-820131C0E8C0}" dt="2022-05-30T18:27:59.652" v="1215" actId="14100"/>
          <ac:picMkLst>
            <pc:docMk/>
            <pc:sldMk cId="3688755701" sldId="295"/>
            <ac:picMk id="7" creationId="{22D4EE9C-B525-466A-82C8-F4E99D5AF7AF}"/>
          </ac:picMkLst>
        </pc:picChg>
      </pc:sldChg>
      <pc:sldChg chg="addSp delSp modSp mod">
        <pc:chgData name="shilpi mohanty" userId="7b885eb3dd52ee10" providerId="LiveId" clId="{737FED7C-CE54-46C4-B8E3-820131C0E8C0}" dt="2022-05-30T18:31:16.561" v="1325" actId="14100"/>
        <pc:sldMkLst>
          <pc:docMk/>
          <pc:sldMk cId="1119506003" sldId="296"/>
        </pc:sldMkLst>
        <pc:spChg chg="mod">
          <ac:chgData name="shilpi mohanty" userId="7b885eb3dd52ee10" providerId="LiveId" clId="{737FED7C-CE54-46C4-B8E3-820131C0E8C0}" dt="2022-05-30T18:28:34.290" v="1270" actId="6549"/>
          <ac:spMkLst>
            <pc:docMk/>
            <pc:sldMk cId="1119506003" sldId="296"/>
            <ac:spMk id="2" creationId="{D8B4C432-ECFF-D76A-959E-F93880ADB8A6}"/>
          </ac:spMkLst>
        </pc:spChg>
        <pc:spChg chg="mod">
          <ac:chgData name="shilpi mohanty" userId="7b885eb3dd52ee10" providerId="LiveId" clId="{737FED7C-CE54-46C4-B8E3-820131C0E8C0}" dt="2022-05-30T18:31:11.819" v="1324" actId="20577"/>
          <ac:spMkLst>
            <pc:docMk/>
            <pc:sldMk cId="1119506003" sldId="296"/>
            <ac:spMk id="3" creationId="{15C31030-FF99-9A66-A74A-BD9938F64A33}"/>
          </ac:spMkLst>
        </pc:spChg>
        <pc:picChg chg="del">
          <ac:chgData name="shilpi mohanty" userId="7b885eb3dd52ee10" providerId="LiveId" clId="{737FED7C-CE54-46C4-B8E3-820131C0E8C0}" dt="2022-05-30T18:28:38.837" v="1271" actId="478"/>
          <ac:picMkLst>
            <pc:docMk/>
            <pc:sldMk cId="1119506003" sldId="296"/>
            <ac:picMk id="5" creationId="{2D480483-6715-F1AE-2B9F-C876A61B6FA4}"/>
          </ac:picMkLst>
        </pc:picChg>
        <pc:picChg chg="add mod">
          <ac:chgData name="shilpi mohanty" userId="7b885eb3dd52ee10" providerId="LiveId" clId="{737FED7C-CE54-46C4-B8E3-820131C0E8C0}" dt="2022-05-30T18:31:16.561" v="1325" actId="14100"/>
          <ac:picMkLst>
            <pc:docMk/>
            <pc:sldMk cId="1119506003" sldId="296"/>
            <ac:picMk id="6" creationId="{DEA7445F-FDDB-EDC4-8BA2-1AF94FED3E3C}"/>
          </ac:picMkLst>
        </pc:picChg>
        <pc:picChg chg="add mod">
          <ac:chgData name="shilpi mohanty" userId="7b885eb3dd52ee10" providerId="LiveId" clId="{737FED7C-CE54-46C4-B8E3-820131C0E8C0}" dt="2022-05-30T18:30:57.927" v="1310" actId="1076"/>
          <ac:picMkLst>
            <pc:docMk/>
            <pc:sldMk cId="1119506003" sldId="296"/>
            <ac:picMk id="7" creationId="{D2FAD3AE-0322-F29F-3187-98B4E2607999}"/>
          </ac:picMkLst>
        </pc:picChg>
      </pc:sldChg>
      <pc:sldChg chg="addSp delSp modSp del mod">
        <pc:chgData name="shilpi mohanty" userId="7b885eb3dd52ee10" providerId="LiveId" clId="{737FED7C-CE54-46C4-B8E3-820131C0E8C0}" dt="2022-05-30T18:43:26.568" v="1553" actId="47"/>
        <pc:sldMkLst>
          <pc:docMk/>
          <pc:sldMk cId="195594248" sldId="297"/>
        </pc:sldMkLst>
        <pc:spChg chg="add mod">
          <ac:chgData name="shilpi mohanty" userId="7b885eb3dd52ee10" providerId="LiveId" clId="{737FED7C-CE54-46C4-B8E3-820131C0E8C0}" dt="2022-05-30T18:43:24.050" v="1552" actId="478"/>
          <ac:spMkLst>
            <pc:docMk/>
            <pc:sldMk cId="195594248" sldId="297"/>
            <ac:spMk id="6" creationId="{AD27FCC5-1C3D-8DD6-E461-B77E7AB80A78}"/>
          </ac:spMkLst>
        </pc:spChg>
        <pc:picChg chg="del">
          <ac:chgData name="shilpi mohanty" userId="7b885eb3dd52ee10" providerId="LiveId" clId="{737FED7C-CE54-46C4-B8E3-820131C0E8C0}" dt="2022-05-30T18:43:24.050" v="1552" actId="478"/>
          <ac:picMkLst>
            <pc:docMk/>
            <pc:sldMk cId="195594248" sldId="297"/>
            <ac:picMk id="4" creationId="{0B079692-A8C3-49EB-E7E1-738CC4233160}"/>
          </ac:picMkLst>
        </pc:picChg>
      </pc:sldChg>
      <pc:sldChg chg="modSp mod">
        <pc:chgData name="shilpi mohanty" userId="7b885eb3dd52ee10" providerId="LiveId" clId="{737FED7C-CE54-46C4-B8E3-820131C0E8C0}" dt="2022-05-30T18:43:14.700" v="1551" actId="113"/>
        <pc:sldMkLst>
          <pc:docMk/>
          <pc:sldMk cId="4127638810" sldId="298"/>
        </pc:sldMkLst>
        <pc:spChg chg="mod">
          <ac:chgData name="shilpi mohanty" userId="7b885eb3dd52ee10" providerId="LiveId" clId="{737FED7C-CE54-46C4-B8E3-820131C0E8C0}" dt="2022-05-30T18:43:14.700" v="1551" actId="113"/>
          <ac:spMkLst>
            <pc:docMk/>
            <pc:sldMk cId="4127638810" sldId="298"/>
            <ac:spMk id="3" creationId="{7731BF53-73E6-4722-4918-F79DC609AFE0}"/>
          </ac:spMkLst>
        </pc:spChg>
      </pc:sldChg>
      <pc:sldChg chg="addSp delSp modSp mod">
        <pc:chgData name="shilpi mohanty" userId="7b885eb3dd52ee10" providerId="LiveId" clId="{737FED7C-CE54-46C4-B8E3-820131C0E8C0}" dt="2022-05-30T18:45:38.389" v="1740" actId="1076"/>
        <pc:sldMkLst>
          <pc:docMk/>
          <pc:sldMk cId="2200516033" sldId="299"/>
        </pc:sldMkLst>
        <pc:spChg chg="mod">
          <ac:chgData name="shilpi mohanty" userId="7b885eb3dd52ee10" providerId="LiveId" clId="{737FED7C-CE54-46C4-B8E3-820131C0E8C0}" dt="2022-05-30T18:43:50.645" v="1586" actId="27636"/>
          <ac:spMkLst>
            <pc:docMk/>
            <pc:sldMk cId="2200516033" sldId="299"/>
            <ac:spMk id="2" creationId="{9AD8AE90-5293-0574-FEF2-79CD1EBEF55F}"/>
          </ac:spMkLst>
        </pc:spChg>
        <pc:spChg chg="mod">
          <ac:chgData name="shilpi mohanty" userId="7b885eb3dd52ee10" providerId="LiveId" clId="{737FED7C-CE54-46C4-B8E3-820131C0E8C0}" dt="2022-05-30T18:45:20.509" v="1734" actId="20577"/>
          <ac:spMkLst>
            <pc:docMk/>
            <pc:sldMk cId="2200516033" sldId="299"/>
            <ac:spMk id="3" creationId="{78B30F16-0795-3B74-A682-6CF3229FE346}"/>
          </ac:spMkLst>
        </pc:spChg>
        <pc:picChg chg="del mod">
          <ac:chgData name="shilpi mohanty" userId="7b885eb3dd52ee10" providerId="LiveId" clId="{737FED7C-CE54-46C4-B8E3-820131C0E8C0}" dt="2022-05-30T18:45:22.389" v="1736" actId="478"/>
          <ac:picMkLst>
            <pc:docMk/>
            <pc:sldMk cId="2200516033" sldId="299"/>
            <ac:picMk id="4" creationId="{38C16661-0641-FCED-30B9-3904C60DB774}"/>
          </ac:picMkLst>
        </pc:picChg>
        <pc:picChg chg="del">
          <ac:chgData name="shilpi mohanty" userId="7b885eb3dd52ee10" providerId="LiveId" clId="{737FED7C-CE54-46C4-B8E3-820131C0E8C0}" dt="2022-05-30T18:45:23.927" v="1737" actId="478"/>
          <ac:picMkLst>
            <pc:docMk/>
            <pc:sldMk cId="2200516033" sldId="299"/>
            <ac:picMk id="5" creationId="{B0FFC4F2-64C4-1142-543D-6C76FA4C2DFC}"/>
          </ac:picMkLst>
        </pc:picChg>
        <pc:picChg chg="add mod">
          <ac:chgData name="shilpi mohanty" userId="7b885eb3dd52ee10" providerId="LiveId" clId="{737FED7C-CE54-46C4-B8E3-820131C0E8C0}" dt="2022-05-30T18:45:38.389" v="1740" actId="1076"/>
          <ac:picMkLst>
            <pc:docMk/>
            <pc:sldMk cId="2200516033" sldId="299"/>
            <ac:picMk id="6" creationId="{52BF827A-9C8C-DE0F-7678-AD1439D2234E}"/>
          </ac:picMkLst>
        </pc:picChg>
      </pc:sldChg>
      <pc:sldChg chg="addSp delSp modSp mod">
        <pc:chgData name="shilpi mohanty" userId="7b885eb3dd52ee10" providerId="LiveId" clId="{737FED7C-CE54-46C4-B8E3-820131C0E8C0}" dt="2022-05-30T18:47:01.984" v="1857" actId="1076"/>
        <pc:sldMkLst>
          <pc:docMk/>
          <pc:sldMk cId="3511713547" sldId="300"/>
        </pc:sldMkLst>
        <pc:spChg chg="mod">
          <ac:chgData name="shilpi mohanty" userId="7b885eb3dd52ee10" providerId="LiveId" clId="{737FED7C-CE54-46C4-B8E3-820131C0E8C0}" dt="2022-05-30T18:46:17.091" v="1777" actId="20577"/>
          <ac:spMkLst>
            <pc:docMk/>
            <pc:sldMk cId="3511713547" sldId="300"/>
            <ac:spMk id="2" creationId="{BA97C9C8-CC60-D81C-58E4-A9029E6FD72D}"/>
          </ac:spMkLst>
        </pc:spChg>
        <pc:spChg chg="add mod">
          <ac:chgData name="shilpi mohanty" userId="7b885eb3dd52ee10" providerId="LiveId" clId="{737FED7C-CE54-46C4-B8E3-820131C0E8C0}" dt="2022-05-30T18:46:58.744" v="1856" actId="20577"/>
          <ac:spMkLst>
            <pc:docMk/>
            <pc:sldMk cId="3511713547" sldId="300"/>
            <ac:spMk id="5" creationId="{3E58CA9B-D001-ECCE-2E43-79B76444A1EB}"/>
          </ac:spMkLst>
        </pc:spChg>
        <pc:picChg chg="del">
          <ac:chgData name="shilpi mohanty" userId="7b885eb3dd52ee10" providerId="LiveId" clId="{737FED7C-CE54-46C4-B8E3-820131C0E8C0}" dt="2022-05-30T18:46:21.877" v="1778" actId="478"/>
          <ac:picMkLst>
            <pc:docMk/>
            <pc:sldMk cId="3511713547" sldId="300"/>
            <ac:picMk id="4" creationId="{3341FEFD-606F-4A54-140A-C72521720A57}"/>
          </ac:picMkLst>
        </pc:picChg>
        <pc:picChg chg="add mod">
          <ac:chgData name="shilpi mohanty" userId="7b885eb3dd52ee10" providerId="LiveId" clId="{737FED7C-CE54-46C4-B8E3-820131C0E8C0}" dt="2022-05-30T18:47:01.984" v="1857" actId="1076"/>
          <ac:picMkLst>
            <pc:docMk/>
            <pc:sldMk cId="3511713547" sldId="300"/>
            <ac:picMk id="6" creationId="{CEB07046-CFA7-3141-F2E4-ECCE11001E66}"/>
          </ac:picMkLst>
        </pc:picChg>
      </pc:sldChg>
      <pc:sldChg chg="addSp delSp modSp mod">
        <pc:chgData name="shilpi mohanty" userId="7b885eb3dd52ee10" providerId="LiveId" clId="{737FED7C-CE54-46C4-B8E3-820131C0E8C0}" dt="2022-05-30T18:48:09.856" v="1925" actId="20577"/>
        <pc:sldMkLst>
          <pc:docMk/>
          <pc:sldMk cId="2848306400" sldId="301"/>
        </pc:sldMkLst>
        <pc:spChg chg="mod">
          <ac:chgData name="shilpi mohanty" userId="7b885eb3dd52ee10" providerId="LiveId" clId="{737FED7C-CE54-46C4-B8E3-820131C0E8C0}" dt="2022-05-30T18:48:09.856" v="1925" actId="20577"/>
          <ac:spMkLst>
            <pc:docMk/>
            <pc:sldMk cId="2848306400" sldId="301"/>
            <ac:spMk id="2" creationId="{A7EC51AB-17CF-72C8-CBD3-40970FD0297B}"/>
          </ac:spMkLst>
        </pc:spChg>
        <pc:spChg chg="del mod">
          <ac:chgData name="shilpi mohanty" userId="7b885eb3dd52ee10" providerId="LiveId" clId="{737FED7C-CE54-46C4-B8E3-820131C0E8C0}" dt="2022-05-30T18:47:47.508" v="1919"/>
          <ac:spMkLst>
            <pc:docMk/>
            <pc:sldMk cId="2848306400" sldId="301"/>
            <ac:spMk id="3" creationId="{E2CE6155-AD11-D123-1868-C970B948E77C}"/>
          </ac:spMkLst>
        </pc:spChg>
        <pc:picChg chg="del">
          <ac:chgData name="shilpi mohanty" userId="7b885eb3dd52ee10" providerId="LiveId" clId="{737FED7C-CE54-46C4-B8E3-820131C0E8C0}" dt="2022-05-30T18:47:35.976" v="1917" actId="478"/>
          <ac:picMkLst>
            <pc:docMk/>
            <pc:sldMk cId="2848306400" sldId="301"/>
            <ac:picMk id="4" creationId="{BAA8810C-20D8-F3DB-C39C-E3F9F0F3F7F7}"/>
          </ac:picMkLst>
        </pc:picChg>
        <pc:picChg chg="del">
          <ac:chgData name="shilpi mohanty" userId="7b885eb3dd52ee10" providerId="LiveId" clId="{737FED7C-CE54-46C4-B8E3-820131C0E8C0}" dt="2022-05-30T18:47:37.775" v="1918" actId="478"/>
          <ac:picMkLst>
            <pc:docMk/>
            <pc:sldMk cId="2848306400" sldId="301"/>
            <ac:picMk id="5" creationId="{B776BF65-4F10-3B22-3F41-600CC16CFB94}"/>
          </ac:picMkLst>
        </pc:picChg>
        <pc:picChg chg="add mod">
          <ac:chgData name="shilpi mohanty" userId="7b885eb3dd52ee10" providerId="LiveId" clId="{737FED7C-CE54-46C4-B8E3-820131C0E8C0}" dt="2022-05-30T18:47:54.063" v="1922" actId="1076"/>
          <ac:picMkLst>
            <pc:docMk/>
            <pc:sldMk cId="2848306400" sldId="301"/>
            <ac:picMk id="6" creationId="{EA9DC49D-DC2B-8456-0FF5-4938024108C1}"/>
          </ac:picMkLst>
        </pc:picChg>
        <pc:picChg chg="add mod">
          <ac:chgData name="shilpi mohanty" userId="7b885eb3dd52ee10" providerId="LiveId" clId="{737FED7C-CE54-46C4-B8E3-820131C0E8C0}" dt="2022-05-30T18:48:06.478" v="1924" actId="1076"/>
          <ac:picMkLst>
            <pc:docMk/>
            <pc:sldMk cId="2848306400" sldId="301"/>
            <ac:picMk id="7" creationId="{FAC71C2A-BFD9-E4C6-5336-D8DD7CED033E}"/>
          </ac:picMkLst>
        </pc:picChg>
      </pc:sldChg>
      <pc:sldChg chg="modSp mod">
        <pc:chgData name="shilpi mohanty" userId="7b885eb3dd52ee10" providerId="LiveId" clId="{737FED7C-CE54-46C4-B8E3-820131C0E8C0}" dt="2022-05-30T18:48:41.385" v="1927"/>
        <pc:sldMkLst>
          <pc:docMk/>
          <pc:sldMk cId="3423718930" sldId="302"/>
        </pc:sldMkLst>
        <pc:spChg chg="mod">
          <ac:chgData name="shilpi mohanty" userId="7b885eb3dd52ee10" providerId="LiveId" clId="{737FED7C-CE54-46C4-B8E3-820131C0E8C0}" dt="2022-05-30T18:48:41.385" v="1927"/>
          <ac:spMkLst>
            <pc:docMk/>
            <pc:sldMk cId="3423718930" sldId="302"/>
            <ac:spMk id="3" creationId="{75888850-0B8D-F793-335C-44B53DADAF9B}"/>
          </ac:spMkLst>
        </pc:spChg>
      </pc:sldChg>
      <pc:sldChg chg="addSp delSp modSp mod">
        <pc:chgData name="shilpi mohanty" userId="7b885eb3dd52ee10" providerId="LiveId" clId="{737FED7C-CE54-46C4-B8E3-820131C0E8C0}" dt="2022-05-30T18:49:13.576" v="1932" actId="14100"/>
        <pc:sldMkLst>
          <pc:docMk/>
          <pc:sldMk cId="3977091633" sldId="303"/>
        </pc:sldMkLst>
        <pc:spChg chg="add mod">
          <ac:chgData name="shilpi mohanty" userId="7b885eb3dd52ee10" providerId="LiveId" clId="{737FED7C-CE54-46C4-B8E3-820131C0E8C0}" dt="2022-05-30T18:48:54.866" v="1928" actId="478"/>
          <ac:spMkLst>
            <pc:docMk/>
            <pc:sldMk cId="3977091633" sldId="303"/>
            <ac:spMk id="5" creationId="{FF926E0B-E0B4-4A60-EB64-D4F2F44CEFFB}"/>
          </ac:spMkLst>
        </pc:spChg>
        <pc:picChg chg="del">
          <ac:chgData name="shilpi mohanty" userId="7b885eb3dd52ee10" providerId="LiveId" clId="{737FED7C-CE54-46C4-B8E3-820131C0E8C0}" dt="2022-05-30T18:48:54.866" v="1928" actId="478"/>
          <ac:picMkLst>
            <pc:docMk/>
            <pc:sldMk cId="3977091633" sldId="303"/>
            <ac:picMk id="4" creationId="{A32176EC-F707-8694-6D24-105C064EFE48}"/>
          </ac:picMkLst>
        </pc:picChg>
        <pc:picChg chg="add mod">
          <ac:chgData name="shilpi mohanty" userId="7b885eb3dd52ee10" providerId="LiveId" clId="{737FED7C-CE54-46C4-B8E3-820131C0E8C0}" dt="2022-05-30T18:49:13.576" v="1932" actId="14100"/>
          <ac:picMkLst>
            <pc:docMk/>
            <pc:sldMk cId="3977091633" sldId="303"/>
            <ac:picMk id="6" creationId="{073FCB2E-6520-87D6-D7BD-3DBCA7D5DF67}"/>
          </ac:picMkLst>
        </pc:picChg>
      </pc:sldChg>
      <pc:sldChg chg="del">
        <pc:chgData name="shilpi mohanty" userId="7b885eb3dd52ee10" providerId="LiveId" clId="{737FED7C-CE54-46C4-B8E3-820131C0E8C0}" dt="2022-05-30T18:49:24.531" v="1933" actId="47"/>
        <pc:sldMkLst>
          <pc:docMk/>
          <pc:sldMk cId="810542761" sldId="304"/>
        </pc:sldMkLst>
      </pc:sldChg>
      <pc:sldChg chg="addSp delSp modSp mod">
        <pc:chgData name="shilpi mohanty" userId="7b885eb3dd52ee10" providerId="LiveId" clId="{737FED7C-CE54-46C4-B8E3-820131C0E8C0}" dt="2022-05-30T18:49:49.793" v="1938"/>
        <pc:sldMkLst>
          <pc:docMk/>
          <pc:sldMk cId="455345031" sldId="305"/>
        </pc:sldMkLst>
        <pc:spChg chg="add del mod">
          <ac:chgData name="shilpi mohanty" userId="7b885eb3dd52ee10" providerId="LiveId" clId="{737FED7C-CE54-46C4-B8E3-820131C0E8C0}" dt="2022-05-30T18:49:49.793" v="1938"/>
          <ac:spMkLst>
            <pc:docMk/>
            <pc:sldMk cId="455345031" sldId="305"/>
            <ac:spMk id="7" creationId="{0B1315B9-A15C-787B-AF1C-6A14BDF50C8E}"/>
          </ac:spMkLst>
        </pc:spChg>
        <pc:picChg chg="del">
          <ac:chgData name="shilpi mohanty" userId="7b885eb3dd52ee10" providerId="LiveId" clId="{737FED7C-CE54-46C4-B8E3-820131C0E8C0}" dt="2022-05-30T18:49:28.167" v="1934" actId="478"/>
          <ac:picMkLst>
            <pc:docMk/>
            <pc:sldMk cId="455345031" sldId="305"/>
            <ac:picMk id="4" creationId="{FB7855F0-A103-3124-0902-124E5AD428BE}"/>
          </ac:picMkLst>
        </pc:picChg>
        <pc:picChg chg="del">
          <ac:chgData name="shilpi mohanty" userId="7b885eb3dd52ee10" providerId="LiveId" clId="{737FED7C-CE54-46C4-B8E3-820131C0E8C0}" dt="2022-05-30T18:49:31.968" v="1935" actId="478"/>
          <ac:picMkLst>
            <pc:docMk/>
            <pc:sldMk cId="455345031" sldId="305"/>
            <ac:picMk id="5" creationId="{3D6929AD-FCEC-2026-6C59-DCFDEEF6E251}"/>
          </ac:picMkLst>
        </pc:picChg>
        <pc:picChg chg="del mod">
          <ac:chgData name="shilpi mohanty" userId="7b885eb3dd52ee10" providerId="LiveId" clId="{737FED7C-CE54-46C4-B8E3-820131C0E8C0}" dt="2022-05-30T18:49:33.962" v="1937" actId="478"/>
          <ac:picMkLst>
            <pc:docMk/>
            <pc:sldMk cId="455345031" sldId="305"/>
            <ac:picMk id="6" creationId="{78DAECDA-67C3-DF83-6DA0-2D78D9AAF200}"/>
          </ac:picMkLst>
        </pc:picChg>
        <pc:picChg chg="add mod">
          <ac:chgData name="shilpi mohanty" userId="7b885eb3dd52ee10" providerId="LiveId" clId="{737FED7C-CE54-46C4-B8E3-820131C0E8C0}" dt="2022-05-30T18:49:49.793" v="1938"/>
          <ac:picMkLst>
            <pc:docMk/>
            <pc:sldMk cId="455345031" sldId="305"/>
            <ac:picMk id="8" creationId="{99B70FD2-2833-CA43-5F76-E92E013BD835}"/>
          </ac:picMkLst>
        </pc:picChg>
      </pc:sldChg>
      <pc:sldChg chg="addSp delSp modSp mod">
        <pc:chgData name="shilpi mohanty" userId="7b885eb3dd52ee10" providerId="LiveId" clId="{737FED7C-CE54-46C4-B8E3-820131C0E8C0}" dt="2022-05-30T18:51:02.711" v="1949" actId="1076"/>
        <pc:sldMkLst>
          <pc:docMk/>
          <pc:sldMk cId="1607399577" sldId="306"/>
        </pc:sldMkLst>
        <pc:spChg chg="mod">
          <ac:chgData name="shilpi mohanty" userId="7b885eb3dd52ee10" providerId="LiveId" clId="{737FED7C-CE54-46C4-B8E3-820131C0E8C0}" dt="2022-05-30T18:51:02.711" v="1949" actId="1076"/>
          <ac:spMkLst>
            <pc:docMk/>
            <pc:sldMk cId="1607399577" sldId="306"/>
            <ac:spMk id="3" creationId="{8FD6A8C8-7FF1-9F34-F378-8E3F664E4CD6}"/>
          </ac:spMkLst>
        </pc:spChg>
        <pc:picChg chg="del">
          <ac:chgData name="shilpi mohanty" userId="7b885eb3dd52ee10" providerId="LiveId" clId="{737FED7C-CE54-46C4-B8E3-820131C0E8C0}" dt="2022-05-30T18:50:01.369" v="1939" actId="478"/>
          <ac:picMkLst>
            <pc:docMk/>
            <pc:sldMk cId="1607399577" sldId="306"/>
            <ac:picMk id="4" creationId="{130E0875-7C02-EB0D-258B-324F649389A8}"/>
          </ac:picMkLst>
        </pc:picChg>
        <pc:picChg chg="del">
          <ac:chgData name="shilpi mohanty" userId="7b885eb3dd52ee10" providerId="LiveId" clId="{737FED7C-CE54-46C4-B8E3-820131C0E8C0}" dt="2022-05-30T18:50:03.029" v="1940" actId="478"/>
          <ac:picMkLst>
            <pc:docMk/>
            <pc:sldMk cId="1607399577" sldId="306"/>
            <ac:picMk id="5" creationId="{14928841-C71E-7B9F-6452-5B1CDA66D0E2}"/>
          </ac:picMkLst>
        </pc:picChg>
        <pc:picChg chg="del">
          <ac:chgData name="shilpi mohanty" userId="7b885eb3dd52ee10" providerId="LiveId" clId="{737FED7C-CE54-46C4-B8E3-820131C0E8C0}" dt="2022-05-30T18:50:07.719" v="1943" actId="478"/>
          <ac:picMkLst>
            <pc:docMk/>
            <pc:sldMk cId="1607399577" sldId="306"/>
            <ac:picMk id="6" creationId="{09BE7C31-A877-3B9D-B4E6-78165BC77061}"/>
          </ac:picMkLst>
        </pc:picChg>
        <pc:picChg chg="del">
          <ac:chgData name="shilpi mohanty" userId="7b885eb3dd52ee10" providerId="LiveId" clId="{737FED7C-CE54-46C4-B8E3-820131C0E8C0}" dt="2022-05-30T18:50:04.675" v="1941" actId="478"/>
          <ac:picMkLst>
            <pc:docMk/>
            <pc:sldMk cId="1607399577" sldId="306"/>
            <ac:picMk id="7" creationId="{7FED56B9-6155-5880-7B10-26B8B343B8C8}"/>
          </ac:picMkLst>
        </pc:picChg>
        <pc:picChg chg="del">
          <ac:chgData name="shilpi mohanty" userId="7b885eb3dd52ee10" providerId="LiveId" clId="{737FED7C-CE54-46C4-B8E3-820131C0E8C0}" dt="2022-05-30T18:50:09.177" v="1944" actId="478"/>
          <ac:picMkLst>
            <pc:docMk/>
            <pc:sldMk cId="1607399577" sldId="306"/>
            <ac:picMk id="8" creationId="{23FE9B76-70CA-0AE9-ACA0-7FA46DF35E37}"/>
          </ac:picMkLst>
        </pc:picChg>
        <pc:picChg chg="del">
          <ac:chgData name="shilpi mohanty" userId="7b885eb3dd52ee10" providerId="LiveId" clId="{737FED7C-CE54-46C4-B8E3-820131C0E8C0}" dt="2022-05-30T18:50:06.249" v="1942" actId="478"/>
          <ac:picMkLst>
            <pc:docMk/>
            <pc:sldMk cId="1607399577" sldId="306"/>
            <ac:picMk id="9" creationId="{5DA86426-A08A-AA8A-75F4-ED5460F9B42D}"/>
          </ac:picMkLst>
        </pc:picChg>
        <pc:picChg chg="add mod">
          <ac:chgData name="shilpi mohanty" userId="7b885eb3dd52ee10" providerId="LiveId" clId="{737FED7C-CE54-46C4-B8E3-820131C0E8C0}" dt="2022-05-30T18:50:50.112" v="1946" actId="1076"/>
          <ac:picMkLst>
            <pc:docMk/>
            <pc:sldMk cId="1607399577" sldId="306"/>
            <ac:picMk id="10" creationId="{6F49DEB1-6152-DA69-D096-422041D966EE}"/>
          </ac:picMkLst>
        </pc:picChg>
        <pc:picChg chg="add mod">
          <ac:chgData name="shilpi mohanty" userId="7b885eb3dd52ee10" providerId="LiveId" clId="{737FED7C-CE54-46C4-B8E3-820131C0E8C0}" dt="2022-05-30T18:51:01.685" v="1948" actId="1076"/>
          <ac:picMkLst>
            <pc:docMk/>
            <pc:sldMk cId="1607399577" sldId="306"/>
            <ac:picMk id="11" creationId="{DFCE3469-F0E7-6149-22A6-0B2242F2FAA8}"/>
          </ac:picMkLst>
        </pc:picChg>
      </pc:sldChg>
      <pc:sldChg chg="addSp delSp modSp mod">
        <pc:chgData name="shilpi mohanty" userId="7b885eb3dd52ee10" providerId="LiveId" clId="{737FED7C-CE54-46C4-B8E3-820131C0E8C0}" dt="2022-05-30T18:53:27.878" v="2012" actId="1076"/>
        <pc:sldMkLst>
          <pc:docMk/>
          <pc:sldMk cId="3809979948" sldId="307"/>
        </pc:sldMkLst>
        <pc:spChg chg="mod">
          <ac:chgData name="shilpi mohanty" userId="7b885eb3dd52ee10" providerId="LiveId" clId="{737FED7C-CE54-46C4-B8E3-820131C0E8C0}" dt="2022-05-30T18:51:35.445" v="1988" actId="20577"/>
          <ac:spMkLst>
            <pc:docMk/>
            <pc:sldMk cId="3809979948" sldId="307"/>
            <ac:spMk id="3" creationId="{F0351C5A-AD3C-3599-C1C9-D9DCE6ED4D3E}"/>
          </ac:spMkLst>
        </pc:spChg>
        <pc:picChg chg="del">
          <ac:chgData name="shilpi mohanty" userId="7b885eb3dd52ee10" providerId="LiveId" clId="{737FED7C-CE54-46C4-B8E3-820131C0E8C0}" dt="2022-05-30T18:51:20.462" v="1951" actId="478"/>
          <ac:picMkLst>
            <pc:docMk/>
            <pc:sldMk cId="3809979948" sldId="307"/>
            <ac:picMk id="4" creationId="{639A6B24-1574-2451-F2D3-2689F4CB14B0}"/>
          </ac:picMkLst>
        </pc:picChg>
        <pc:picChg chg="del">
          <ac:chgData name="shilpi mohanty" userId="7b885eb3dd52ee10" providerId="LiveId" clId="{737FED7C-CE54-46C4-B8E3-820131C0E8C0}" dt="2022-05-30T18:51:16.193" v="1950" actId="478"/>
          <ac:picMkLst>
            <pc:docMk/>
            <pc:sldMk cId="3809979948" sldId="307"/>
            <ac:picMk id="5" creationId="{4A94DCD3-08FA-D906-37AC-061AD5B417E8}"/>
          </ac:picMkLst>
        </pc:picChg>
        <pc:picChg chg="del">
          <ac:chgData name="shilpi mohanty" userId="7b885eb3dd52ee10" providerId="LiveId" clId="{737FED7C-CE54-46C4-B8E3-820131C0E8C0}" dt="2022-05-30T18:51:21.999" v="1952" actId="478"/>
          <ac:picMkLst>
            <pc:docMk/>
            <pc:sldMk cId="3809979948" sldId="307"/>
            <ac:picMk id="6" creationId="{D72DEB5F-912F-B6BB-AAAE-90EADA7482B9}"/>
          </ac:picMkLst>
        </pc:picChg>
        <pc:picChg chg="del">
          <ac:chgData name="shilpi mohanty" userId="7b885eb3dd52ee10" providerId="LiveId" clId="{737FED7C-CE54-46C4-B8E3-820131C0E8C0}" dt="2022-05-30T18:51:23.509" v="1953" actId="478"/>
          <ac:picMkLst>
            <pc:docMk/>
            <pc:sldMk cId="3809979948" sldId="307"/>
            <ac:picMk id="7" creationId="{FB2C6A7B-562E-DA72-20D7-CC1B1771E378}"/>
          </ac:picMkLst>
        </pc:picChg>
        <pc:picChg chg="add mod">
          <ac:chgData name="shilpi mohanty" userId="7b885eb3dd52ee10" providerId="LiveId" clId="{737FED7C-CE54-46C4-B8E3-820131C0E8C0}" dt="2022-05-30T18:51:48.680" v="1990" actId="1076"/>
          <ac:picMkLst>
            <pc:docMk/>
            <pc:sldMk cId="3809979948" sldId="307"/>
            <ac:picMk id="8" creationId="{E855CB67-8F39-BE98-776B-C61DDEFA27BC}"/>
          </ac:picMkLst>
        </pc:picChg>
        <pc:picChg chg="add mod">
          <ac:chgData name="shilpi mohanty" userId="7b885eb3dd52ee10" providerId="LiveId" clId="{737FED7C-CE54-46C4-B8E3-820131C0E8C0}" dt="2022-05-30T18:51:59.382" v="1992" actId="1076"/>
          <ac:picMkLst>
            <pc:docMk/>
            <pc:sldMk cId="3809979948" sldId="307"/>
            <ac:picMk id="9" creationId="{7EA37446-1C8E-08FF-AE97-1327BC38D65D}"/>
          </ac:picMkLst>
        </pc:picChg>
        <pc:picChg chg="add mod">
          <ac:chgData name="shilpi mohanty" userId="7b885eb3dd52ee10" providerId="LiveId" clId="{737FED7C-CE54-46C4-B8E3-820131C0E8C0}" dt="2022-05-30T18:52:10.223" v="1995" actId="14100"/>
          <ac:picMkLst>
            <pc:docMk/>
            <pc:sldMk cId="3809979948" sldId="307"/>
            <ac:picMk id="10" creationId="{7890D596-A0F4-6423-6A71-42043F69929B}"/>
          </ac:picMkLst>
        </pc:picChg>
        <pc:picChg chg="add mod">
          <ac:chgData name="shilpi mohanty" userId="7b885eb3dd52ee10" providerId="LiveId" clId="{737FED7C-CE54-46C4-B8E3-820131C0E8C0}" dt="2022-05-30T18:52:21.547" v="1997" actId="1076"/>
          <ac:picMkLst>
            <pc:docMk/>
            <pc:sldMk cId="3809979948" sldId="307"/>
            <ac:picMk id="11" creationId="{F22351AC-DF1B-FB06-FF3F-1EB70AF7EDF8}"/>
          </ac:picMkLst>
        </pc:picChg>
        <pc:picChg chg="add mod">
          <ac:chgData name="shilpi mohanty" userId="7b885eb3dd52ee10" providerId="LiveId" clId="{737FED7C-CE54-46C4-B8E3-820131C0E8C0}" dt="2022-05-30T18:52:31.113" v="1999" actId="1076"/>
          <ac:picMkLst>
            <pc:docMk/>
            <pc:sldMk cId="3809979948" sldId="307"/>
            <ac:picMk id="12" creationId="{790B503E-0E52-527E-70FC-184E96AC038D}"/>
          </ac:picMkLst>
        </pc:picChg>
        <pc:picChg chg="add mod">
          <ac:chgData name="shilpi mohanty" userId="7b885eb3dd52ee10" providerId="LiveId" clId="{737FED7C-CE54-46C4-B8E3-820131C0E8C0}" dt="2022-05-30T18:52:48.409" v="2004" actId="1076"/>
          <ac:picMkLst>
            <pc:docMk/>
            <pc:sldMk cId="3809979948" sldId="307"/>
            <ac:picMk id="13" creationId="{CF012334-E42F-400D-D982-669F20A9FCDD}"/>
          </ac:picMkLst>
        </pc:picChg>
        <pc:picChg chg="add mod">
          <ac:chgData name="shilpi mohanty" userId="7b885eb3dd52ee10" providerId="LiveId" clId="{737FED7C-CE54-46C4-B8E3-820131C0E8C0}" dt="2022-05-30T18:53:27.878" v="2012" actId="1076"/>
          <ac:picMkLst>
            <pc:docMk/>
            <pc:sldMk cId="3809979948" sldId="307"/>
            <ac:picMk id="14" creationId="{86F96A75-7E54-AF88-0071-55A4729E325A}"/>
          </ac:picMkLst>
        </pc:picChg>
      </pc:sldChg>
      <pc:sldChg chg="addSp delSp modSp mod">
        <pc:chgData name="shilpi mohanty" userId="7b885eb3dd52ee10" providerId="LiveId" clId="{737FED7C-CE54-46C4-B8E3-820131C0E8C0}" dt="2022-05-30T18:54:58.995" v="2030" actId="1076"/>
        <pc:sldMkLst>
          <pc:docMk/>
          <pc:sldMk cId="281350816" sldId="308"/>
        </pc:sldMkLst>
        <pc:picChg chg="del">
          <ac:chgData name="shilpi mohanty" userId="7b885eb3dd52ee10" providerId="LiveId" clId="{737FED7C-CE54-46C4-B8E3-820131C0E8C0}" dt="2022-05-30T18:52:57.709" v="2005" actId="478"/>
          <ac:picMkLst>
            <pc:docMk/>
            <pc:sldMk cId="281350816" sldId="308"/>
            <ac:picMk id="4" creationId="{B4D9C4FA-755D-378A-665B-7DC30EAF7CBC}"/>
          </ac:picMkLst>
        </pc:picChg>
        <pc:picChg chg="del">
          <ac:chgData name="shilpi mohanty" userId="7b885eb3dd52ee10" providerId="LiveId" clId="{737FED7C-CE54-46C4-B8E3-820131C0E8C0}" dt="2022-05-30T18:52:59.217" v="2006" actId="478"/>
          <ac:picMkLst>
            <pc:docMk/>
            <pc:sldMk cId="281350816" sldId="308"/>
            <ac:picMk id="5" creationId="{0A90A087-3BA3-B231-4D19-C8C262774633}"/>
          </ac:picMkLst>
        </pc:picChg>
        <pc:picChg chg="del">
          <ac:chgData name="shilpi mohanty" userId="7b885eb3dd52ee10" providerId="LiveId" clId="{737FED7C-CE54-46C4-B8E3-820131C0E8C0}" dt="2022-05-30T18:53:00.829" v="2007" actId="478"/>
          <ac:picMkLst>
            <pc:docMk/>
            <pc:sldMk cId="281350816" sldId="308"/>
            <ac:picMk id="6" creationId="{BB272AB8-1D55-9150-C361-D1DA21F499C1}"/>
          </ac:picMkLst>
        </pc:picChg>
        <pc:picChg chg="add mod">
          <ac:chgData name="shilpi mohanty" userId="7b885eb3dd52ee10" providerId="LiveId" clId="{737FED7C-CE54-46C4-B8E3-820131C0E8C0}" dt="2022-05-30T18:53:53.782" v="2014" actId="1076"/>
          <ac:picMkLst>
            <pc:docMk/>
            <pc:sldMk cId="281350816" sldId="308"/>
            <ac:picMk id="7" creationId="{52A675C7-A6CC-D47F-E08E-3D282CE6D9FD}"/>
          </ac:picMkLst>
        </pc:picChg>
        <pc:picChg chg="add mod">
          <ac:chgData name="shilpi mohanty" userId="7b885eb3dd52ee10" providerId="LiveId" clId="{737FED7C-CE54-46C4-B8E3-820131C0E8C0}" dt="2022-05-30T18:54:02.218" v="2016" actId="1076"/>
          <ac:picMkLst>
            <pc:docMk/>
            <pc:sldMk cId="281350816" sldId="308"/>
            <ac:picMk id="8" creationId="{459D37FD-E2D0-AB5A-4BA8-3896B12D4F0C}"/>
          </ac:picMkLst>
        </pc:picChg>
        <pc:picChg chg="add mod">
          <ac:chgData name="shilpi mohanty" userId="7b885eb3dd52ee10" providerId="LiveId" clId="{737FED7C-CE54-46C4-B8E3-820131C0E8C0}" dt="2022-05-30T18:54:17.955" v="2020" actId="14100"/>
          <ac:picMkLst>
            <pc:docMk/>
            <pc:sldMk cId="281350816" sldId="308"/>
            <ac:picMk id="9" creationId="{787F708B-BEB5-5E05-1AAA-7D59C1EEC31C}"/>
          </ac:picMkLst>
        </pc:picChg>
        <pc:picChg chg="add del mod">
          <ac:chgData name="shilpi mohanty" userId="7b885eb3dd52ee10" providerId="LiveId" clId="{737FED7C-CE54-46C4-B8E3-820131C0E8C0}" dt="2022-05-30T18:54:29.661" v="2022" actId="478"/>
          <ac:picMkLst>
            <pc:docMk/>
            <pc:sldMk cId="281350816" sldId="308"/>
            <ac:picMk id="10" creationId="{95ABB466-081B-A1FA-171F-A8CE359DB8B8}"/>
          </ac:picMkLst>
        </pc:picChg>
        <pc:picChg chg="add mod">
          <ac:chgData name="shilpi mohanty" userId="7b885eb3dd52ee10" providerId="LiveId" clId="{737FED7C-CE54-46C4-B8E3-820131C0E8C0}" dt="2022-05-30T18:54:58.995" v="2030" actId="1076"/>
          <ac:picMkLst>
            <pc:docMk/>
            <pc:sldMk cId="281350816" sldId="308"/>
            <ac:picMk id="11" creationId="{52FAF77F-76E7-27C5-99E7-06641D9A3FBF}"/>
          </ac:picMkLst>
        </pc:picChg>
      </pc:sldChg>
      <pc:sldChg chg="modSp del mod">
        <pc:chgData name="shilpi mohanty" userId="7b885eb3dd52ee10" providerId="LiveId" clId="{737FED7C-CE54-46C4-B8E3-820131C0E8C0}" dt="2022-05-30T18:55:11.096" v="2033" actId="47"/>
        <pc:sldMkLst>
          <pc:docMk/>
          <pc:sldMk cId="2997865594" sldId="309"/>
        </pc:sldMkLst>
        <pc:spChg chg="mod">
          <ac:chgData name="shilpi mohanty" userId="7b885eb3dd52ee10" providerId="LiveId" clId="{737FED7C-CE54-46C4-B8E3-820131C0E8C0}" dt="2022-05-30T18:55:06.777" v="2032" actId="27636"/>
          <ac:spMkLst>
            <pc:docMk/>
            <pc:sldMk cId="2997865594" sldId="309"/>
            <ac:spMk id="2" creationId="{4794A2A2-3B3F-B840-5DCF-30A5D8BA1E10}"/>
          </ac:spMkLst>
        </pc:spChg>
      </pc:sldChg>
      <pc:sldChg chg="modSp mod">
        <pc:chgData name="shilpi mohanty" userId="7b885eb3dd52ee10" providerId="LiveId" clId="{737FED7C-CE54-46C4-B8E3-820131C0E8C0}" dt="2022-05-30T18:57:42.482" v="2067" actId="27636"/>
        <pc:sldMkLst>
          <pc:docMk/>
          <pc:sldMk cId="1773606182" sldId="310"/>
        </pc:sldMkLst>
        <pc:spChg chg="mod">
          <ac:chgData name="shilpi mohanty" userId="7b885eb3dd52ee10" providerId="LiveId" clId="{737FED7C-CE54-46C4-B8E3-820131C0E8C0}" dt="2022-05-30T18:56:41.348" v="2051" actId="20577"/>
          <ac:spMkLst>
            <pc:docMk/>
            <pc:sldMk cId="1773606182" sldId="310"/>
            <ac:spMk id="2" creationId="{B8B21B33-6071-D461-6261-61506A4A6FB4}"/>
          </ac:spMkLst>
        </pc:spChg>
        <pc:spChg chg="mod">
          <ac:chgData name="shilpi mohanty" userId="7b885eb3dd52ee10" providerId="LiveId" clId="{737FED7C-CE54-46C4-B8E3-820131C0E8C0}" dt="2022-05-30T18:57:42.482" v="2067" actId="27636"/>
          <ac:spMkLst>
            <pc:docMk/>
            <pc:sldMk cId="1773606182" sldId="310"/>
            <ac:spMk id="3" creationId="{E1DFFF23-B49A-5A72-D5C7-5B049B7E7B75}"/>
          </ac:spMkLst>
        </pc:spChg>
      </pc:sldChg>
      <pc:sldChg chg="modSp mod">
        <pc:chgData name="shilpi mohanty" userId="7b885eb3dd52ee10" providerId="LiveId" clId="{737FED7C-CE54-46C4-B8E3-820131C0E8C0}" dt="2022-05-30T18:57:48.311" v="2069" actId="6549"/>
        <pc:sldMkLst>
          <pc:docMk/>
          <pc:sldMk cId="3659218070" sldId="311"/>
        </pc:sldMkLst>
        <pc:spChg chg="mod">
          <ac:chgData name="shilpi mohanty" userId="7b885eb3dd52ee10" providerId="LiveId" clId="{737FED7C-CE54-46C4-B8E3-820131C0E8C0}" dt="2022-05-30T18:57:48.311" v="2069" actId="6549"/>
          <ac:spMkLst>
            <pc:docMk/>
            <pc:sldMk cId="3659218070" sldId="311"/>
            <ac:spMk id="3" creationId="{40E75915-23D3-A99D-F04F-AC33D4728901}"/>
          </ac:spMkLst>
        </pc:spChg>
      </pc:sldChg>
      <pc:sldChg chg="modSp mod">
        <pc:chgData name="shilpi mohanty" userId="7b885eb3dd52ee10" providerId="LiveId" clId="{737FED7C-CE54-46C4-B8E3-820131C0E8C0}" dt="2022-05-30T18:58:23.202" v="2083" actId="27636"/>
        <pc:sldMkLst>
          <pc:docMk/>
          <pc:sldMk cId="3621360833" sldId="312"/>
        </pc:sldMkLst>
        <pc:spChg chg="mod">
          <ac:chgData name="shilpi mohanty" userId="7b885eb3dd52ee10" providerId="LiveId" clId="{737FED7C-CE54-46C4-B8E3-820131C0E8C0}" dt="2022-05-30T18:58:23.202" v="2083" actId="27636"/>
          <ac:spMkLst>
            <pc:docMk/>
            <pc:sldMk cId="3621360833" sldId="312"/>
            <ac:spMk id="3" creationId="{6FE0BA9A-27A3-EA16-7D36-1B6BE88C5B39}"/>
          </ac:spMkLst>
        </pc:spChg>
      </pc:sldChg>
      <pc:sldChg chg="del">
        <pc:chgData name="shilpi mohanty" userId="7b885eb3dd52ee10" providerId="LiveId" clId="{737FED7C-CE54-46C4-B8E3-820131C0E8C0}" dt="2022-05-30T18:58:35.091" v="2084" actId="47"/>
        <pc:sldMkLst>
          <pc:docMk/>
          <pc:sldMk cId="2546371946" sldId="313"/>
        </pc:sldMkLst>
      </pc:sldChg>
      <pc:sldChg chg="modSp mod">
        <pc:chgData name="shilpi mohanty" userId="7b885eb3dd52ee10" providerId="LiveId" clId="{737FED7C-CE54-46C4-B8E3-820131C0E8C0}" dt="2022-05-30T19:01:02.704" v="2226" actId="6549"/>
        <pc:sldMkLst>
          <pc:docMk/>
          <pc:sldMk cId="1965827752" sldId="314"/>
        </pc:sldMkLst>
        <pc:spChg chg="mod">
          <ac:chgData name="shilpi mohanty" userId="7b885eb3dd52ee10" providerId="LiveId" clId="{737FED7C-CE54-46C4-B8E3-820131C0E8C0}" dt="2022-05-30T19:01:02.704" v="2226" actId="6549"/>
          <ac:spMkLst>
            <pc:docMk/>
            <pc:sldMk cId="1965827752" sldId="314"/>
            <ac:spMk id="3" creationId="{580987CE-BE8F-634B-6194-5FBE348987CF}"/>
          </ac:spMkLst>
        </pc:spChg>
      </pc:sldChg>
      <pc:sldChg chg="modSp new mod">
        <pc:chgData name="shilpi mohanty" userId="7b885eb3dd52ee10" providerId="LiveId" clId="{737FED7C-CE54-46C4-B8E3-820131C0E8C0}" dt="2022-05-30T17:59:17.408" v="45" actId="20577"/>
        <pc:sldMkLst>
          <pc:docMk/>
          <pc:sldMk cId="758863413" sldId="315"/>
        </pc:sldMkLst>
        <pc:spChg chg="mod">
          <ac:chgData name="shilpi mohanty" userId="7b885eb3dd52ee10" providerId="LiveId" clId="{737FED7C-CE54-46C4-B8E3-820131C0E8C0}" dt="2022-05-30T17:59:17.408" v="45" actId="20577"/>
          <ac:spMkLst>
            <pc:docMk/>
            <pc:sldMk cId="758863413" sldId="315"/>
            <ac:spMk id="2" creationId="{7259E8D9-994D-AC74-E8AB-0AFBB9532B97}"/>
          </ac:spMkLst>
        </pc:spChg>
        <pc:spChg chg="mod">
          <ac:chgData name="shilpi mohanty" userId="7b885eb3dd52ee10" providerId="LiveId" clId="{737FED7C-CE54-46C4-B8E3-820131C0E8C0}" dt="2022-05-30T17:59:05.887" v="19" actId="27636"/>
          <ac:spMkLst>
            <pc:docMk/>
            <pc:sldMk cId="758863413" sldId="315"/>
            <ac:spMk id="3" creationId="{75397D76-E8B9-49C3-278F-175295E8D645}"/>
          </ac:spMkLst>
        </pc:spChg>
      </pc:sldChg>
      <pc:sldChg chg="addSp modSp new mod">
        <pc:chgData name="shilpi mohanty" userId="7b885eb3dd52ee10" providerId="LiveId" clId="{737FED7C-CE54-46C4-B8E3-820131C0E8C0}" dt="2022-05-30T19:12:16.466" v="2230" actId="20577"/>
        <pc:sldMkLst>
          <pc:docMk/>
          <pc:sldMk cId="96373734" sldId="316"/>
        </pc:sldMkLst>
        <pc:spChg chg="mod">
          <ac:chgData name="shilpi mohanty" userId="7b885eb3dd52ee10" providerId="LiveId" clId="{737FED7C-CE54-46C4-B8E3-820131C0E8C0}" dt="2022-05-30T18:31:40.893" v="1360" actId="20577"/>
          <ac:spMkLst>
            <pc:docMk/>
            <pc:sldMk cId="96373734" sldId="316"/>
            <ac:spMk id="2" creationId="{2E434FE0-A613-992F-4977-EC683FB35C7D}"/>
          </ac:spMkLst>
        </pc:spChg>
        <pc:spChg chg="mod">
          <ac:chgData name="shilpi mohanty" userId="7b885eb3dd52ee10" providerId="LiveId" clId="{737FED7C-CE54-46C4-B8E3-820131C0E8C0}" dt="2022-05-30T19:12:16.466" v="2230" actId="20577"/>
          <ac:spMkLst>
            <pc:docMk/>
            <pc:sldMk cId="96373734" sldId="316"/>
            <ac:spMk id="3" creationId="{70358CCB-6AB5-07A4-7383-709E96004DCE}"/>
          </ac:spMkLst>
        </pc:spChg>
        <pc:picChg chg="add mod">
          <ac:chgData name="shilpi mohanty" userId="7b885eb3dd52ee10" providerId="LiveId" clId="{737FED7C-CE54-46C4-B8E3-820131C0E8C0}" dt="2022-05-30T18:32:17.743" v="1374" actId="14100"/>
          <ac:picMkLst>
            <pc:docMk/>
            <pc:sldMk cId="96373734" sldId="316"/>
            <ac:picMk id="4" creationId="{CD9BAD81-9EDA-F8ED-8F5C-E5E6B704636C}"/>
          </ac:picMkLst>
        </pc:picChg>
        <pc:picChg chg="add mod">
          <ac:chgData name="shilpi mohanty" userId="7b885eb3dd52ee10" providerId="LiveId" clId="{737FED7C-CE54-46C4-B8E3-820131C0E8C0}" dt="2022-05-30T18:32:43.112" v="1380" actId="14100"/>
          <ac:picMkLst>
            <pc:docMk/>
            <pc:sldMk cId="96373734" sldId="316"/>
            <ac:picMk id="5" creationId="{C7F2AE9A-6D1F-E460-2058-E26C94452E3E}"/>
          </ac:picMkLst>
        </pc:picChg>
      </pc:sldChg>
      <pc:sldChg chg="addSp modSp new mod">
        <pc:chgData name="shilpi mohanty" userId="7b885eb3dd52ee10" providerId="LiveId" clId="{737FED7C-CE54-46C4-B8E3-820131C0E8C0}" dt="2022-05-30T18:35:12.629" v="1433" actId="20577"/>
        <pc:sldMkLst>
          <pc:docMk/>
          <pc:sldMk cId="2687327793" sldId="317"/>
        </pc:sldMkLst>
        <pc:spChg chg="mod">
          <ac:chgData name="shilpi mohanty" userId="7b885eb3dd52ee10" providerId="LiveId" clId="{737FED7C-CE54-46C4-B8E3-820131C0E8C0}" dt="2022-05-30T18:33:07.726" v="1408" actId="20577"/>
          <ac:spMkLst>
            <pc:docMk/>
            <pc:sldMk cId="2687327793" sldId="317"/>
            <ac:spMk id="2" creationId="{9EEE019A-FDC3-0084-5C67-B5B03948ECBA}"/>
          </ac:spMkLst>
        </pc:spChg>
        <pc:spChg chg="mod">
          <ac:chgData name="shilpi mohanty" userId="7b885eb3dd52ee10" providerId="LiveId" clId="{737FED7C-CE54-46C4-B8E3-820131C0E8C0}" dt="2022-05-30T18:35:12.629" v="1433" actId="20577"/>
          <ac:spMkLst>
            <pc:docMk/>
            <pc:sldMk cId="2687327793" sldId="317"/>
            <ac:spMk id="3" creationId="{BB294FAF-D773-84CF-846E-B74263A9E82E}"/>
          </ac:spMkLst>
        </pc:spChg>
        <pc:picChg chg="add mod">
          <ac:chgData name="shilpi mohanty" userId="7b885eb3dd52ee10" providerId="LiveId" clId="{737FED7C-CE54-46C4-B8E3-820131C0E8C0}" dt="2022-05-30T18:33:35.135" v="1413" actId="14100"/>
          <ac:picMkLst>
            <pc:docMk/>
            <pc:sldMk cId="2687327793" sldId="317"/>
            <ac:picMk id="4" creationId="{F0877C9B-E8E5-864F-B0F5-4F87E728E258}"/>
          </ac:picMkLst>
        </pc:picChg>
        <pc:picChg chg="add mod">
          <ac:chgData name="shilpi mohanty" userId="7b885eb3dd52ee10" providerId="LiveId" clId="{737FED7C-CE54-46C4-B8E3-820131C0E8C0}" dt="2022-05-30T18:34:40.436" v="1417" actId="14100"/>
          <ac:picMkLst>
            <pc:docMk/>
            <pc:sldMk cId="2687327793" sldId="317"/>
            <ac:picMk id="5" creationId="{FD5D4BAD-0066-A8F0-EA0F-2662088D0F89}"/>
          </ac:picMkLst>
        </pc:picChg>
      </pc:sldChg>
      <pc:sldChg chg="addSp modSp new mod">
        <pc:chgData name="shilpi mohanty" userId="7b885eb3dd52ee10" providerId="LiveId" clId="{737FED7C-CE54-46C4-B8E3-820131C0E8C0}" dt="2022-05-30T18:39:21.565" v="1484" actId="14100"/>
        <pc:sldMkLst>
          <pc:docMk/>
          <pc:sldMk cId="357280138" sldId="318"/>
        </pc:sldMkLst>
        <pc:spChg chg="mod">
          <ac:chgData name="shilpi mohanty" userId="7b885eb3dd52ee10" providerId="LiveId" clId="{737FED7C-CE54-46C4-B8E3-820131C0E8C0}" dt="2022-05-30T18:35:33.152" v="1461" actId="20577"/>
          <ac:spMkLst>
            <pc:docMk/>
            <pc:sldMk cId="357280138" sldId="318"/>
            <ac:spMk id="2" creationId="{767C677D-AED3-37BD-4CE9-4F25BF1C580C}"/>
          </ac:spMkLst>
        </pc:spChg>
        <pc:spChg chg="mod">
          <ac:chgData name="shilpi mohanty" userId="7b885eb3dd52ee10" providerId="LiveId" clId="{737FED7C-CE54-46C4-B8E3-820131C0E8C0}" dt="2022-05-30T18:39:21.565" v="1484" actId="14100"/>
          <ac:spMkLst>
            <pc:docMk/>
            <pc:sldMk cId="357280138" sldId="318"/>
            <ac:spMk id="3" creationId="{EE268EF0-1FDB-7284-03C1-3C4F937F5A4A}"/>
          </ac:spMkLst>
        </pc:spChg>
        <pc:picChg chg="add mod">
          <ac:chgData name="shilpi mohanty" userId="7b885eb3dd52ee10" providerId="LiveId" clId="{737FED7C-CE54-46C4-B8E3-820131C0E8C0}" dt="2022-05-30T18:36:57.461" v="1465" actId="14100"/>
          <ac:picMkLst>
            <pc:docMk/>
            <pc:sldMk cId="357280138" sldId="318"/>
            <ac:picMk id="4" creationId="{7F609703-3A40-F026-5654-C714834E0204}"/>
          </ac:picMkLst>
        </pc:picChg>
        <pc:picChg chg="add mod">
          <ac:chgData name="shilpi mohanty" userId="7b885eb3dd52ee10" providerId="LiveId" clId="{737FED7C-CE54-46C4-B8E3-820131C0E8C0}" dt="2022-05-30T18:37:46.688" v="1483" actId="14100"/>
          <ac:picMkLst>
            <pc:docMk/>
            <pc:sldMk cId="357280138" sldId="318"/>
            <ac:picMk id="5" creationId="{33A0D99D-1972-85FA-1846-F172D89936C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C1EBE-8AE0-48F5-9631-1DB735144738}" type="doc">
      <dgm:prSet loTypeId="urn:microsoft.com/office/officeart/2005/8/layout/process2" loCatId="process" qsTypeId="urn:microsoft.com/office/officeart/2005/8/quickstyle/simple1" qsCatId="simple" csTypeId="urn:microsoft.com/office/officeart/2005/8/colors/accent1_2" csCatId="accent1" phldr="1"/>
      <dgm:spPr/>
    </dgm:pt>
    <dgm:pt modelId="{71F1153D-9A46-42F4-86F7-D4F1CC44D8CB}">
      <dgm:prSet phldrT="[Text]"/>
      <dgm:spPr/>
      <dgm:t>
        <a:bodyPr/>
        <a:lstStyle/>
        <a:p>
          <a:r>
            <a:rPr lang="en-IN"/>
            <a:t>Dataset</a:t>
          </a:r>
        </a:p>
      </dgm:t>
    </dgm:pt>
    <dgm:pt modelId="{D2699A48-B992-471F-A6F7-61C0839D1E03}" type="parTrans" cxnId="{EBF583E4-CBED-4C47-BCC9-2D96D6CA46E9}">
      <dgm:prSet/>
      <dgm:spPr/>
      <dgm:t>
        <a:bodyPr/>
        <a:lstStyle/>
        <a:p>
          <a:endParaRPr lang="en-IN"/>
        </a:p>
      </dgm:t>
    </dgm:pt>
    <dgm:pt modelId="{AA703740-7FDC-4037-8FFD-DA00AAAD88A4}" type="sibTrans" cxnId="{EBF583E4-CBED-4C47-BCC9-2D96D6CA46E9}">
      <dgm:prSet/>
      <dgm:spPr/>
      <dgm:t>
        <a:bodyPr/>
        <a:lstStyle/>
        <a:p>
          <a:endParaRPr lang="en-IN"/>
        </a:p>
      </dgm:t>
    </dgm:pt>
    <dgm:pt modelId="{487AE0C0-32C4-4B0E-A62D-B7EB4C0D021D}">
      <dgm:prSet phldrT="[Text]"/>
      <dgm:spPr/>
      <dgm:t>
        <a:bodyPr/>
        <a:lstStyle/>
        <a:p>
          <a:r>
            <a:rPr lang="en-IN" dirty="0"/>
            <a:t>Remove white </a:t>
          </a:r>
          <a:r>
            <a:rPr lang="en-IN" dirty="0" err="1"/>
            <a:t>spaces,numbers,urls,digits,stopwords</a:t>
          </a:r>
          <a:endParaRPr lang="en-IN" dirty="0"/>
        </a:p>
      </dgm:t>
    </dgm:pt>
    <dgm:pt modelId="{181D9579-709F-46E3-BB52-4F990A869942}" type="parTrans" cxnId="{1FC87177-90A4-459B-94DA-A4201E5A1ADC}">
      <dgm:prSet/>
      <dgm:spPr/>
      <dgm:t>
        <a:bodyPr/>
        <a:lstStyle/>
        <a:p>
          <a:endParaRPr lang="en-IN"/>
        </a:p>
      </dgm:t>
    </dgm:pt>
    <dgm:pt modelId="{6BF7BE04-997C-4E97-9FBE-9DDAD769F646}" type="sibTrans" cxnId="{1FC87177-90A4-459B-94DA-A4201E5A1ADC}">
      <dgm:prSet/>
      <dgm:spPr/>
      <dgm:t>
        <a:bodyPr/>
        <a:lstStyle/>
        <a:p>
          <a:endParaRPr lang="en-IN"/>
        </a:p>
      </dgm:t>
    </dgm:pt>
    <dgm:pt modelId="{0B2A1A70-B97D-4C05-9C19-C667E4D61C32}">
      <dgm:prSet phldrT="[Text]"/>
      <dgm:spPr/>
      <dgm:t>
        <a:bodyPr/>
        <a:lstStyle/>
        <a:p>
          <a:r>
            <a:rPr lang="en-IN"/>
            <a:t>Lemmatization</a:t>
          </a:r>
        </a:p>
      </dgm:t>
    </dgm:pt>
    <dgm:pt modelId="{63C38EFC-9C10-4E5A-8CFC-9952A10C3D97}" type="parTrans" cxnId="{DF71A6F0-9C88-4682-B518-00301E45313D}">
      <dgm:prSet/>
      <dgm:spPr/>
      <dgm:t>
        <a:bodyPr/>
        <a:lstStyle/>
        <a:p>
          <a:endParaRPr lang="en-IN"/>
        </a:p>
      </dgm:t>
    </dgm:pt>
    <dgm:pt modelId="{D1E7BF65-D12F-49DF-92DD-9EB6BB417EBB}" type="sibTrans" cxnId="{DF71A6F0-9C88-4682-B518-00301E45313D}">
      <dgm:prSet/>
      <dgm:spPr/>
      <dgm:t>
        <a:bodyPr/>
        <a:lstStyle/>
        <a:p>
          <a:endParaRPr lang="en-IN"/>
        </a:p>
      </dgm:t>
    </dgm:pt>
    <dgm:pt modelId="{D564B2CE-D393-4679-A6A0-05B73909A078}">
      <dgm:prSet phldrT="[Text]"/>
      <dgm:spPr/>
      <dgm:t>
        <a:bodyPr/>
        <a:lstStyle/>
        <a:p>
          <a:r>
            <a:rPr lang="en-IN"/>
            <a:t>Classification Model Building</a:t>
          </a:r>
        </a:p>
      </dgm:t>
    </dgm:pt>
    <dgm:pt modelId="{0B21D2E1-25F3-4CBF-A9ED-8635DC280086}" type="parTrans" cxnId="{FC012ACB-4F5A-41C9-9FF7-FF52688BF3D2}">
      <dgm:prSet/>
      <dgm:spPr/>
      <dgm:t>
        <a:bodyPr/>
        <a:lstStyle/>
        <a:p>
          <a:endParaRPr lang="en-IN"/>
        </a:p>
      </dgm:t>
    </dgm:pt>
    <dgm:pt modelId="{3235445B-B624-476C-9C4C-AE2807BBDFB8}" type="sibTrans" cxnId="{FC012ACB-4F5A-41C9-9FF7-FF52688BF3D2}">
      <dgm:prSet/>
      <dgm:spPr/>
      <dgm:t>
        <a:bodyPr/>
        <a:lstStyle/>
        <a:p>
          <a:endParaRPr lang="en-IN"/>
        </a:p>
      </dgm:t>
    </dgm:pt>
    <dgm:pt modelId="{C583CF05-2FF1-4E11-94FF-3E7268D63BF3}">
      <dgm:prSet phldrT="[Text]"/>
      <dgm:spPr/>
      <dgm:t>
        <a:bodyPr/>
        <a:lstStyle/>
        <a:p>
          <a:r>
            <a:rPr lang="en-IN"/>
            <a:t>Model evaluation</a:t>
          </a:r>
        </a:p>
      </dgm:t>
    </dgm:pt>
    <dgm:pt modelId="{5C02F7FC-811E-4648-9F5C-0E5FF07DF759}" type="parTrans" cxnId="{56257065-B1D8-44E3-96ED-6522CD8A3A73}">
      <dgm:prSet/>
      <dgm:spPr/>
      <dgm:t>
        <a:bodyPr/>
        <a:lstStyle/>
        <a:p>
          <a:endParaRPr lang="en-IN"/>
        </a:p>
      </dgm:t>
    </dgm:pt>
    <dgm:pt modelId="{713F038E-605F-4549-A312-84FD6A831070}" type="sibTrans" cxnId="{56257065-B1D8-44E3-96ED-6522CD8A3A73}">
      <dgm:prSet/>
      <dgm:spPr/>
      <dgm:t>
        <a:bodyPr/>
        <a:lstStyle/>
        <a:p>
          <a:endParaRPr lang="en-IN"/>
        </a:p>
      </dgm:t>
    </dgm:pt>
    <dgm:pt modelId="{B6BAA45A-DD6E-40D0-929F-120695620DC6}">
      <dgm:prSet phldrT="[Text]"/>
      <dgm:spPr/>
      <dgm:t>
        <a:bodyPr/>
        <a:lstStyle/>
        <a:p>
          <a:r>
            <a:rPr lang="en-IN"/>
            <a:t>Final label malignant/toxic or not</a:t>
          </a:r>
        </a:p>
      </dgm:t>
    </dgm:pt>
    <dgm:pt modelId="{B35D57F2-A99B-44C4-9326-F5DC09803449}" type="parTrans" cxnId="{56EE76EF-8D6A-4057-A8C4-512F253B28AB}">
      <dgm:prSet/>
      <dgm:spPr/>
      <dgm:t>
        <a:bodyPr/>
        <a:lstStyle/>
        <a:p>
          <a:endParaRPr lang="en-IN"/>
        </a:p>
      </dgm:t>
    </dgm:pt>
    <dgm:pt modelId="{A1250DE4-8AC0-486C-9CFB-1A3F5C031FF0}" type="sibTrans" cxnId="{56EE76EF-8D6A-4057-A8C4-512F253B28AB}">
      <dgm:prSet/>
      <dgm:spPr/>
      <dgm:t>
        <a:bodyPr/>
        <a:lstStyle/>
        <a:p>
          <a:endParaRPr lang="en-IN"/>
        </a:p>
      </dgm:t>
    </dgm:pt>
    <dgm:pt modelId="{75B602E8-62C6-4741-8928-7B6FCF9EF714}" type="pres">
      <dgm:prSet presAssocID="{606C1EBE-8AE0-48F5-9631-1DB735144738}" presName="linearFlow" presStyleCnt="0">
        <dgm:presLayoutVars>
          <dgm:resizeHandles val="exact"/>
        </dgm:presLayoutVars>
      </dgm:prSet>
      <dgm:spPr/>
    </dgm:pt>
    <dgm:pt modelId="{E7709CA7-D756-40B3-92E5-88C0227BD886}" type="pres">
      <dgm:prSet presAssocID="{71F1153D-9A46-42F4-86F7-D4F1CC44D8CB}" presName="node" presStyleLbl="node1" presStyleIdx="0" presStyleCnt="6">
        <dgm:presLayoutVars>
          <dgm:bulletEnabled val="1"/>
        </dgm:presLayoutVars>
      </dgm:prSet>
      <dgm:spPr/>
    </dgm:pt>
    <dgm:pt modelId="{9B5F3C5C-468E-4E60-80A5-DFED72FE3E5B}" type="pres">
      <dgm:prSet presAssocID="{AA703740-7FDC-4037-8FFD-DA00AAAD88A4}" presName="sibTrans" presStyleLbl="sibTrans2D1" presStyleIdx="0" presStyleCnt="5"/>
      <dgm:spPr/>
    </dgm:pt>
    <dgm:pt modelId="{5274D5F5-7116-4BDB-84D4-7AD1A87E5B29}" type="pres">
      <dgm:prSet presAssocID="{AA703740-7FDC-4037-8FFD-DA00AAAD88A4}" presName="connectorText" presStyleLbl="sibTrans2D1" presStyleIdx="0" presStyleCnt="5"/>
      <dgm:spPr/>
    </dgm:pt>
    <dgm:pt modelId="{3DE8DDD2-DC66-4D1C-BB4F-1E13630AEC5C}" type="pres">
      <dgm:prSet presAssocID="{487AE0C0-32C4-4B0E-A62D-B7EB4C0D021D}" presName="node" presStyleLbl="node1" presStyleIdx="1" presStyleCnt="6">
        <dgm:presLayoutVars>
          <dgm:bulletEnabled val="1"/>
        </dgm:presLayoutVars>
      </dgm:prSet>
      <dgm:spPr/>
    </dgm:pt>
    <dgm:pt modelId="{588321BB-65DF-49F9-B5DF-6342F12C0E38}" type="pres">
      <dgm:prSet presAssocID="{6BF7BE04-997C-4E97-9FBE-9DDAD769F646}" presName="sibTrans" presStyleLbl="sibTrans2D1" presStyleIdx="1" presStyleCnt="5"/>
      <dgm:spPr/>
    </dgm:pt>
    <dgm:pt modelId="{60F4B782-6D00-4DDF-BFC4-67B33617A36F}" type="pres">
      <dgm:prSet presAssocID="{6BF7BE04-997C-4E97-9FBE-9DDAD769F646}" presName="connectorText" presStyleLbl="sibTrans2D1" presStyleIdx="1" presStyleCnt="5"/>
      <dgm:spPr/>
    </dgm:pt>
    <dgm:pt modelId="{5B749E65-CDDC-4A16-ACC1-3B20B86C49F4}" type="pres">
      <dgm:prSet presAssocID="{0B2A1A70-B97D-4C05-9C19-C667E4D61C32}" presName="node" presStyleLbl="node1" presStyleIdx="2" presStyleCnt="6">
        <dgm:presLayoutVars>
          <dgm:bulletEnabled val="1"/>
        </dgm:presLayoutVars>
      </dgm:prSet>
      <dgm:spPr/>
    </dgm:pt>
    <dgm:pt modelId="{05F3300B-4C28-4535-9CFB-D9F4E6E2978C}" type="pres">
      <dgm:prSet presAssocID="{D1E7BF65-D12F-49DF-92DD-9EB6BB417EBB}" presName="sibTrans" presStyleLbl="sibTrans2D1" presStyleIdx="2" presStyleCnt="5"/>
      <dgm:spPr/>
    </dgm:pt>
    <dgm:pt modelId="{D3C35A1C-DF2A-49AC-A78B-B08E7CCCF4AE}" type="pres">
      <dgm:prSet presAssocID="{D1E7BF65-D12F-49DF-92DD-9EB6BB417EBB}" presName="connectorText" presStyleLbl="sibTrans2D1" presStyleIdx="2" presStyleCnt="5"/>
      <dgm:spPr/>
    </dgm:pt>
    <dgm:pt modelId="{FEC9E10E-9380-462F-840F-EEC75E59BA5F}" type="pres">
      <dgm:prSet presAssocID="{D564B2CE-D393-4679-A6A0-05B73909A078}" presName="node" presStyleLbl="node1" presStyleIdx="3" presStyleCnt="6">
        <dgm:presLayoutVars>
          <dgm:bulletEnabled val="1"/>
        </dgm:presLayoutVars>
      </dgm:prSet>
      <dgm:spPr/>
    </dgm:pt>
    <dgm:pt modelId="{AA70BF15-16AA-45D1-AD73-F49B0616B55B}" type="pres">
      <dgm:prSet presAssocID="{3235445B-B624-476C-9C4C-AE2807BBDFB8}" presName="sibTrans" presStyleLbl="sibTrans2D1" presStyleIdx="3" presStyleCnt="5"/>
      <dgm:spPr/>
    </dgm:pt>
    <dgm:pt modelId="{8569D52B-8FDF-45F5-8A07-CEF8A5198976}" type="pres">
      <dgm:prSet presAssocID="{3235445B-B624-476C-9C4C-AE2807BBDFB8}" presName="connectorText" presStyleLbl="sibTrans2D1" presStyleIdx="3" presStyleCnt="5"/>
      <dgm:spPr/>
    </dgm:pt>
    <dgm:pt modelId="{AB9C0734-4BD5-40E1-A990-B55E17A91B7A}" type="pres">
      <dgm:prSet presAssocID="{C583CF05-2FF1-4E11-94FF-3E7268D63BF3}" presName="node" presStyleLbl="node1" presStyleIdx="4" presStyleCnt="6">
        <dgm:presLayoutVars>
          <dgm:bulletEnabled val="1"/>
        </dgm:presLayoutVars>
      </dgm:prSet>
      <dgm:spPr/>
    </dgm:pt>
    <dgm:pt modelId="{AA08D329-B572-4178-9A71-A4593EAAEB97}" type="pres">
      <dgm:prSet presAssocID="{713F038E-605F-4549-A312-84FD6A831070}" presName="sibTrans" presStyleLbl="sibTrans2D1" presStyleIdx="4" presStyleCnt="5"/>
      <dgm:spPr/>
    </dgm:pt>
    <dgm:pt modelId="{0B0E0454-F9C5-4C21-9774-DB36F0C502BE}" type="pres">
      <dgm:prSet presAssocID="{713F038E-605F-4549-A312-84FD6A831070}" presName="connectorText" presStyleLbl="sibTrans2D1" presStyleIdx="4" presStyleCnt="5"/>
      <dgm:spPr/>
    </dgm:pt>
    <dgm:pt modelId="{CF946CF7-8935-41CE-B3D7-24E1CAAD6309}" type="pres">
      <dgm:prSet presAssocID="{B6BAA45A-DD6E-40D0-929F-120695620DC6}" presName="node" presStyleLbl="node1" presStyleIdx="5" presStyleCnt="6">
        <dgm:presLayoutVars>
          <dgm:bulletEnabled val="1"/>
        </dgm:presLayoutVars>
      </dgm:prSet>
      <dgm:spPr/>
    </dgm:pt>
  </dgm:ptLst>
  <dgm:cxnLst>
    <dgm:cxn modelId="{FE3E6913-D71D-45F4-96EC-4BD73CABA4D4}" type="presOf" srcId="{71F1153D-9A46-42F4-86F7-D4F1CC44D8CB}" destId="{E7709CA7-D756-40B3-92E5-88C0227BD886}" srcOrd="0" destOrd="0" presId="urn:microsoft.com/office/officeart/2005/8/layout/process2"/>
    <dgm:cxn modelId="{8C9A1616-D144-4208-9BF8-30C6E3FCF54D}" type="presOf" srcId="{6BF7BE04-997C-4E97-9FBE-9DDAD769F646}" destId="{588321BB-65DF-49F9-B5DF-6342F12C0E38}" srcOrd="0" destOrd="0" presId="urn:microsoft.com/office/officeart/2005/8/layout/process2"/>
    <dgm:cxn modelId="{8887E416-7904-460D-8B6C-F64B6B21B9A9}" type="presOf" srcId="{3235445B-B624-476C-9C4C-AE2807BBDFB8}" destId="{8569D52B-8FDF-45F5-8A07-CEF8A5198976}" srcOrd="1" destOrd="0" presId="urn:microsoft.com/office/officeart/2005/8/layout/process2"/>
    <dgm:cxn modelId="{0518981E-511A-4236-9F07-7F7399CC77A8}" type="presOf" srcId="{C583CF05-2FF1-4E11-94FF-3E7268D63BF3}" destId="{AB9C0734-4BD5-40E1-A990-B55E17A91B7A}" srcOrd="0" destOrd="0" presId="urn:microsoft.com/office/officeart/2005/8/layout/process2"/>
    <dgm:cxn modelId="{DAB7D12B-7C95-4925-ABE9-ECD5BAF44998}" type="presOf" srcId="{D564B2CE-D393-4679-A6A0-05B73909A078}" destId="{FEC9E10E-9380-462F-840F-EEC75E59BA5F}" srcOrd="0" destOrd="0" presId="urn:microsoft.com/office/officeart/2005/8/layout/process2"/>
    <dgm:cxn modelId="{56257065-B1D8-44E3-96ED-6522CD8A3A73}" srcId="{606C1EBE-8AE0-48F5-9631-1DB735144738}" destId="{C583CF05-2FF1-4E11-94FF-3E7268D63BF3}" srcOrd="4" destOrd="0" parTransId="{5C02F7FC-811E-4648-9F5C-0E5FF07DF759}" sibTransId="{713F038E-605F-4549-A312-84FD6A831070}"/>
    <dgm:cxn modelId="{1EC64C69-56DD-42D0-9210-64D2D44C0189}" type="presOf" srcId="{D1E7BF65-D12F-49DF-92DD-9EB6BB417EBB}" destId="{05F3300B-4C28-4535-9CFB-D9F4E6E2978C}" srcOrd="0" destOrd="0" presId="urn:microsoft.com/office/officeart/2005/8/layout/process2"/>
    <dgm:cxn modelId="{87F9794A-01B8-489B-BFA2-2742DE497274}" type="presOf" srcId="{D1E7BF65-D12F-49DF-92DD-9EB6BB417EBB}" destId="{D3C35A1C-DF2A-49AC-A78B-B08E7CCCF4AE}" srcOrd="1" destOrd="0" presId="urn:microsoft.com/office/officeart/2005/8/layout/process2"/>
    <dgm:cxn modelId="{3C03DD56-75FE-48A4-A720-4455B9CF01AE}" type="presOf" srcId="{AA703740-7FDC-4037-8FFD-DA00AAAD88A4}" destId="{9B5F3C5C-468E-4E60-80A5-DFED72FE3E5B}" srcOrd="0" destOrd="0" presId="urn:microsoft.com/office/officeart/2005/8/layout/process2"/>
    <dgm:cxn modelId="{1FC87177-90A4-459B-94DA-A4201E5A1ADC}" srcId="{606C1EBE-8AE0-48F5-9631-1DB735144738}" destId="{487AE0C0-32C4-4B0E-A62D-B7EB4C0D021D}" srcOrd="1" destOrd="0" parTransId="{181D9579-709F-46E3-BB52-4F990A869942}" sibTransId="{6BF7BE04-997C-4E97-9FBE-9DDAD769F646}"/>
    <dgm:cxn modelId="{E9C8D77D-246F-443A-9392-35DF5C42F609}" type="presOf" srcId="{713F038E-605F-4549-A312-84FD6A831070}" destId="{0B0E0454-F9C5-4C21-9774-DB36F0C502BE}" srcOrd="1" destOrd="0" presId="urn:microsoft.com/office/officeart/2005/8/layout/process2"/>
    <dgm:cxn modelId="{6FB6AAB2-ECB9-4948-9D39-E4C59507F89C}" type="presOf" srcId="{3235445B-B624-476C-9C4C-AE2807BBDFB8}" destId="{AA70BF15-16AA-45D1-AD73-F49B0616B55B}" srcOrd="0" destOrd="0" presId="urn:microsoft.com/office/officeart/2005/8/layout/process2"/>
    <dgm:cxn modelId="{261B33B8-B18D-4924-ABD3-CFF1CA5E2C71}" type="presOf" srcId="{0B2A1A70-B97D-4C05-9C19-C667E4D61C32}" destId="{5B749E65-CDDC-4A16-ACC1-3B20B86C49F4}" srcOrd="0" destOrd="0" presId="urn:microsoft.com/office/officeart/2005/8/layout/process2"/>
    <dgm:cxn modelId="{31D6F6BA-938D-42F3-9FB8-97329431C26B}" type="presOf" srcId="{B6BAA45A-DD6E-40D0-929F-120695620DC6}" destId="{CF946CF7-8935-41CE-B3D7-24E1CAAD6309}" srcOrd="0" destOrd="0" presId="urn:microsoft.com/office/officeart/2005/8/layout/process2"/>
    <dgm:cxn modelId="{82F017C2-8DB1-4586-BCF4-F538AC0B65BA}" type="presOf" srcId="{606C1EBE-8AE0-48F5-9631-1DB735144738}" destId="{75B602E8-62C6-4741-8928-7B6FCF9EF714}" srcOrd="0" destOrd="0" presId="urn:microsoft.com/office/officeart/2005/8/layout/process2"/>
    <dgm:cxn modelId="{FC012ACB-4F5A-41C9-9FF7-FF52688BF3D2}" srcId="{606C1EBE-8AE0-48F5-9631-1DB735144738}" destId="{D564B2CE-D393-4679-A6A0-05B73909A078}" srcOrd="3" destOrd="0" parTransId="{0B21D2E1-25F3-4CBF-A9ED-8635DC280086}" sibTransId="{3235445B-B624-476C-9C4C-AE2807BBDFB8}"/>
    <dgm:cxn modelId="{8E937AD8-1C9F-422A-B057-2B8092C737E9}" type="presOf" srcId="{713F038E-605F-4549-A312-84FD6A831070}" destId="{AA08D329-B572-4178-9A71-A4593EAAEB97}" srcOrd="0" destOrd="0" presId="urn:microsoft.com/office/officeart/2005/8/layout/process2"/>
    <dgm:cxn modelId="{EBF583E4-CBED-4C47-BCC9-2D96D6CA46E9}" srcId="{606C1EBE-8AE0-48F5-9631-1DB735144738}" destId="{71F1153D-9A46-42F4-86F7-D4F1CC44D8CB}" srcOrd="0" destOrd="0" parTransId="{D2699A48-B992-471F-A6F7-61C0839D1E03}" sibTransId="{AA703740-7FDC-4037-8FFD-DA00AAAD88A4}"/>
    <dgm:cxn modelId="{56EE76EF-8D6A-4057-A8C4-512F253B28AB}" srcId="{606C1EBE-8AE0-48F5-9631-1DB735144738}" destId="{B6BAA45A-DD6E-40D0-929F-120695620DC6}" srcOrd="5" destOrd="0" parTransId="{B35D57F2-A99B-44C4-9326-F5DC09803449}" sibTransId="{A1250DE4-8AC0-486C-9CFB-1A3F5C031FF0}"/>
    <dgm:cxn modelId="{DF71A6F0-9C88-4682-B518-00301E45313D}" srcId="{606C1EBE-8AE0-48F5-9631-1DB735144738}" destId="{0B2A1A70-B97D-4C05-9C19-C667E4D61C32}" srcOrd="2" destOrd="0" parTransId="{63C38EFC-9C10-4E5A-8CFC-9952A10C3D97}" sibTransId="{D1E7BF65-D12F-49DF-92DD-9EB6BB417EBB}"/>
    <dgm:cxn modelId="{5EBBBDF1-2599-4148-BDAC-B5FA82FD624C}" type="presOf" srcId="{AA703740-7FDC-4037-8FFD-DA00AAAD88A4}" destId="{5274D5F5-7116-4BDB-84D4-7AD1A87E5B29}" srcOrd="1" destOrd="0" presId="urn:microsoft.com/office/officeart/2005/8/layout/process2"/>
    <dgm:cxn modelId="{79474BF3-B6C4-437D-8814-240A58528D74}" type="presOf" srcId="{487AE0C0-32C4-4B0E-A62D-B7EB4C0D021D}" destId="{3DE8DDD2-DC66-4D1C-BB4F-1E13630AEC5C}" srcOrd="0" destOrd="0" presId="urn:microsoft.com/office/officeart/2005/8/layout/process2"/>
    <dgm:cxn modelId="{1812E5FA-2FAA-439D-BC40-3733C4CE2D1D}" type="presOf" srcId="{6BF7BE04-997C-4E97-9FBE-9DDAD769F646}" destId="{60F4B782-6D00-4DDF-BFC4-67B33617A36F}" srcOrd="1" destOrd="0" presId="urn:microsoft.com/office/officeart/2005/8/layout/process2"/>
    <dgm:cxn modelId="{AC2101FB-CD23-4E92-B7C2-2E7DFFC205A8}" type="presParOf" srcId="{75B602E8-62C6-4741-8928-7B6FCF9EF714}" destId="{E7709CA7-D756-40B3-92E5-88C0227BD886}" srcOrd="0" destOrd="0" presId="urn:microsoft.com/office/officeart/2005/8/layout/process2"/>
    <dgm:cxn modelId="{B1095165-7098-48E5-882E-00FF3E288366}" type="presParOf" srcId="{75B602E8-62C6-4741-8928-7B6FCF9EF714}" destId="{9B5F3C5C-468E-4E60-80A5-DFED72FE3E5B}" srcOrd="1" destOrd="0" presId="urn:microsoft.com/office/officeart/2005/8/layout/process2"/>
    <dgm:cxn modelId="{84BFD095-C69E-48C8-A691-10E9A78019BE}" type="presParOf" srcId="{9B5F3C5C-468E-4E60-80A5-DFED72FE3E5B}" destId="{5274D5F5-7116-4BDB-84D4-7AD1A87E5B29}" srcOrd="0" destOrd="0" presId="urn:microsoft.com/office/officeart/2005/8/layout/process2"/>
    <dgm:cxn modelId="{EFE84219-D04A-4B2A-AFF5-484692643C70}" type="presParOf" srcId="{75B602E8-62C6-4741-8928-7B6FCF9EF714}" destId="{3DE8DDD2-DC66-4D1C-BB4F-1E13630AEC5C}" srcOrd="2" destOrd="0" presId="urn:microsoft.com/office/officeart/2005/8/layout/process2"/>
    <dgm:cxn modelId="{FD2F7032-FF3A-45FF-9DC1-F85FDBA3F615}" type="presParOf" srcId="{75B602E8-62C6-4741-8928-7B6FCF9EF714}" destId="{588321BB-65DF-49F9-B5DF-6342F12C0E38}" srcOrd="3" destOrd="0" presId="urn:microsoft.com/office/officeart/2005/8/layout/process2"/>
    <dgm:cxn modelId="{3F47EEF4-7031-4ECF-8F49-81F845AF7FD7}" type="presParOf" srcId="{588321BB-65DF-49F9-B5DF-6342F12C0E38}" destId="{60F4B782-6D00-4DDF-BFC4-67B33617A36F}" srcOrd="0" destOrd="0" presId="urn:microsoft.com/office/officeart/2005/8/layout/process2"/>
    <dgm:cxn modelId="{A04422B1-15B9-4E5C-8D46-A49DBD102D04}" type="presParOf" srcId="{75B602E8-62C6-4741-8928-7B6FCF9EF714}" destId="{5B749E65-CDDC-4A16-ACC1-3B20B86C49F4}" srcOrd="4" destOrd="0" presId="urn:microsoft.com/office/officeart/2005/8/layout/process2"/>
    <dgm:cxn modelId="{5B0EEC53-557B-4B85-A895-9DA553E153D7}" type="presParOf" srcId="{75B602E8-62C6-4741-8928-7B6FCF9EF714}" destId="{05F3300B-4C28-4535-9CFB-D9F4E6E2978C}" srcOrd="5" destOrd="0" presId="urn:microsoft.com/office/officeart/2005/8/layout/process2"/>
    <dgm:cxn modelId="{85219015-B349-4C32-B4CE-8B5263285A88}" type="presParOf" srcId="{05F3300B-4C28-4535-9CFB-D9F4E6E2978C}" destId="{D3C35A1C-DF2A-49AC-A78B-B08E7CCCF4AE}" srcOrd="0" destOrd="0" presId="urn:microsoft.com/office/officeart/2005/8/layout/process2"/>
    <dgm:cxn modelId="{E4D7F383-EE85-4748-BECC-A97A451DC738}" type="presParOf" srcId="{75B602E8-62C6-4741-8928-7B6FCF9EF714}" destId="{FEC9E10E-9380-462F-840F-EEC75E59BA5F}" srcOrd="6" destOrd="0" presId="urn:microsoft.com/office/officeart/2005/8/layout/process2"/>
    <dgm:cxn modelId="{59C7B06B-CB82-475D-940D-D0155D586282}" type="presParOf" srcId="{75B602E8-62C6-4741-8928-7B6FCF9EF714}" destId="{AA70BF15-16AA-45D1-AD73-F49B0616B55B}" srcOrd="7" destOrd="0" presId="urn:microsoft.com/office/officeart/2005/8/layout/process2"/>
    <dgm:cxn modelId="{255AAC04-1181-441F-9EE0-382B6AC733E3}" type="presParOf" srcId="{AA70BF15-16AA-45D1-AD73-F49B0616B55B}" destId="{8569D52B-8FDF-45F5-8A07-CEF8A5198976}" srcOrd="0" destOrd="0" presId="urn:microsoft.com/office/officeart/2005/8/layout/process2"/>
    <dgm:cxn modelId="{0278AF2F-94AE-4136-88E9-D4703FA3790F}" type="presParOf" srcId="{75B602E8-62C6-4741-8928-7B6FCF9EF714}" destId="{AB9C0734-4BD5-40E1-A990-B55E17A91B7A}" srcOrd="8" destOrd="0" presId="urn:microsoft.com/office/officeart/2005/8/layout/process2"/>
    <dgm:cxn modelId="{204AB25F-BA75-4F13-9AAB-7C38B71DBC56}" type="presParOf" srcId="{75B602E8-62C6-4741-8928-7B6FCF9EF714}" destId="{AA08D329-B572-4178-9A71-A4593EAAEB97}" srcOrd="9" destOrd="0" presId="urn:microsoft.com/office/officeart/2005/8/layout/process2"/>
    <dgm:cxn modelId="{9B224F9A-62C7-40F7-A9CF-30AFCD37B4A6}" type="presParOf" srcId="{AA08D329-B572-4178-9A71-A4593EAAEB97}" destId="{0B0E0454-F9C5-4C21-9774-DB36F0C502BE}" srcOrd="0" destOrd="0" presId="urn:microsoft.com/office/officeart/2005/8/layout/process2"/>
    <dgm:cxn modelId="{037E755D-BBD1-435A-B869-802F6D48812E}" type="presParOf" srcId="{75B602E8-62C6-4741-8928-7B6FCF9EF714}" destId="{CF946CF7-8935-41CE-B3D7-24E1CAAD6309}"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09CA7-D756-40B3-92E5-88C0227BD886}">
      <dsp:nvSpPr>
        <dsp:cNvPr id="0" name=""/>
        <dsp:cNvSpPr/>
      </dsp:nvSpPr>
      <dsp:spPr>
        <a:xfrm>
          <a:off x="622326" y="1787"/>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Dataset</a:t>
          </a:r>
        </a:p>
      </dsp:txBody>
      <dsp:txXfrm>
        <a:off x="637836" y="17297"/>
        <a:ext cx="2014373" cy="498531"/>
      </dsp:txXfrm>
    </dsp:sp>
    <dsp:sp modelId="{9B5F3C5C-468E-4E60-80A5-DFED72FE3E5B}">
      <dsp:nvSpPr>
        <dsp:cNvPr id="0" name=""/>
        <dsp:cNvSpPr/>
      </dsp:nvSpPr>
      <dsp:spPr>
        <a:xfrm rot="5400000">
          <a:off x="1545732" y="544577"/>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564435"/>
        <a:ext cx="142978" cy="139007"/>
      </dsp:txXfrm>
    </dsp:sp>
    <dsp:sp modelId="{3DE8DDD2-DC66-4D1C-BB4F-1E13630AEC5C}">
      <dsp:nvSpPr>
        <dsp:cNvPr id="0" name=""/>
        <dsp:cNvSpPr/>
      </dsp:nvSpPr>
      <dsp:spPr>
        <a:xfrm>
          <a:off x="622326" y="796114"/>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Remove white </a:t>
          </a:r>
          <a:r>
            <a:rPr lang="en-IN" sz="900" kern="1200" dirty="0" err="1"/>
            <a:t>spaces,numbers,urls,digits,stopwords</a:t>
          </a:r>
          <a:endParaRPr lang="en-IN" sz="900" kern="1200" dirty="0"/>
        </a:p>
      </dsp:txBody>
      <dsp:txXfrm>
        <a:off x="637836" y="811624"/>
        <a:ext cx="2014373" cy="498531"/>
      </dsp:txXfrm>
    </dsp:sp>
    <dsp:sp modelId="{588321BB-65DF-49F9-B5DF-6342F12C0E38}">
      <dsp:nvSpPr>
        <dsp:cNvPr id="0" name=""/>
        <dsp:cNvSpPr/>
      </dsp:nvSpPr>
      <dsp:spPr>
        <a:xfrm rot="5400000">
          <a:off x="1545732" y="1338905"/>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1358763"/>
        <a:ext cx="142978" cy="139007"/>
      </dsp:txXfrm>
    </dsp:sp>
    <dsp:sp modelId="{5B749E65-CDDC-4A16-ACC1-3B20B86C49F4}">
      <dsp:nvSpPr>
        <dsp:cNvPr id="0" name=""/>
        <dsp:cNvSpPr/>
      </dsp:nvSpPr>
      <dsp:spPr>
        <a:xfrm>
          <a:off x="622326" y="1590442"/>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Lemmatization</a:t>
          </a:r>
        </a:p>
      </dsp:txBody>
      <dsp:txXfrm>
        <a:off x="637836" y="1605952"/>
        <a:ext cx="2014373" cy="498531"/>
      </dsp:txXfrm>
    </dsp:sp>
    <dsp:sp modelId="{05F3300B-4C28-4535-9CFB-D9F4E6E2978C}">
      <dsp:nvSpPr>
        <dsp:cNvPr id="0" name=""/>
        <dsp:cNvSpPr/>
      </dsp:nvSpPr>
      <dsp:spPr>
        <a:xfrm rot="5400000">
          <a:off x="1545732" y="2133233"/>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2153091"/>
        <a:ext cx="142978" cy="139007"/>
      </dsp:txXfrm>
    </dsp:sp>
    <dsp:sp modelId="{FEC9E10E-9380-462F-840F-EEC75E59BA5F}">
      <dsp:nvSpPr>
        <dsp:cNvPr id="0" name=""/>
        <dsp:cNvSpPr/>
      </dsp:nvSpPr>
      <dsp:spPr>
        <a:xfrm>
          <a:off x="622326" y="2384770"/>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Classification Model Building</a:t>
          </a:r>
        </a:p>
      </dsp:txBody>
      <dsp:txXfrm>
        <a:off x="637836" y="2400280"/>
        <a:ext cx="2014373" cy="498531"/>
      </dsp:txXfrm>
    </dsp:sp>
    <dsp:sp modelId="{AA70BF15-16AA-45D1-AD73-F49B0616B55B}">
      <dsp:nvSpPr>
        <dsp:cNvPr id="0" name=""/>
        <dsp:cNvSpPr/>
      </dsp:nvSpPr>
      <dsp:spPr>
        <a:xfrm rot="5400000">
          <a:off x="1545732" y="2927561"/>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2947419"/>
        <a:ext cx="142978" cy="139007"/>
      </dsp:txXfrm>
    </dsp:sp>
    <dsp:sp modelId="{AB9C0734-4BD5-40E1-A990-B55E17A91B7A}">
      <dsp:nvSpPr>
        <dsp:cNvPr id="0" name=""/>
        <dsp:cNvSpPr/>
      </dsp:nvSpPr>
      <dsp:spPr>
        <a:xfrm>
          <a:off x="622326" y="3179098"/>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Model evaluation</a:t>
          </a:r>
        </a:p>
      </dsp:txBody>
      <dsp:txXfrm>
        <a:off x="637836" y="3194608"/>
        <a:ext cx="2014373" cy="498531"/>
      </dsp:txXfrm>
    </dsp:sp>
    <dsp:sp modelId="{AA08D329-B572-4178-9A71-A4593EAAEB97}">
      <dsp:nvSpPr>
        <dsp:cNvPr id="0" name=""/>
        <dsp:cNvSpPr/>
      </dsp:nvSpPr>
      <dsp:spPr>
        <a:xfrm rot="5400000">
          <a:off x="1545732" y="3721888"/>
          <a:ext cx="198581" cy="238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573534" y="3741746"/>
        <a:ext cx="142978" cy="139007"/>
      </dsp:txXfrm>
    </dsp:sp>
    <dsp:sp modelId="{CF946CF7-8935-41CE-B3D7-24E1CAAD6309}">
      <dsp:nvSpPr>
        <dsp:cNvPr id="0" name=""/>
        <dsp:cNvSpPr/>
      </dsp:nvSpPr>
      <dsp:spPr>
        <a:xfrm>
          <a:off x="622326" y="3973425"/>
          <a:ext cx="2045393" cy="5295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Final label malignant/toxic or not</a:t>
          </a:r>
        </a:p>
      </dsp:txBody>
      <dsp:txXfrm>
        <a:off x="637836" y="3988935"/>
        <a:ext cx="2014373" cy="4985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40120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7795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211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90615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989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2793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0296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64704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1369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94553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C6D9B-B355-49A8-B949-1785C1167B15}"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51813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C6D9B-B355-49A8-B949-1785C1167B15}" type="datetimeFigureOut">
              <a:rPr lang="en-IN" smtClean="0"/>
              <a:t>13-07-2022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56764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C6D9B-B355-49A8-B949-1785C1167B15}" type="datetimeFigureOut">
              <a:rPr lang="en-IN" smtClean="0"/>
              <a:t>13-07-2022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36316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C6D9B-B355-49A8-B949-1785C1167B15}" type="datetimeFigureOut">
              <a:rPr lang="en-IN" smtClean="0"/>
              <a:t>13-07-2022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814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12909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13-07-2022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21736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C6D9B-B355-49A8-B949-1785C1167B15}" type="datetimeFigureOut">
              <a:rPr lang="en-IN" smtClean="0"/>
              <a:t>13-07-2022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3FA22A-1717-451C-A47F-CEF6702CF438}" type="slidenum">
              <a:rPr lang="en-IN" smtClean="0"/>
              <a:t>‹#›</a:t>
            </a:fld>
            <a:endParaRPr lang="en-IN"/>
          </a:p>
        </p:txBody>
      </p:sp>
    </p:spTree>
    <p:extLst>
      <p:ext uri="{BB962C8B-B14F-4D97-AF65-F5344CB8AC3E}">
        <p14:creationId xmlns:p14="http://schemas.microsoft.com/office/powerpoint/2010/main" val="31816988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235E-8470-4062-AD7B-8D618DED6315}"/>
              </a:ext>
            </a:extLst>
          </p:cNvPr>
          <p:cNvSpPr>
            <a:spLocks noGrp="1"/>
          </p:cNvSpPr>
          <p:nvPr>
            <p:ph type="ctrTitle"/>
          </p:nvPr>
        </p:nvSpPr>
        <p:spPr>
          <a:xfrm>
            <a:off x="1628090" y="454711"/>
            <a:ext cx="7766936" cy="1646302"/>
          </a:xfrm>
        </p:spPr>
        <p:txBody>
          <a:bodyPr>
            <a:normAutofit/>
          </a:bodyPr>
          <a:lstStyle/>
          <a:p>
            <a: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Malignant Comment Classifier Project</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607F5096-19F8-43D8-884D-0BC3D05E815E}"/>
              </a:ext>
            </a:extLst>
          </p:cNvPr>
          <p:cNvSpPr>
            <a:spLocks noGrp="1"/>
          </p:cNvSpPr>
          <p:nvPr>
            <p:ph type="subTitle" idx="1"/>
          </p:nvPr>
        </p:nvSpPr>
        <p:spPr>
          <a:xfrm>
            <a:off x="1507067" y="4064280"/>
            <a:ext cx="7766936" cy="1096899"/>
          </a:xfrm>
        </p:spPr>
        <p:txBody>
          <a:bodyPr>
            <a:normAutofit fontScale="92500" lnSpcReduction="10000"/>
          </a:bodyPr>
          <a:lstStyle/>
          <a:p>
            <a:endParaRPr lang="en-IN" dirty="0"/>
          </a:p>
          <a:p>
            <a:endParaRPr lang="en-IN" dirty="0"/>
          </a:p>
          <a:p>
            <a:r>
              <a:rPr lang="en-IN" dirty="0"/>
              <a:t>Submitted by Shilpi Mohanty</a:t>
            </a:r>
          </a:p>
        </p:txBody>
      </p:sp>
      <p:pic>
        <p:nvPicPr>
          <p:cNvPr id="4" name="Picture 3" descr="Block Buttons - MARVEL Future Fight">
            <a:extLst>
              <a:ext uri="{FF2B5EF4-FFF2-40B4-BE49-F238E27FC236}">
                <a16:creationId xmlns:a16="http://schemas.microsoft.com/office/drawing/2014/main" id="{25B3142A-B832-B2DE-3A35-A4B9A5B4E7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1013" y="1696821"/>
            <a:ext cx="4171950" cy="2847975"/>
          </a:xfrm>
          <a:prstGeom prst="rect">
            <a:avLst/>
          </a:prstGeom>
          <a:noFill/>
          <a:ln>
            <a:noFill/>
          </a:ln>
        </p:spPr>
      </p:pic>
    </p:spTree>
    <p:extLst>
      <p:ext uri="{BB962C8B-B14F-4D97-AF65-F5344CB8AC3E}">
        <p14:creationId xmlns:p14="http://schemas.microsoft.com/office/powerpoint/2010/main" val="399955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D2E7-087C-E93A-7733-E17E718A7F3A}"/>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B5DDE666-5D04-0C28-6D20-6A6BFE23492D}"/>
              </a:ext>
            </a:extLst>
          </p:cNvPr>
          <p:cNvSpPr>
            <a:spLocks noGrp="1"/>
          </p:cNvSpPr>
          <p:nvPr>
            <p:ph idx="1"/>
          </p:nvPr>
        </p:nvSpPr>
        <p:spPr>
          <a:xfrm>
            <a:off x="677334" y="1385047"/>
            <a:ext cx="8596668" cy="4656315"/>
          </a:xfrm>
        </p:spPr>
        <p:txBody>
          <a:bodyPr/>
          <a:lstStyle/>
          <a:p>
            <a:r>
              <a:rPr lang="en-IN" dirty="0"/>
              <a:t>First loading the train and test dataset and checking their datatypes/info</a:t>
            </a:r>
          </a:p>
          <a:p>
            <a:endParaRPr lang="en-IN" dirty="0"/>
          </a:p>
        </p:txBody>
      </p:sp>
      <p:pic>
        <p:nvPicPr>
          <p:cNvPr id="4" name="Picture 3">
            <a:extLst>
              <a:ext uri="{FF2B5EF4-FFF2-40B4-BE49-F238E27FC236}">
                <a16:creationId xmlns:a16="http://schemas.microsoft.com/office/drawing/2014/main" id="{6DA33372-D3F8-F8D6-B772-17FAC94C1C17}"/>
              </a:ext>
            </a:extLst>
          </p:cNvPr>
          <p:cNvPicPr>
            <a:picLocks noChangeAspect="1"/>
          </p:cNvPicPr>
          <p:nvPr/>
        </p:nvPicPr>
        <p:blipFill>
          <a:blip r:embed="rId2"/>
          <a:stretch>
            <a:fillRect/>
          </a:stretch>
        </p:blipFill>
        <p:spPr>
          <a:xfrm>
            <a:off x="877009" y="1930400"/>
            <a:ext cx="3318473" cy="2555838"/>
          </a:xfrm>
          <a:prstGeom prst="rect">
            <a:avLst/>
          </a:prstGeom>
        </p:spPr>
      </p:pic>
      <p:pic>
        <p:nvPicPr>
          <p:cNvPr id="5" name="Picture 4">
            <a:extLst>
              <a:ext uri="{FF2B5EF4-FFF2-40B4-BE49-F238E27FC236}">
                <a16:creationId xmlns:a16="http://schemas.microsoft.com/office/drawing/2014/main" id="{DD812CED-CE12-AA7F-9BC2-63A381466090}"/>
              </a:ext>
            </a:extLst>
          </p:cNvPr>
          <p:cNvPicPr>
            <a:picLocks noChangeAspect="1"/>
          </p:cNvPicPr>
          <p:nvPr/>
        </p:nvPicPr>
        <p:blipFill>
          <a:blip r:embed="rId3"/>
          <a:stretch>
            <a:fillRect/>
          </a:stretch>
        </p:blipFill>
        <p:spPr>
          <a:xfrm>
            <a:off x="4840940" y="1930400"/>
            <a:ext cx="3807759" cy="2453341"/>
          </a:xfrm>
          <a:prstGeom prst="rect">
            <a:avLst/>
          </a:prstGeom>
        </p:spPr>
      </p:pic>
    </p:spTree>
    <p:extLst>
      <p:ext uri="{BB962C8B-B14F-4D97-AF65-F5344CB8AC3E}">
        <p14:creationId xmlns:p14="http://schemas.microsoft.com/office/powerpoint/2010/main" val="40579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00F3-CADD-42DE-B5C5-DFDA6CADD942}"/>
              </a:ext>
            </a:extLst>
          </p:cNvPr>
          <p:cNvSpPr>
            <a:spLocks noGrp="1"/>
          </p:cNvSpPr>
          <p:nvPr>
            <p:ph type="title"/>
          </p:nvPr>
        </p:nvSpPr>
        <p:spPr>
          <a:xfrm>
            <a:off x="677334" y="609600"/>
            <a:ext cx="8596668" cy="963706"/>
          </a:xfrm>
        </p:spPr>
        <p:txBody>
          <a:bodyPr>
            <a:normAutofit fontScale="90000"/>
          </a:bodyPr>
          <a:lstStyle/>
          <a:p>
            <a:r>
              <a:rPr lang="en-US" dirty="0"/>
              <a:t> Checking Null values and duplicate values</a:t>
            </a:r>
            <a:endParaRPr lang="en-IN" dirty="0"/>
          </a:p>
        </p:txBody>
      </p:sp>
      <p:sp>
        <p:nvSpPr>
          <p:cNvPr id="4" name="Content Placeholder 3">
            <a:extLst>
              <a:ext uri="{FF2B5EF4-FFF2-40B4-BE49-F238E27FC236}">
                <a16:creationId xmlns:a16="http://schemas.microsoft.com/office/drawing/2014/main" id="{C49D35F3-7F2B-0375-BE65-5035E85F8A01}"/>
              </a:ext>
            </a:extLst>
          </p:cNvPr>
          <p:cNvSpPr>
            <a:spLocks noGrp="1"/>
          </p:cNvSpPr>
          <p:nvPr>
            <p:ph idx="1"/>
          </p:nvPr>
        </p:nvSpPr>
        <p:spPr>
          <a:xfrm>
            <a:off x="677334" y="1317813"/>
            <a:ext cx="4311525" cy="4723550"/>
          </a:xfrm>
        </p:spPr>
        <p:txBody>
          <a:bodyPr/>
          <a:lstStyle/>
          <a:p>
            <a:r>
              <a:rPr lang="en-IN" dirty="0"/>
              <a:t>We found that there is no null values present in the train and test dataset</a:t>
            </a:r>
          </a:p>
          <a:p>
            <a:r>
              <a:rPr lang="en-IN" dirty="0"/>
              <a:t>We found that there is no duplicated values present in the train and test dataset.</a:t>
            </a:r>
          </a:p>
        </p:txBody>
      </p:sp>
      <p:pic>
        <p:nvPicPr>
          <p:cNvPr id="9" name="Picture 8">
            <a:extLst>
              <a:ext uri="{FF2B5EF4-FFF2-40B4-BE49-F238E27FC236}">
                <a16:creationId xmlns:a16="http://schemas.microsoft.com/office/drawing/2014/main" id="{5E2E712C-4890-716C-0715-889A686181E0}"/>
              </a:ext>
            </a:extLst>
          </p:cNvPr>
          <p:cNvPicPr>
            <a:picLocks noChangeAspect="1"/>
          </p:cNvPicPr>
          <p:nvPr/>
        </p:nvPicPr>
        <p:blipFill>
          <a:blip r:embed="rId2"/>
          <a:stretch>
            <a:fillRect/>
          </a:stretch>
        </p:blipFill>
        <p:spPr>
          <a:xfrm>
            <a:off x="5033962" y="1203791"/>
            <a:ext cx="2124075" cy="2225209"/>
          </a:xfrm>
          <a:prstGeom prst="rect">
            <a:avLst/>
          </a:prstGeom>
        </p:spPr>
      </p:pic>
      <p:pic>
        <p:nvPicPr>
          <p:cNvPr id="10" name="Picture 9">
            <a:extLst>
              <a:ext uri="{FF2B5EF4-FFF2-40B4-BE49-F238E27FC236}">
                <a16:creationId xmlns:a16="http://schemas.microsoft.com/office/drawing/2014/main" id="{50CE5062-1874-8AF9-120E-FD12364015FA}"/>
              </a:ext>
            </a:extLst>
          </p:cNvPr>
          <p:cNvPicPr>
            <a:picLocks noChangeAspect="1"/>
          </p:cNvPicPr>
          <p:nvPr/>
        </p:nvPicPr>
        <p:blipFill>
          <a:blip r:embed="rId3"/>
          <a:stretch>
            <a:fillRect/>
          </a:stretch>
        </p:blipFill>
        <p:spPr>
          <a:xfrm>
            <a:off x="4975668" y="3370450"/>
            <a:ext cx="1924050" cy="1533525"/>
          </a:xfrm>
          <a:prstGeom prst="rect">
            <a:avLst/>
          </a:prstGeom>
        </p:spPr>
      </p:pic>
      <p:pic>
        <p:nvPicPr>
          <p:cNvPr id="11" name="Picture 10">
            <a:extLst>
              <a:ext uri="{FF2B5EF4-FFF2-40B4-BE49-F238E27FC236}">
                <a16:creationId xmlns:a16="http://schemas.microsoft.com/office/drawing/2014/main" id="{10DDA885-B80F-20B2-E9F7-4CF15B2FD015}"/>
              </a:ext>
            </a:extLst>
          </p:cNvPr>
          <p:cNvPicPr>
            <a:picLocks noChangeAspect="1"/>
          </p:cNvPicPr>
          <p:nvPr/>
        </p:nvPicPr>
        <p:blipFill>
          <a:blip r:embed="rId4"/>
          <a:stretch>
            <a:fillRect/>
          </a:stretch>
        </p:blipFill>
        <p:spPr>
          <a:xfrm>
            <a:off x="7380755" y="1091453"/>
            <a:ext cx="2647950" cy="2057400"/>
          </a:xfrm>
          <a:prstGeom prst="rect">
            <a:avLst/>
          </a:prstGeom>
        </p:spPr>
      </p:pic>
      <p:pic>
        <p:nvPicPr>
          <p:cNvPr id="12" name="Picture 11">
            <a:extLst>
              <a:ext uri="{FF2B5EF4-FFF2-40B4-BE49-F238E27FC236}">
                <a16:creationId xmlns:a16="http://schemas.microsoft.com/office/drawing/2014/main" id="{C0EC6AA9-BC95-932A-0829-EC12CB7CBFCD}"/>
              </a:ext>
            </a:extLst>
          </p:cNvPr>
          <p:cNvPicPr>
            <a:picLocks noChangeAspect="1"/>
          </p:cNvPicPr>
          <p:nvPr/>
        </p:nvPicPr>
        <p:blipFill>
          <a:blip r:embed="rId5"/>
          <a:stretch>
            <a:fillRect/>
          </a:stretch>
        </p:blipFill>
        <p:spPr>
          <a:xfrm>
            <a:off x="7556967" y="3075174"/>
            <a:ext cx="2295525" cy="2124075"/>
          </a:xfrm>
          <a:prstGeom prst="rect">
            <a:avLst/>
          </a:prstGeom>
        </p:spPr>
      </p:pic>
      <p:pic>
        <p:nvPicPr>
          <p:cNvPr id="13" name="Picture 12">
            <a:extLst>
              <a:ext uri="{FF2B5EF4-FFF2-40B4-BE49-F238E27FC236}">
                <a16:creationId xmlns:a16="http://schemas.microsoft.com/office/drawing/2014/main" id="{339E411B-E37C-94BE-9215-00E1A6F6E102}"/>
              </a:ext>
            </a:extLst>
          </p:cNvPr>
          <p:cNvPicPr>
            <a:picLocks noChangeAspect="1"/>
          </p:cNvPicPr>
          <p:nvPr/>
        </p:nvPicPr>
        <p:blipFill>
          <a:blip r:embed="rId6"/>
          <a:stretch>
            <a:fillRect/>
          </a:stretch>
        </p:blipFill>
        <p:spPr>
          <a:xfrm>
            <a:off x="5096716" y="5207934"/>
            <a:ext cx="2857500" cy="762000"/>
          </a:xfrm>
          <a:prstGeom prst="rect">
            <a:avLst/>
          </a:prstGeom>
        </p:spPr>
      </p:pic>
      <p:pic>
        <p:nvPicPr>
          <p:cNvPr id="14" name="Picture 13">
            <a:extLst>
              <a:ext uri="{FF2B5EF4-FFF2-40B4-BE49-F238E27FC236}">
                <a16:creationId xmlns:a16="http://schemas.microsoft.com/office/drawing/2014/main" id="{32332D77-CDD9-92A3-7D5E-151FA063D520}"/>
              </a:ext>
            </a:extLst>
          </p:cNvPr>
          <p:cNvPicPr>
            <a:picLocks noChangeAspect="1"/>
          </p:cNvPicPr>
          <p:nvPr/>
        </p:nvPicPr>
        <p:blipFill>
          <a:blip r:embed="rId7"/>
          <a:stretch>
            <a:fillRect/>
          </a:stretch>
        </p:blipFill>
        <p:spPr>
          <a:xfrm>
            <a:off x="5033962" y="5934075"/>
            <a:ext cx="3524250" cy="923925"/>
          </a:xfrm>
          <a:prstGeom prst="rect">
            <a:avLst/>
          </a:prstGeom>
        </p:spPr>
      </p:pic>
    </p:spTree>
    <p:extLst>
      <p:ext uri="{BB962C8B-B14F-4D97-AF65-F5344CB8AC3E}">
        <p14:creationId xmlns:p14="http://schemas.microsoft.com/office/powerpoint/2010/main" val="291574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3301-B6C2-4DDC-A430-8C6C5D11F423}"/>
              </a:ext>
            </a:extLst>
          </p:cNvPr>
          <p:cNvSpPr>
            <a:spLocks noGrp="1"/>
          </p:cNvSpPr>
          <p:nvPr>
            <p:ph type="title"/>
          </p:nvPr>
        </p:nvSpPr>
        <p:spPr/>
        <p:txBody>
          <a:bodyPr/>
          <a:lstStyle/>
          <a:p>
            <a:r>
              <a:rPr lang="en-IN" dirty="0"/>
              <a:t>   </a:t>
            </a:r>
            <a:r>
              <a:rPr lang="en-US" dirty="0"/>
              <a:t>statistical summary of the dataset</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73D017-A3BF-4FCE-8E45-73C2B83F0EAF}"/>
              </a:ext>
            </a:extLst>
          </p:cNvPr>
          <p:cNvSpPr>
            <a:spLocks noGrp="1"/>
          </p:cNvSpPr>
          <p:nvPr>
            <p:ph sz="half" idx="1"/>
          </p:nvPr>
        </p:nvSpPr>
        <p:spPr>
          <a:xfrm>
            <a:off x="677334" y="1210235"/>
            <a:ext cx="9044890" cy="3536577"/>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Describe function returns the statistical summary of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series. It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Analyzes</a:t>
            </a:r>
            <a:r>
              <a:rPr lang="en-IN" sz="1800" dirty="0">
                <a:effectLst/>
                <a:latin typeface="Calibri" panose="020F0502020204030204" pitchFamily="34" charset="0"/>
                <a:ea typeface="Calibri" panose="020F0502020204030204" pitchFamily="34" charset="0"/>
                <a:cs typeface="Times New Roman" panose="02020603050405020304" pitchFamily="18" charset="0"/>
              </a:rPr>
              <a:t> both numeric and object series, as well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 sets of mixed data types. The output will vary depending on what is provided.</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numeric data, the result’s index will include count, mean, std, min, max as well as lower, 50 and upper percentiles. By default the lower percentile is 25 and the upper percentile is 75. The 50 percentile is the same as the median.</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For object data (e.g. strings or timestamps), the result’s index will include count, unique, top, and freq. The top is the most common value.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freq</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most common value’s frequency. Timestamps also include the first and last items.</a:t>
            </a:r>
            <a:endParaRPr lang="en-IN" dirty="0"/>
          </a:p>
        </p:txBody>
      </p:sp>
      <p:pic>
        <p:nvPicPr>
          <p:cNvPr id="8" name="Picture 7">
            <a:extLst>
              <a:ext uri="{FF2B5EF4-FFF2-40B4-BE49-F238E27FC236}">
                <a16:creationId xmlns:a16="http://schemas.microsoft.com/office/drawing/2014/main" id="{50C04D4B-C14F-1BBF-B69A-CFA70C3ED5E5}"/>
              </a:ext>
            </a:extLst>
          </p:cNvPr>
          <p:cNvPicPr>
            <a:picLocks noChangeAspect="1"/>
          </p:cNvPicPr>
          <p:nvPr/>
        </p:nvPicPr>
        <p:blipFill>
          <a:blip r:embed="rId2"/>
          <a:stretch>
            <a:fillRect/>
          </a:stretch>
        </p:blipFill>
        <p:spPr>
          <a:xfrm>
            <a:off x="809775" y="4373730"/>
            <a:ext cx="4313554" cy="1610211"/>
          </a:xfrm>
          <a:prstGeom prst="rect">
            <a:avLst/>
          </a:prstGeom>
        </p:spPr>
      </p:pic>
      <p:pic>
        <p:nvPicPr>
          <p:cNvPr id="9" name="Picture 8">
            <a:extLst>
              <a:ext uri="{FF2B5EF4-FFF2-40B4-BE49-F238E27FC236}">
                <a16:creationId xmlns:a16="http://schemas.microsoft.com/office/drawing/2014/main" id="{3356EE45-08AC-9B31-F6B8-35F89ABBCF0C}"/>
              </a:ext>
            </a:extLst>
          </p:cNvPr>
          <p:cNvPicPr>
            <a:picLocks noChangeAspect="1"/>
          </p:cNvPicPr>
          <p:nvPr/>
        </p:nvPicPr>
        <p:blipFill>
          <a:blip r:embed="rId3"/>
          <a:stretch>
            <a:fillRect/>
          </a:stretch>
        </p:blipFill>
        <p:spPr>
          <a:xfrm>
            <a:off x="5513855" y="4475984"/>
            <a:ext cx="3912533" cy="1704975"/>
          </a:xfrm>
          <a:prstGeom prst="rect">
            <a:avLst/>
          </a:prstGeom>
        </p:spPr>
      </p:pic>
    </p:spTree>
    <p:extLst>
      <p:ext uri="{BB962C8B-B14F-4D97-AF65-F5344CB8AC3E}">
        <p14:creationId xmlns:p14="http://schemas.microsoft.com/office/powerpoint/2010/main" val="32905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4965-5AA7-4453-B873-F2008599F9D8}"/>
              </a:ext>
            </a:extLst>
          </p:cNvPr>
          <p:cNvSpPr>
            <a:spLocks noGrp="1"/>
          </p:cNvSpPr>
          <p:nvPr>
            <p:ph type="title"/>
          </p:nvPr>
        </p:nvSpPr>
        <p:spPr>
          <a:xfrm>
            <a:off x="677334" y="609600"/>
            <a:ext cx="8596668" cy="735106"/>
          </a:xfrm>
        </p:spPr>
        <p:txBody>
          <a:bodyPr/>
          <a:lstStyle/>
          <a:p>
            <a:r>
              <a:rPr lang="en-IN" dirty="0"/>
              <a:t>Correlation Analysis:</a:t>
            </a:r>
          </a:p>
        </p:txBody>
      </p:sp>
      <p:sp>
        <p:nvSpPr>
          <p:cNvPr id="3" name="Content Placeholder 2">
            <a:extLst>
              <a:ext uri="{FF2B5EF4-FFF2-40B4-BE49-F238E27FC236}">
                <a16:creationId xmlns:a16="http://schemas.microsoft.com/office/drawing/2014/main" id="{9807BAD3-0640-46B9-B558-E421459C2EAD}"/>
              </a:ext>
            </a:extLst>
          </p:cNvPr>
          <p:cNvSpPr>
            <a:spLocks noGrp="1"/>
          </p:cNvSpPr>
          <p:nvPr>
            <p:ph sz="half" idx="1"/>
          </p:nvPr>
        </p:nvSpPr>
        <p:spPr>
          <a:xfrm>
            <a:off x="677334" y="1344706"/>
            <a:ext cx="5037666" cy="4696655"/>
          </a:xfrm>
        </p:spPr>
        <p:txBody>
          <a:bodyPr>
            <a:normAutofit fontScale="92500" lnSpcReduction="1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Correlation analysis is a statistical method used to measure the strength of the linear relationship between two variables and compute their association.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positive correlation indicates that the values tend to increase with one another and a negative correlation indicates that values in one set tend to decrease with an increase in the other set.</a:t>
            </a:r>
          </a:p>
          <a:p>
            <a:pPr marL="457200"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Thus we see that malignant is 67% positively correlated with rude and 64% positively correlated with abuse. Also ruse is  74% positively correlated with abuse. While others are less correlated less than 40%. Interesting things to be observed is that though,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also a malignant comment, the correlation between them is only 0.31</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9892E1D-DF23-81A6-FF07-1B70DCBD82B5}"/>
              </a:ext>
            </a:extLst>
          </p:cNvPr>
          <p:cNvPicPr>
            <a:picLocks noChangeAspect="1"/>
          </p:cNvPicPr>
          <p:nvPr/>
        </p:nvPicPr>
        <p:blipFill>
          <a:blip r:embed="rId2"/>
          <a:stretch>
            <a:fillRect/>
          </a:stretch>
        </p:blipFill>
        <p:spPr>
          <a:xfrm>
            <a:off x="6095999" y="1667435"/>
            <a:ext cx="4554071" cy="3173506"/>
          </a:xfrm>
          <a:prstGeom prst="rect">
            <a:avLst/>
          </a:prstGeom>
        </p:spPr>
      </p:pic>
    </p:spTree>
    <p:extLst>
      <p:ext uri="{BB962C8B-B14F-4D97-AF65-F5344CB8AC3E}">
        <p14:creationId xmlns:p14="http://schemas.microsoft.com/office/powerpoint/2010/main" val="20761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F2DA-F634-4721-B21A-E407F359C8A4}"/>
              </a:ext>
            </a:extLst>
          </p:cNvPr>
          <p:cNvSpPr>
            <a:spLocks noGrp="1"/>
          </p:cNvSpPr>
          <p:nvPr>
            <p:ph type="title"/>
          </p:nvPr>
        </p:nvSpPr>
        <p:spPr>
          <a:xfrm>
            <a:off x="677334" y="609600"/>
            <a:ext cx="8596668" cy="640976"/>
          </a:xfrm>
        </p:spPr>
        <p:txBody>
          <a:bodyPr/>
          <a:lstStyle/>
          <a:p>
            <a:r>
              <a:rPr lang="en-IN" dirty="0"/>
              <a:t>        Correlation using Heatmap </a:t>
            </a:r>
          </a:p>
        </p:txBody>
      </p:sp>
      <p:sp>
        <p:nvSpPr>
          <p:cNvPr id="3" name="Content Placeholder 2">
            <a:extLst>
              <a:ext uri="{FF2B5EF4-FFF2-40B4-BE49-F238E27FC236}">
                <a16:creationId xmlns:a16="http://schemas.microsoft.com/office/drawing/2014/main" id="{ABEECD18-1612-409A-8A7F-F3AFC06A14E1}"/>
              </a:ext>
            </a:extLst>
          </p:cNvPr>
          <p:cNvSpPr>
            <a:spLocks noGrp="1"/>
          </p:cNvSpPr>
          <p:nvPr>
            <p:ph idx="1"/>
          </p:nvPr>
        </p:nvSpPr>
        <p:spPr>
          <a:xfrm>
            <a:off x="838200" y="1250576"/>
            <a:ext cx="4796118" cy="4912940"/>
          </a:xfrm>
        </p:spPr>
        <p:txBody>
          <a:bodyPr/>
          <a:lstStyle/>
          <a:p>
            <a:pPr algn="just">
              <a:lnSpc>
                <a:spcPct val="115000"/>
              </a:lnSpc>
              <a:spcBef>
                <a:spcPts val="645"/>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Correlation heatmaps are a type of plot that visualize the strength of relationships between numerical variables. Correlation plots are used to understand which variables are related to each other and the strength of this relationship</a:t>
            </a:r>
            <a:r>
              <a:rPr lang="en-IN" sz="1800" kern="1800" dirty="0">
                <a:solidFill>
                  <a:srgbClr val="000000"/>
                </a:solidFill>
                <a:effectLst/>
                <a:latin typeface="Arial" panose="020B0604020202020204" pitchFamily="34" charset="0"/>
                <a:ea typeface="Times New Roman" panose="02020603050405020304" pitchFamily="18" charset="0"/>
              </a:rPr>
              <a:t>.</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get to know from heatmap that there is no strong relationship between label and features.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Dark shades are highly positively correlated with the label and light shades are highly negatively correlated with the label.</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645"/>
              </a:spcBef>
            </a:pPr>
            <a:endParaRPr lang="en-IN" sz="1800" kern="1800" dirty="0">
              <a:solidFill>
                <a:srgbClr val="000000"/>
              </a:solidFill>
              <a:effectLst/>
              <a:latin typeface="Arial" panose="020B0604020202020204" pitchFamily="34" charset="0"/>
              <a:ea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dirty="0"/>
          </a:p>
        </p:txBody>
      </p:sp>
      <p:pic>
        <p:nvPicPr>
          <p:cNvPr id="7" name="Picture 6">
            <a:extLst>
              <a:ext uri="{FF2B5EF4-FFF2-40B4-BE49-F238E27FC236}">
                <a16:creationId xmlns:a16="http://schemas.microsoft.com/office/drawing/2014/main" id="{64123FF5-5468-21F5-1A4B-33DD9B08CD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73588" y="1456484"/>
            <a:ext cx="4229100" cy="3514725"/>
          </a:xfrm>
          <a:prstGeom prst="rect">
            <a:avLst/>
          </a:prstGeom>
          <a:noFill/>
          <a:ln>
            <a:noFill/>
          </a:ln>
        </p:spPr>
      </p:pic>
    </p:spTree>
    <p:extLst>
      <p:ext uri="{BB962C8B-B14F-4D97-AF65-F5344CB8AC3E}">
        <p14:creationId xmlns:p14="http://schemas.microsoft.com/office/powerpoint/2010/main" val="410250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DEA-4964-41AF-AD94-1A0222378675}"/>
              </a:ext>
            </a:extLst>
          </p:cNvPr>
          <p:cNvSpPr>
            <a:spLocks noGrp="1"/>
          </p:cNvSpPr>
          <p:nvPr>
            <p:ph type="title"/>
          </p:nvPr>
        </p:nvSpPr>
        <p:spPr>
          <a:xfrm>
            <a:off x="677334" y="609600"/>
            <a:ext cx="8596668" cy="573741"/>
          </a:xfrm>
        </p:spPr>
        <p:txBody>
          <a:bodyPr>
            <a:normAutofit fontScale="90000"/>
          </a:bodyPr>
          <a:lstStyle/>
          <a:p>
            <a:r>
              <a:rPr lang="en-IN" dirty="0"/>
              <a:t>Removing unwanted columns and text</a:t>
            </a:r>
          </a:p>
        </p:txBody>
      </p:sp>
      <p:sp>
        <p:nvSpPr>
          <p:cNvPr id="3" name="Content Placeholder 2">
            <a:extLst>
              <a:ext uri="{FF2B5EF4-FFF2-40B4-BE49-F238E27FC236}">
                <a16:creationId xmlns:a16="http://schemas.microsoft.com/office/drawing/2014/main" id="{2C972998-5CB1-4C0D-9334-2398A4B1EAEA}"/>
              </a:ext>
            </a:extLst>
          </p:cNvPr>
          <p:cNvSpPr>
            <a:spLocks noGrp="1"/>
          </p:cNvSpPr>
          <p:nvPr>
            <p:ph sz="half" idx="1"/>
          </p:nvPr>
        </p:nvSpPr>
        <p:spPr>
          <a:xfrm>
            <a:off x="677335" y="1425388"/>
            <a:ext cx="3329890" cy="4615973"/>
          </a:xfrm>
        </p:spPr>
        <p:txBody>
          <a:bodyPr/>
          <a:lstStyle/>
          <a:p>
            <a:r>
              <a:rPr lang="en-IN" dirty="0">
                <a:latin typeface="Calibri" panose="020F0502020204030204" pitchFamily="34" charset="0"/>
                <a:cs typeface="Times New Roman" panose="02020603050405020304" pitchFamily="18" charset="0"/>
              </a:rPr>
              <a:t>Removal of id column</a:t>
            </a:r>
          </a:p>
          <a:p>
            <a:r>
              <a:rPr lang="en-IN" dirty="0">
                <a:latin typeface="Calibri" panose="020F0502020204030204" pitchFamily="34" charset="0"/>
                <a:cs typeface="Times New Roman" panose="02020603050405020304" pitchFamily="18" charset="0"/>
              </a:rPr>
              <a:t>Conversion to lowercase</a:t>
            </a:r>
          </a:p>
          <a:p>
            <a:r>
              <a:rPr lang="en-IN" dirty="0">
                <a:latin typeface="Calibri" panose="020F0502020204030204" pitchFamily="34" charset="0"/>
                <a:cs typeface="Times New Roman" panose="02020603050405020304" pitchFamily="18" charset="0"/>
              </a:rPr>
              <a:t>Handling unwanted characters(</a:t>
            </a:r>
            <a:r>
              <a:rPr lang="en-IN" dirty="0" err="1">
                <a:latin typeface="Calibri" panose="020F0502020204030204" pitchFamily="34" charset="0"/>
                <a:cs typeface="Times New Roman" panose="02020603050405020304" pitchFamily="18" charset="0"/>
              </a:rPr>
              <a:t>stopwords</a:t>
            </a:r>
            <a:r>
              <a:rPr lang="en-IN" dirty="0">
                <a:latin typeface="Calibri" panose="020F0502020204030204" pitchFamily="34" charset="0"/>
                <a:cs typeface="Times New Roman" panose="02020603050405020304" pitchFamily="18" charset="0"/>
              </a:rPr>
              <a:t>)</a:t>
            </a:r>
          </a:p>
          <a:p>
            <a:r>
              <a:rPr lang="en-IN" dirty="0">
                <a:latin typeface="Calibri" panose="020F0502020204030204" pitchFamily="34" charset="0"/>
                <a:cs typeface="Times New Roman" panose="02020603050405020304" pitchFamily="18" charset="0"/>
              </a:rPr>
              <a:t>Stemming</a:t>
            </a:r>
          </a:p>
          <a:p>
            <a:endParaRPr lang="en-IN"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p:txBody>
      </p:sp>
      <p:pic>
        <p:nvPicPr>
          <p:cNvPr id="5" name="Picture 4">
            <a:extLst>
              <a:ext uri="{FF2B5EF4-FFF2-40B4-BE49-F238E27FC236}">
                <a16:creationId xmlns:a16="http://schemas.microsoft.com/office/drawing/2014/main" id="{6803D28F-E90F-8A44-8C83-9BBC653F954A}"/>
              </a:ext>
            </a:extLst>
          </p:cNvPr>
          <p:cNvPicPr>
            <a:picLocks noChangeAspect="1"/>
          </p:cNvPicPr>
          <p:nvPr/>
        </p:nvPicPr>
        <p:blipFill>
          <a:blip r:embed="rId2"/>
          <a:stretch>
            <a:fillRect/>
          </a:stretch>
        </p:blipFill>
        <p:spPr>
          <a:xfrm>
            <a:off x="3542492" y="1425388"/>
            <a:ext cx="4004273" cy="410845"/>
          </a:xfrm>
          <a:prstGeom prst="rect">
            <a:avLst/>
          </a:prstGeom>
        </p:spPr>
      </p:pic>
      <p:pic>
        <p:nvPicPr>
          <p:cNvPr id="6" name="Picture 5">
            <a:extLst>
              <a:ext uri="{FF2B5EF4-FFF2-40B4-BE49-F238E27FC236}">
                <a16:creationId xmlns:a16="http://schemas.microsoft.com/office/drawing/2014/main" id="{275BD61E-36C9-4CEC-DF24-9DC2D824BA31}"/>
              </a:ext>
            </a:extLst>
          </p:cNvPr>
          <p:cNvPicPr>
            <a:picLocks noChangeAspect="1"/>
          </p:cNvPicPr>
          <p:nvPr/>
        </p:nvPicPr>
        <p:blipFill>
          <a:blip r:embed="rId3"/>
          <a:stretch>
            <a:fillRect/>
          </a:stretch>
        </p:blipFill>
        <p:spPr>
          <a:xfrm>
            <a:off x="3573869" y="2049671"/>
            <a:ext cx="3972896" cy="1889125"/>
          </a:xfrm>
          <a:prstGeom prst="rect">
            <a:avLst/>
          </a:prstGeom>
        </p:spPr>
      </p:pic>
      <p:pic>
        <p:nvPicPr>
          <p:cNvPr id="7" name="Picture 6">
            <a:extLst>
              <a:ext uri="{FF2B5EF4-FFF2-40B4-BE49-F238E27FC236}">
                <a16:creationId xmlns:a16="http://schemas.microsoft.com/office/drawing/2014/main" id="{1AA25DA3-4071-74A4-A951-CD3D53DC9577}"/>
              </a:ext>
            </a:extLst>
          </p:cNvPr>
          <p:cNvPicPr>
            <a:picLocks noChangeAspect="1"/>
          </p:cNvPicPr>
          <p:nvPr/>
        </p:nvPicPr>
        <p:blipFill>
          <a:blip r:embed="rId4"/>
          <a:stretch>
            <a:fillRect/>
          </a:stretch>
        </p:blipFill>
        <p:spPr>
          <a:xfrm>
            <a:off x="3481388" y="4152235"/>
            <a:ext cx="4004273" cy="1889126"/>
          </a:xfrm>
          <a:prstGeom prst="rect">
            <a:avLst/>
          </a:prstGeom>
        </p:spPr>
      </p:pic>
      <p:pic>
        <p:nvPicPr>
          <p:cNvPr id="9" name="Picture 8">
            <a:extLst>
              <a:ext uri="{FF2B5EF4-FFF2-40B4-BE49-F238E27FC236}">
                <a16:creationId xmlns:a16="http://schemas.microsoft.com/office/drawing/2014/main" id="{A7AD371F-43D9-000D-158C-9F3EFCD4A20F}"/>
              </a:ext>
            </a:extLst>
          </p:cNvPr>
          <p:cNvPicPr>
            <a:picLocks noChangeAspect="1"/>
          </p:cNvPicPr>
          <p:nvPr/>
        </p:nvPicPr>
        <p:blipFill>
          <a:blip r:embed="rId5"/>
          <a:stretch>
            <a:fillRect/>
          </a:stretch>
        </p:blipFill>
        <p:spPr>
          <a:xfrm>
            <a:off x="7882929" y="1024929"/>
            <a:ext cx="3329890" cy="2404071"/>
          </a:xfrm>
          <a:prstGeom prst="rect">
            <a:avLst/>
          </a:prstGeom>
        </p:spPr>
      </p:pic>
      <p:pic>
        <p:nvPicPr>
          <p:cNvPr id="10" name="Picture 9">
            <a:extLst>
              <a:ext uri="{FF2B5EF4-FFF2-40B4-BE49-F238E27FC236}">
                <a16:creationId xmlns:a16="http://schemas.microsoft.com/office/drawing/2014/main" id="{2A8D6522-971F-92FE-8626-D0C8806A1D66}"/>
              </a:ext>
            </a:extLst>
          </p:cNvPr>
          <p:cNvPicPr>
            <a:picLocks noChangeAspect="1"/>
          </p:cNvPicPr>
          <p:nvPr/>
        </p:nvPicPr>
        <p:blipFill>
          <a:blip r:embed="rId6"/>
          <a:stretch>
            <a:fillRect/>
          </a:stretch>
        </p:blipFill>
        <p:spPr>
          <a:xfrm>
            <a:off x="7865771" y="3575387"/>
            <a:ext cx="3364206" cy="2833264"/>
          </a:xfrm>
          <a:prstGeom prst="rect">
            <a:avLst/>
          </a:prstGeom>
        </p:spPr>
      </p:pic>
    </p:spTree>
    <p:extLst>
      <p:ext uri="{BB962C8B-B14F-4D97-AF65-F5344CB8AC3E}">
        <p14:creationId xmlns:p14="http://schemas.microsoft.com/office/powerpoint/2010/main" val="134192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3852-8155-9683-5248-032D634E613B}"/>
              </a:ext>
            </a:extLst>
          </p:cNvPr>
          <p:cNvSpPr>
            <a:spLocks noGrp="1"/>
          </p:cNvSpPr>
          <p:nvPr>
            <p:ph type="title"/>
          </p:nvPr>
        </p:nvSpPr>
        <p:spPr>
          <a:xfrm>
            <a:off x="542607" y="203200"/>
            <a:ext cx="8596668" cy="814411"/>
          </a:xfrm>
        </p:spPr>
        <p:txBody>
          <a:bodyPr/>
          <a:lstStyle/>
          <a:p>
            <a:r>
              <a:rPr lang="en-US" dirty="0"/>
              <a:t>Data Inputs- Logic- Output Relationships</a:t>
            </a:r>
            <a:endParaRPr lang="en-IN" dirty="0"/>
          </a:p>
        </p:txBody>
      </p:sp>
      <p:sp>
        <p:nvSpPr>
          <p:cNvPr id="3" name="Content Placeholder 2">
            <a:extLst>
              <a:ext uri="{FF2B5EF4-FFF2-40B4-BE49-F238E27FC236}">
                <a16:creationId xmlns:a16="http://schemas.microsoft.com/office/drawing/2014/main" id="{ECB6CE6B-6016-08E9-0406-4B5B83D5D4C2}"/>
              </a:ext>
            </a:extLst>
          </p:cNvPr>
          <p:cNvSpPr>
            <a:spLocks noGrp="1"/>
          </p:cNvSpPr>
          <p:nvPr>
            <p:ph idx="1"/>
          </p:nvPr>
        </p:nvSpPr>
        <p:spPr>
          <a:xfrm>
            <a:off x="677334" y="1304365"/>
            <a:ext cx="3827431" cy="4612341"/>
          </a:xfrm>
        </p:spPr>
        <p:txBody>
          <a:bodyPr>
            <a:normAutofit/>
          </a:bodyPr>
          <a:lstStyle/>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dirty="0">
                <a:latin typeface="Calibri" panose="020F0502020204030204" pitchFamily="34" charset="0"/>
                <a:ea typeface="Calibri" panose="020F0502020204030204" pitchFamily="34" charset="0"/>
                <a:cs typeface="Times New Roman" panose="02020603050405020304" pitchFamily="18" charset="0"/>
              </a:rPr>
              <a:t>With the help of </a:t>
            </a:r>
            <a:r>
              <a:rPr lang="en-IN" dirty="0" err="1">
                <a:latin typeface="Calibri" panose="020F0502020204030204" pitchFamily="34" charset="0"/>
                <a:ea typeface="Calibri" panose="020F0502020204030204" pitchFamily="34" charset="0"/>
                <a:cs typeface="Times New Roman" panose="02020603050405020304" pitchFamily="18" charset="0"/>
              </a:rPr>
              <a:t>wordcloud,we</a:t>
            </a:r>
            <a:r>
              <a:rPr lang="en-IN" dirty="0">
                <a:latin typeface="Calibri" panose="020F0502020204030204" pitchFamily="34" charset="0"/>
                <a:ea typeface="Calibri" panose="020F0502020204030204" pitchFamily="34" charset="0"/>
                <a:cs typeface="Times New Roman" panose="02020603050405020304" pitchFamily="18" charset="0"/>
              </a:rPr>
              <a:t> can see loud words in each label.</a:t>
            </a:r>
          </a:p>
          <a:p>
            <a:pPr algn="just"/>
            <a:r>
              <a:rPr lang="en-IN" dirty="0">
                <a:latin typeface="Calibri" panose="020F0502020204030204" pitchFamily="34" charset="0"/>
                <a:ea typeface="Calibri" panose="020F0502020204030204" pitchFamily="34" charset="0"/>
                <a:cs typeface="Times New Roman" panose="02020603050405020304" pitchFamily="18" charset="0"/>
              </a:rPr>
              <a:t>We also carry out correlation of target variable and features.</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7E7DC93-E449-5019-7E67-418B8C21E2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8532" y="1017611"/>
            <a:ext cx="2846296" cy="1761565"/>
          </a:xfrm>
          <a:prstGeom prst="rect">
            <a:avLst/>
          </a:prstGeom>
          <a:noFill/>
          <a:ln>
            <a:noFill/>
          </a:ln>
        </p:spPr>
      </p:pic>
      <p:pic>
        <p:nvPicPr>
          <p:cNvPr id="8" name="Picture 7">
            <a:extLst>
              <a:ext uri="{FF2B5EF4-FFF2-40B4-BE49-F238E27FC236}">
                <a16:creationId xmlns:a16="http://schemas.microsoft.com/office/drawing/2014/main" id="{D59FAF0C-7A12-0FB8-A486-36D2822484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78595" y="1017610"/>
            <a:ext cx="2693891" cy="1761565"/>
          </a:xfrm>
          <a:prstGeom prst="rect">
            <a:avLst/>
          </a:prstGeom>
          <a:noFill/>
          <a:ln>
            <a:noFill/>
          </a:ln>
        </p:spPr>
      </p:pic>
      <p:pic>
        <p:nvPicPr>
          <p:cNvPr id="9" name="Picture 8">
            <a:extLst>
              <a:ext uri="{FF2B5EF4-FFF2-40B4-BE49-F238E27FC236}">
                <a16:creationId xmlns:a16="http://schemas.microsoft.com/office/drawing/2014/main" id="{283740B1-D9B4-2874-BE48-1A9D5A20AF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18532" y="2899896"/>
            <a:ext cx="2693892" cy="2003613"/>
          </a:xfrm>
          <a:prstGeom prst="rect">
            <a:avLst/>
          </a:prstGeom>
          <a:noFill/>
          <a:ln>
            <a:noFill/>
          </a:ln>
        </p:spPr>
      </p:pic>
      <p:pic>
        <p:nvPicPr>
          <p:cNvPr id="10" name="Picture 9">
            <a:extLst>
              <a:ext uri="{FF2B5EF4-FFF2-40B4-BE49-F238E27FC236}">
                <a16:creationId xmlns:a16="http://schemas.microsoft.com/office/drawing/2014/main" id="{DFF2EBF0-7EE1-BF06-9654-A48E2E3BED1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78594" y="2899896"/>
            <a:ext cx="2693891" cy="2003613"/>
          </a:xfrm>
          <a:prstGeom prst="rect">
            <a:avLst/>
          </a:prstGeom>
          <a:noFill/>
          <a:ln>
            <a:noFill/>
          </a:ln>
        </p:spPr>
      </p:pic>
      <p:pic>
        <p:nvPicPr>
          <p:cNvPr id="11" name="Picture 10">
            <a:extLst>
              <a:ext uri="{FF2B5EF4-FFF2-40B4-BE49-F238E27FC236}">
                <a16:creationId xmlns:a16="http://schemas.microsoft.com/office/drawing/2014/main" id="{05E3328D-7E00-51F1-B14D-32BC5908F49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94734" y="4980737"/>
            <a:ext cx="2693892" cy="1917604"/>
          </a:xfrm>
          <a:prstGeom prst="rect">
            <a:avLst/>
          </a:prstGeom>
          <a:noFill/>
          <a:ln>
            <a:noFill/>
          </a:ln>
        </p:spPr>
      </p:pic>
      <p:pic>
        <p:nvPicPr>
          <p:cNvPr id="12" name="Picture 11">
            <a:extLst>
              <a:ext uri="{FF2B5EF4-FFF2-40B4-BE49-F238E27FC236}">
                <a16:creationId xmlns:a16="http://schemas.microsoft.com/office/drawing/2014/main" id="{75F6F424-D053-BFD2-A5E0-0EDF74A1FC2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78594" y="4903509"/>
            <a:ext cx="2693891" cy="2003614"/>
          </a:xfrm>
          <a:prstGeom prst="rect">
            <a:avLst/>
          </a:prstGeom>
          <a:noFill/>
          <a:ln>
            <a:noFill/>
          </a:ln>
        </p:spPr>
      </p:pic>
    </p:spTree>
    <p:extLst>
      <p:ext uri="{BB962C8B-B14F-4D97-AF65-F5344CB8AC3E}">
        <p14:creationId xmlns:p14="http://schemas.microsoft.com/office/powerpoint/2010/main" val="627325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9434-3DD5-8ADE-98B7-4BBA5CA607C2}"/>
              </a:ext>
            </a:extLst>
          </p:cNvPr>
          <p:cNvSpPr>
            <a:spLocks noGrp="1"/>
          </p:cNvSpPr>
          <p:nvPr>
            <p:ph type="title"/>
          </p:nvPr>
        </p:nvSpPr>
        <p:spPr/>
        <p:txBody>
          <a:bodyPr>
            <a:normAutofit/>
          </a:bodyPr>
          <a:lstStyle/>
          <a:p>
            <a:r>
              <a:rPr lang="en-US" sz="3200" dirty="0"/>
              <a:t>Hardware and Software Requirements and Tools Used</a:t>
            </a:r>
            <a:endParaRPr lang="en-IN" sz="3200" dirty="0"/>
          </a:p>
        </p:txBody>
      </p:sp>
      <p:sp>
        <p:nvSpPr>
          <p:cNvPr id="3" name="Content Placeholder 2">
            <a:extLst>
              <a:ext uri="{FF2B5EF4-FFF2-40B4-BE49-F238E27FC236}">
                <a16:creationId xmlns:a16="http://schemas.microsoft.com/office/drawing/2014/main" id="{E60C83B6-6EAA-108B-BBAC-963CB9703C4E}"/>
              </a:ext>
            </a:extLst>
          </p:cNvPr>
          <p:cNvSpPr>
            <a:spLocks noGrp="1"/>
          </p:cNvSpPr>
          <p:nvPr>
            <p:ph idx="1"/>
          </p:nvPr>
        </p:nvSpPr>
        <p:spPr>
          <a:xfrm>
            <a:off x="677334" y="1600201"/>
            <a:ext cx="9179360" cy="4441162"/>
          </a:xfrm>
        </p:spPr>
        <p:txBody>
          <a:bodyPr>
            <a:normAutofit fontScale="70000" lnSpcReduction="20000"/>
          </a:bodyPr>
          <a:lstStyle/>
          <a:p>
            <a:pPr algn="just"/>
            <a:r>
              <a:rPr lang="en-US" b="1" dirty="0"/>
              <a:t>Hardware Used:</a:t>
            </a:r>
          </a:p>
          <a:p>
            <a:pPr algn="just"/>
            <a:r>
              <a:rPr lang="en-US" dirty="0" err="1"/>
              <a:t>i</a:t>
            </a:r>
            <a:r>
              <a:rPr lang="en-US" dirty="0"/>
              <a:t>.	RAM: 8 GB</a:t>
            </a:r>
          </a:p>
          <a:p>
            <a:pPr algn="just"/>
            <a:r>
              <a:rPr lang="en-US" dirty="0" err="1"/>
              <a:t>ii.CPU</a:t>
            </a:r>
            <a:r>
              <a:rPr lang="en-US" dirty="0"/>
              <a:t>: Intel® Core™ i3-1005G1 CPU @1.20GHz </a:t>
            </a:r>
          </a:p>
          <a:p>
            <a:pPr algn="just"/>
            <a:r>
              <a:rPr lang="en-US" dirty="0" err="1"/>
              <a:t>Iii</a:t>
            </a:r>
            <a:r>
              <a:rPr lang="en-US" dirty="0"/>
              <a:t>.	GPU: Intel® UHD Graphics</a:t>
            </a:r>
          </a:p>
          <a:p>
            <a:pPr algn="just"/>
            <a:r>
              <a:rPr lang="en-US" b="1" dirty="0"/>
              <a:t>Software Used:</a:t>
            </a:r>
          </a:p>
          <a:p>
            <a:pPr algn="just"/>
            <a:r>
              <a:rPr lang="en-US" dirty="0" err="1"/>
              <a:t>i</a:t>
            </a:r>
            <a:r>
              <a:rPr lang="en-US" dirty="0"/>
              <a:t>.	Programming language: Python</a:t>
            </a:r>
          </a:p>
          <a:p>
            <a:pPr algn="just"/>
            <a:r>
              <a:rPr lang="en-US" dirty="0" err="1"/>
              <a:t>ii.Distribution</a:t>
            </a:r>
            <a:r>
              <a:rPr lang="en-US" dirty="0"/>
              <a:t>: Anaconda Navigator</a:t>
            </a:r>
          </a:p>
          <a:p>
            <a:pPr algn="just"/>
            <a:r>
              <a:rPr lang="en-US" dirty="0" err="1"/>
              <a:t>iii.Browser</a:t>
            </a:r>
            <a:r>
              <a:rPr lang="en-US" dirty="0"/>
              <a:t> based language shell: </a:t>
            </a:r>
            <a:r>
              <a:rPr lang="en-US" dirty="0" err="1"/>
              <a:t>Jupyter</a:t>
            </a:r>
            <a:r>
              <a:rPr lang="en-US" dirty="0"/>
              <a:t> Notebook</a:t>
            </a:r>
          </a:p>
          <a:p>
            <a:pPr algn="just"/>
            <a:r>
              <a:rPr lang="en-US" b="1" dirty="0"/>
              <a:t>Libraries/Packages Used:</a:t>
            </a:r>
          </a:p>
          <a:p>
            <a:pPr algn="just"/>
            <a:r>
              <a:rPr lang="en-US" dirty="0"/>
              <a:t>1. Pandas- a library which is used to read the data, </a:t>
            </a:r>
            <a:r>
              <a:rPr lang="en-US" dirty="0" err="1"/>
              <a:t>visualisation</a:t>
            </a:r>
            <a:r>
              <a:rPr lang="en-US" dirty="0"/>
              <a:t> and analysis of data. </a:t>
            </a:r>
          </a:p>
          <a:p>
            <a:pPr algn="just"/>
            <a:r>
              <a:rPr lang="en-US" dirty="0"/>
              <a:t>2. NumPy- used for working with array and various mathematical techniques. </a:t>
            </a:r>
          </a:p>
          <a:p>
            <a:pPr algn="just"/>
            <a:r>
              <a:rPr lang="en-US" dirty="0"/>
              <a:t>3. Seaborn- visualization tool for plotting different types of plot. </a:t>
            </a:r>
          </a:p>
          <a:p>
            <a:pPr algn="just"/>
            <a:r>
              <a:rPr lang="en-US" dirty="0"/>
              <a:t>4. Matplotlib- It provides an object-oriented API for embedding plots into applications. </a:t>
            </a:r>
          </a:p>
          <a:p>
            <a:pPr algn="just"/>
            <a:r>
              <a:rPr lang="en-US" dirty="0"/>
              <a:t>5. Scikit-learn (</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NumPy, SciPy and Matplotlib </a:t>
            </a:r>
          </a:p>
          <a:p>
            <a:endParaRPr lang="en-US" dirty="0"/>
          </a:p>
          <a:p>
            <a:endParaRPr lang="en-IN" dirty="0"/>
          </a:p>
        </p:txBody>
      </p:sp>
    </p:spTree>
    <p:extLst>
      <p:ext uri="{BB962C8B-B14F-4D97-AF65-F5344CB8AC3E}">
        <p14:creationId xmlns:p14="http://schemas.microsoft.com/office/powerpoint/2010/main" val="7215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F6AD-D833-417F-5A19-3C827CF2F56F}"/>
              </a:ext>
            </a:extLst>
          </p:cNvPr>
          <p:cNvSpPr>
            <a:spLocks noGrp="1"/>
          </p:cNvSpPr>
          <p:nvPr>
            <p:ph type="title"/>
          </p:nvPr>
        </p:nvSpPr>
        <p:spPr>
          <a:xfrm>
            <a:off x="677334" y="609600"/>
            <a:ext cx="8596668" cy="681318"/>
          </a:xfrm>
        </p:spPr>
        <p:txBody>
          <a:bodyPr>
            <a:normAutofit fontScale="90000"/>
          </a:bodyPr>
          <a:lstStyle/>
          <a:p>
            <a:r>
              <a:rPr lang="en-US" dirty="0"/>
              <a:t>Model/s Development and Evaluation </a:t>
            </a:r>
            <a:br>
              <a:rPr lang="en-US" dirty="0"/>
            </a:br>
            <a:br>
              <a:rPr lang="en-US" dirty="0"/>
            </a:br>
            <a:endParaRPr lang="en-IN" dirty="0"/>
          </a:p>
        </p:txBody>
      </p:sp>
      <p:sp>
        <p:nvSpPr>
          <p:cNvPr id="3" name="Content Placeholder 2">
            <a:extLst>
              <a:ext uri="{FF2B5EF4-FFF2-40B4-BE49-F238E27FC236}">
                <a16:creationId xmlns:a16="http://schemas.microsoft.com/office/drawing/2014/main" id="{33AACC93-2AE2-7B18-E131-2E5BE59BDF96}"/>
              </a:ext>
            </a:extLst>
          </p:cNvPr>
          <p:cNvSpPr>
            <a:spLocks noGrp="1"/>
          </p:cNvSpPr>
          <p:nvPr>
            <p:ph idx="1"/>
          </p:nvPr>
        </p:nvSpPr>
        <p:spPr>
          <a:xfrm>
            <a:off x="677334" y="1465729"/>
            <a:ext cx="8596668" cy="457563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the case study is to build a prototype of online hate and abuse comment classifier which can used to classify hate and offensive comments so that it can be controlled and restricted from spreading hatred and cyberbullying. Thus this is a classification binary problem  so we will be loading all the libraries related to it which is as below:</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Lightgbm</a:t>
            </a:r>
            <a:endParaRPr lang="en-US"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Sklearn.naive_bayes</a:t>
            </a:r>
            <a:endParaRPr lang="en-US" dirty="0">
              <a:solidFill>
                <a:schemeClr val="tx1"/>
              </a:solidFill>
              <a:latin typeface="quicksand" panose="020B0604020202020204" charset="0"/>
            </a:endParaRPr>
          </a:p>
          <a:p>
            <a:pPr marL="379800" indent="-342900" algn="just">
              <a:buFont typeface="+mj-lt"/>
              <a:buAutoNum type="arabicPeriod"/>
            </a:pPr>
            <a:endParaRPr lang="en-US" sz="1800" dirty="0">
              <a:solidFill>
                <a:schemeClr val="tx1"/>
              </a:solidFill>
              <a:latin typeface="quicksand" panose="020B0604020202020204" charset="0"/>
            </a:endParaRPr>
          </a:p>
          <a:p>
            <a:pPr marL="379800" indent="-342900" algn="just">
              <a:buFont typeface="+mj-lt"/>
              <a:buAutoNum type="arabicPeriod"/>
            </a:pPr>
            <a:endParaRPr lang="en-US" dirty="0">
              <a:solidFill>
                <a:schemeClr val="tx1"/>
              </a:solidFill>
              <a:latin typeface="quicksand" panose="020B0604020202020204" charset="0"/>
            </a:endParaRPr>
          </a:p>
          <a:p>
            <a:pPr marL="379800" indent="-342900" algn="just">
              <a:buFont typeface="+mj-lt"/>
              <a:buAutoNum type="arabicPeriod"/>
            </a:pPr>
            <a:endParaRPr lang="en-IN" dirty="0"/>
          </a:p>
        </p:txBody>
      </p:sp>
    </p:spTree>
    <p:extLst>
      <p:ext uri="{BB962C8B-B14F-4D97-AF65-F5344CB8AC3E}">
        <p14:creationId xmlns:p14="http://schemas.microsoft.com/office/powerpoint/2010/main" val="318571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34A2-2A0A-BBA2-D406-5DFB5FBAA71E}"/>
              </a:ext>
            </a:extLst>
          </p:cNvPr>
          <p:cNvSpPr>
            <a:spLocks noGrp="1"/>
          </p:cNvSpPr>
          <p:nvPr>
            <p:ph type="title"/>
          </p:nvPr>
        </p:nvSpPr>
        <p:spPr/>
        <p:txBody>
          <a:bodyPr/>
          <a:lstStyle/>
          <a:p>
            <a:r>
              <a:rPr lang="en-US" sz="3200" dirty="0"/>
              <a:t>Testing of Identified Approaches (Algorithms)</a:t>
            </a:r>
            <a:endParaRPr lang="en-IN" sz="3200" dirty="0"/>
          </a:p>
        </p:txBody>
      </p:sp>
      <p:sp>
        <p:nvSpPr>
          <p:cNvPr id="3" name="Content Placeholder 2">
            <a:extLst>
              <a:ext uri="{FF2B5EF4-FFF2-40B4-BE49-F238E27FC236}">
                <a16:creationId xmlns:a16="http://schemas.microsoft.com/office/drawing/2014/main" id="{F756F0B9-EE25-8314-1D93-97609F2D7E87}"/>
              </a:ext>
            </a:extLst>
          </p:cNvPr>
          <p:cNvSpPr>
            <a:spLocks noGrp="1"/>
          </p:cNvSpPr>
          <p:nvPr>
            <p:ph idx="1"/>
          </p:nvPr>
        </p:nvSpPr>
        <p:spPr>
          <a:xfrm>
            <a:off x="677334" y="1815353"/>
            <a:ext cx="8596668" cy="4226009"/>
          </a:xfrm>
        </p:spPr>
        <p:txBody>
          <a:bodyPr>
            <a:normAutofit/>
          </a:bodyPr>
          <a:lstStyle/>
          <a:p>
            <a:r>
              <a:rPr lang="en-IN" dirty="0"/>
              <a:t> 1.Logistic Regression Model</a:t>
            </a:r>
          </a:p>
          <a:p>
            <a:r>
              <a:rPr lang="en-IN" dirty="0"/>
              <a:t> 2.LinearSVC</a:t>
            </a:r>
          </a:p>
          <a:p>
            <a:r>
              <a:rPr lang="en-IN" dirty="0"/>
              <a:t> 3.MultimonialNB </a:t>
            </a:r>
          </a:p>
          <a:p>
            <a:r>
              <a:rPr lang="en-IN" dirty="0"/>
              <a:t> 4.Passive Aggressive Classifier</a:t>
            </a:r>
          </a:p>
          <a:p>
            <a:r>
              <a:rPr lang="en-IN" dirty="0"/>
              <a:t> 5. </a:t>
            </a:r>
            <a:r>
              <a:rPr lang="en-IN" dirty="0" err="1"/>
              <a:t>SDGClassifier</a:t>
            </a:r>
            <a:r>
              <a:rPr lang="en-IN" dirty="0"/>
              <a:t>(Stochastic Gradient Classifier)</a:t>
            </a:r>
          </a:p>
          <a:p>
            <a:r>
              <a:rPr lang="en-IN" dirty="0"/>
              <a:t>6.LGBMClassifier(Light gradient boosting machine)</a:t>
            </a:r>
          </a:p>
        </p:txBody>
      </p:sp>
    </p:spTree>
    <p:extLst>
      <p:ext uri="{BB962C8B-B14F-4D97-AF65-F5344CB8AC3E}">
        <p14:creationId xmlns:p14="http://schemas.microsoft.com/office/powerpoint/2010/main" val="22258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DCD-CD24-4BA8-806E-75A5FC502983}"/>
              </a:ext>
            </a:extLst>
          </p:cNvPr>
          <p:cNvSpPr>
            <a:spLocks noGrp="1"/>
          </p:cNvSpPr>
          <p:nvPr>
            <p:ph type="title"/>
          </p:nvPr>
        </p:nvSpPr>
        <p:spPr>
          <a:xfrm>
            <a:off x="677334" y="609600"/>
            <a:ext cx="8596668" cy="936812"/>
          </a:xfrm>
        </p:spPr>
        <p:txBody>
          <a:bodyPr/>
          <a:lstStyle/>
          <a:p>
            <a:r>
              <a:rPr lang="en-IN" dirty="0"/>
              <a:t>            Business Problem Framing</a:t>
            </a:r>
          </a:p>
        </p:txBody>
      </p:sp>
      <p:sp>
        <p:nvSpPr>
          <p:cNvPr id="3" name="Content Placeholder 2">
            <a:extLst>
              <a:ext uri="{FF2B5EF4-FFF2-40B4-BE49-F238E27FC236}">
                <a16:creationId xmlns:a16="http://schemas.microsoft.com/office/drawing/2014/main" id="{3C87009D-FD2E-4E0A-A79C-E3EE0866EE42}"/>
              </a:ext>
            </a:extLst>
          </p:cNvPr>
          <p:cNvSpPr>
            <a:spLocks noGrp="1"/>
          </p:cNvSpPr>
          <p:nvPr>
            <p:ph idx="1"/>
          </p:nvPr>
        </p:nvSpPr>
        <p:spPr>
          <a:xfrm>
            <a:off x="677334" y="1546413"/>
            <a:ext cx="8695266" cy="4840940"/>
          </a:xfrm>
        </p:spPr>
        <p:txBody>
          <a:bodyPr>
            <a:normAutofit fontScale="92500" lnSpcReduction="2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This can take a toll on anyone and affect them mentally leading to depression, mental illness, self-hatred and suicidal thoughts.  .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algn="just"/>
            <a:endParaRPr lang="en-US" dirty="0"/>
          </a:p>
          <a:p>
            <a:endParaRPr lang="en-US" dirty="0"/>
          </a:p>
          <a:p>
            <a:endParaRPr lang="en-IN" dirty="0"/>
          </a:p>
        </p:txBody>
      </p:sp>
    </p:spTree>
    <p:extLst>
      <p:ext uri="{BB962C8B-B14F-4D97-AF65-F5344CB8AC3E}">
        <p14:creationId xmlns:p14="http://schemas.microsoft.com/office/powerpoint/2010/main" val="56686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DE79-F7E2-60DF-9DBD-F1FC94539813}"/>
              </a:ext>
            </a:extLst>
          </p:cNvPr>
          <p:cNvSpPr>
            <a:spLocks noGrp="1"/>
          </p:cNvSpPr>
          <p:nvPr>
            <p:ph type="title"/>
          </p:nvPr>
        </p:nvSpPr>
        <p:spPr>
          <a:xfrm>
            <a:off x="677334" y="609600"/>
            <a:ext cx="8596668" cy="815788"/>
          </a:xfrm>
        </p:spPr>
        <p:txBody>
          <a:bodyPr/>
          <a:lstStyle/>
          <a:p>
            <a:r>
              <a:rPr lang="en-US" dirty="0"/>
              <a:t>Run and Evaluate selected models</a:t>
            </a:r>
            <a:endParaRPr lang="en-IN" dirty="0"/>
          </a:p>
        </p:txBody>
      </p:sp>
      <p:sp>
        <p:nvSpPr>
          <p:cNvPr id="3" name="Content Placeholder 2">
            <a:extLst>
              <a:ext uri="{FF2B5EF4-FFF2-40B4-BE49-F238E27FC236}">
                <a16:creationId xmlns:a16="http://schemas.microsoft.com/office/drawing/2014/main" id="{C8663114-F645-E38F-997A-FD785FCA3FF5}"/>
              </a:ext>
            </a:extLst>
          </p:cNvPr>
          <p:cNvSpPr>
            <a:spLocks noGrp="1"/>
          </p:cNvSpPr>
          <p:nvPr>
            <p:ph idx="1"/>
          </p:nvPr>
        </p:nvSpPr>
        <p:spPr>
          <a:xfrm>
            <a:off x="677334" y="1331259"/>
            <a:ext cx="8596668" cy="471010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have used here total of 6 classification Models with logistic regression as our base model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test_train_split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choosing .33%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test_size.First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convert the string into numerical vectors using TF_IDF(Term frequency-inverse document frequency)</a:t>
            </a:r>
          </a:p>
          <a:p>
            <a:endParaRPr lang="en-IN" dirty="0"/>
          </a:p>
        </p:txBody>
      </p:sp>
      <p:pic>
        <p:nvPicPr>
          <p:cNvPr id="6" name="Picture 5">
            <a:extLst>
              <a:ext uri="{FF2B5EF4-FFF2-40B4-BE49-F238E27FC236}">
                <a16:creationId xmlns:a16="http://schemas.microsoft.com/office/drawing/2014/main" id="{8A882089-10EE-6AEF-77E4-665FE253575E}"/>
              </a:ext>
            </a:extLst>
          </p:cNvPr>
          <p:cNvPicPr>
            <a:picLocks noChangeAspect="1"/>
          </p:cNvPicPr>
          <p:nvPr/>
        </p:nvPicPr>
        <p:blipFill>
          <a:blip r:embed="rId2"/>
          <a:stretch>
            <a:fillRect/>
          </a:stretch>
        </p:blipFill>
        <p:spPr>
          <a:xfrm>
            <a:off x="191209" y="2433918"/>
            <a:ext cx="3560519" cy="3814482"/>
          </a:xfrm>
          <a:prstGeom prst="rect">
            <a:avLst/>
          </a:prstGeom>
        </p:spPr>
      </p:pic>
      <p:pic>
        <p:nvPicPr>
          <p:cNvPr id="7" name="Picture 6">
            <a:extLst>
              <a:ext uri="{FF2B5EF4-FFF2-40B4-BE49-F238E27FC236}">
                <a16:creationId xmlns:a16="http://schemas.microsoft.com/office/drawing/2014/main" id="{0181B7B8-4CDD-2724-B054-A7F85639D2FD}"/>
              </a:ext>
            </a:extLst>
          </p:cNvPr>
          <p:cNvPicPr>
            <a:picLocks noChangeAspect="1"/>
          </p:cNvPicPr>
          <p:nvPr/>
        </p:nvPicPr>
        <p:blipFill>
          <a:blip r:embed="rId3"/>
          <a:stretch>
            <a:fillRect/>
          </a:stretch>
        </p:blipFill>
        <p:spPr>
          <a:xfrm>
            <a:off x="3751728" y="2406766"/>
            <a:ext cx="3814482" cy="3841634"/>
          </a:xfrm>
          <a:prstGeom prst="rect">
            <a:avLst/>
          </a:prstGeom>
        </p:spPr>
      </p:pic>
      <p:pic>
        <p:nvPicPr>
          <p:cNvPr id="8" name="Picture 7">
            <a:extLst>
              <a:ext uri="{FF2B5EF4-FFF2-40B4-BE49-F238E27FC236}">
                <a16:creationId xmlns:a16="http://schemas.microsoft.com/office/drawing/2014/main" id="{EB031D38-A573-AECB-E4BE-7691EEF3469B}"/>
              </a:ext>
            </a:extLst>
          </p:cNvPr>
          <p:cNvPicPr>
            <a:picLocks noChangeAspect="1"/>
          </p:cNvPicPr>
          <p:nvPr/>
        </p:nvPicPr>
        <p:blipFill>
          <a:blip r:embed="rId4"/>
          <a:stretch>
            <a:fillRect/>
          </a:stretch>
        </p:blipFill>
        <p:spPr>
          <a:xfrm>
            <a:off x="7566210" y="2406766"/>
            <a:ext cx="3814482" cy="3841634"/>
          </a:xfrm>
          <a:prstGeom prst="rect">
            <a:avLst/>
          </a:prstGeom>
        </p:spPr>
      </p:pic>
    </p:spTree>
    <p:extLst>
      <p:ext uri="{BB962C8B-B14F-4D97-AF65-F5344CB8AC3E}">
        <p14:creationId xmlns:p14="http://schemas.microsoft.com/office/powerpoint/2010/main" val="179186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D791-547C-F1BA-371A-C82C7B62B22B}"/>
              </a:ext>
            </a:extLst>
          </p:cNvPr>
          <p:cNvSpPr>
            <a:spLocks noGrp="1"/>
          </p:cNvSpPr>
          <p:nvPr>
            <p:ph type="title"/>
          </p:nvPr>
        </p:nvSpPr>
        <p:spPr>
          <a:xfrm>
            <a:off x="677334" y="609600"/>
            <a:ext cx="8596668" cy="587188"/>
          </a:xfrm>
        </p:spPr>
        <p:txBody>
          <a:bodyPr>
            <a:normAutofit fontScale="90000"/>
          </a:bodyPr>
          <a:lstStyle/>
          <a:p>
            <a:r>
              <a:rPr lang="en-IN" dirty="0"/>
              <a:t>Model 1:LinearSVC</a:t>
            </a:r>
          </a:p>
        </p:txBody>
      </p:sp>
      <p:sp>
        <p:nvSpPr>
          <p:cNvPr id="3" name="Content Placeholder 2">
            <a:extLst>
              <a:ext uri="{FF2B5EF4-FFF2-40B4-BE49-F238E27FC236}">
                <a16:creationId xmlns:a16="http://schemas.microsoft.com/office/drawing/2014/main" id="{3A47889B-6939-9EF6-2504-F53724B2AB90}"/>
              </a:ext>
            </a:extLst>
          </p:cNvPr>
          <p:cNvSpPr>
            <a:spLocks noGrp="1"/>
          </p:cNvSpPr>
          <p:nvPr>
            <p:ph idx="1"/>
          </p:nvPr>
        </p:nvSpPr>
        <p:spPr>
          <a:xfrm>
            <a:off x="645459" y="1317812"/>
            <a:ext cx="4101353" cy="4598894"/>
          </a:xfrm>
        </p:spPr>
        <p:txBody>
          <a:bodyPr>
            <a:normAutofit fontScale="92500" lnSpcReduction="10000"/>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Linear Support Vector Classifier (SVC) method applies a linear kernel function to perform classification and it performs well with a large number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samples.The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give the accuracy of 91.96% ,F1_score of 69.89%,Precison rate of 86.06%.,Recall rate of 58.83%</a:t>
            </a:r>
          </a:p>
          <a:p>
            <a:pPr algn="just"/>
            <a:r>
              <a:rPr lang="en-IN" dirty="0">
                <a:latin typeface="Calibri" panose="020F0502020204030204" pitchFamily="34" charset="0"/>
                <a:cs typeface="Times New Roman" panose="02020603050405020304" pitchFamily="18" charset="0"/>
              </a:rPr>
              <a:t>Hamming loss of 0.018 &amp; </a:t>
            </a:r>
            <a:r>
              <a:rPr lang="en-IN" dirty="0" err="1">
                <a:latin typeface="Calibri" panose="020F0502020204030204" pitchFamily="34" charset="0"/>
                <a:cs typeface="Times New Roman" panose="02020603050405020304" pitchFamily="18" charset="0"/>
              </a:rPr>
              <a:t>Log_loss</a:t>
            </a:r>
            <a:r>
              <a:rPr lang="en-IN" dirty="0">
                <a:latin typeface="Calibri" panose="020F0502020204030204" pitchFamily="34" charset="0"/>
                <a:cs typeface="Times New Roman" panose="02020603050405020304" pitchFamily="18" charset="0"/>
              </a:rPr>
              <a:t> of 1.46.</a:t>
            </a:r>
            <a:endParaRPr lang="en-IN" dirty="0"/>
          </a:p>
        </p:txBody>
      </p:sp>
      <p:pic>
        <p:nvPicPr>
          <p:cNvPr id="8" name="Picture 7">
            <a:extLst>
              <a:ext uri="{FF2B5EF4-FFF2-40B4-BE49-F238E27FC236}">
                <a16:creationId xmlns:a16="http://schemas.microsoft.com/office/drawing/2014/main" id="{1A3E5866-02B7-22FF-DE0A-204AF7B84EDC}"/>
              </a:ext>
            </a:extLst>
          </p:cNvPr>
          <p:cNvPicPr>
            <a:picLocks noChangeAspect="1"/>
          </p:cNvPicPr>
          <p:nvPr/>
        </p:nvPicPr>
        <p:blipFill>
          <a:blip r:embed="rId2"/>
          <a:stretch>
            <a:fillRect/>
          </a:stretch>
        </p:blipFill>
        <p:spPr>
          <a:xfrm>
            <a:off x="4975668" y="1196788"/>
            <a:ext cx="2604135" cy="1873624"/>
          </a:xfrm>
          <a:prstGeom prst="rect">
            <a:avLst/>
          </a:prstGeom>
        </p:spPr>
      </p:pic>
      <p:pic>
        <p:nvPicPr>
          <p:cNvPr id="9" name="Picture 8">
            <a:extLst>
              <a:ext uri="{FF2B5EF4-FFF2-40B4-BE49-F238E27FC236}">
                <a16:creationId xmlns:a16="http://schemas.microsoft.com/office/drawing/2014/main" id="{EC60D98B-BA2C-5CB3-C2AA-F6516A628C39}"/>
              </a:ext>
            </a:extLst>
          </p:cNvPr>
          <p:cNvPicPr>
            <a:picLocks noChangeAspect="1"/>
          </p:cNvPicPr>
          <p:nvPr/>
        </p:nvPicPr>
        <p:blipFill>
          <a:blip r:embed="rId3"/>
          <a:stretch>
            <a:fillRect/>
          </a:stretch>
        </p:blipFill>
        <p:spPr>
          <a:xfrm>
            <a:off x="8135770" y="1009650"/>
            <a:ext cx="1595120" cy="2247900"/>
          </a:xfrm>
          <a:prstGeom prst="rect">
            <a:avLst/>
          </a:prstGeom>
        </p:spPr>
      </p:pic>
      <p:pic>
        <p:nvPicPr>
          <p:cNvPr id="10" name="Picture 9">
            <a:extLst>
              <a:ext uri="{FF2B5EF4-FFF2-40B4-BE49-F238E27FC236}">
                <a16:creationId xmlns:a16="http://schemas.microsoft.com/office/drawing/2014/main" id="{D8A3D212-0CA1-0EF5-D6D0-20385FA59834}"/>
              </a:ext>
            </a:extLst>
          </p:cNvPr>
          <p:cNvPicPr>
            <a:picLocks noChangeAspect="1"/>
          </p:cNvPicPr>
          <p:nvPr/>
        </p:nvPicPr>
        <p:blipFill>
          <a:blip r:embed="rId4"/>
          <a:stretch>
            <a:fillRect/>
          </a:stretch>
        </p:blipFill>
        <p:spPr>
          <a:xfrm>
            <a:off x="4746813" y="3657601"/>
            <a:ext cx="5351928" cy="2003612"/>
          </a:xfrm>
          <a:prstGeom prst="rect">
            <a:avLst/>
          </a:prstGeom>
        </p:spPr>
      </p:pic>
    </p:spTree>
    <p:extLst>
      <p:ext uri="{BB962C8B-B14F-4D97-AF65-F5344CB8AC3E}">
        <p14:creationId xmlns:p14="http://schemas.microsoft.com/office/powerpoint/2010/main" val="3688755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C432-ECFF-D76A-959E-F93880ADB8A6}"/>
              </a:ext>
            </a:extLst>
          </p:cNvPr>
          <p:cNvSpPr>
            <a:spLocks noGrp="1"/>
          </p:cNvSpPr>
          <p:nvPr>
            <p:ph type="title"/>
          </p:nvPr>
        </p:nvSpPr>
        <p:spPr>
          <a:xfrm>
            <a:off x="677334" y="229448"/>
            <a:ext cx="8596668" cy="587189"/>
          </a:xfrm>
        </p:spPr>
        <p:txBody>
          <a:bodyPr>
            <a:normAutofit fontScale="90000"/>
          </a:bodyPr>
          <a:lstStyle/>
          <a:p>
            <a:r>
              <a:rPr lang="en-IN" dirty="0"/>
              <a:t>Model 2.Logistic Regression</a:t>
            </a:r>
          </a:p>
        </p:txBody>
      </p:sp>
      <p:sp>
        <p:nvSpPr>
          <p:cNvPr id="3" name="Content Placeholder 2">
            <a:extLst>
              <a:ext uri="{FF2B5EF4-FFF2-40B4-BE49-F238E27FC236}">
                <a16:creationId xmlns:a16="http://schemas.microsoft.com/office/drawing/2014/main" id="{15C31030-FF99-9A66-A74A-BD9938F64A33}"/>
              </a:ext>
            </a:extLst>
          </p:cNvPr>
          <p:cNvSpPr>
            <a:spLocks noGrp="1"/>
          </p:cNvSpPr>
          <p:nvPr>
            <p:ph idx="1"/>
          </p:nvPr>
        </p:nvSpPr>
        <p:spPr>
          <a:xfrm>
            <a:off x="551330" y="1139367"/>
            <a:ext cx="4079183" cy="3795704"/>
          </a:xfrm>
        </p:spPr>
        <p:txBody>
          <a:bodyPr>
            <a:normAutofit/>
          </a:bodyPr>
          <a:lstStyle/>
          <a:p>
            <a:r>
              <a:rPr lang="en-US" dirty="0">
                <a:latin typeface="Calibri" panose="020F0502020204030204" pitchFamily="34" charset="0"/>
                <a:cs typeface="Times New Roman" panose="02020603050405020304" pitchFamily="18" charset="0"/>
              </a:rPr>
              <a:t>It can be used to solve problems with binary and multi-class categorization. Because it can generate probabilities and classify new data using both continuous and discrete datasets, logistic regression is a key machine learning approach.</a:t>
            </a:r>
            <a:endParaRPr lang="en-IN" dirty="0">
              <a:latin typeface="Calibri" panose="020F0502020204030204" pitchFamily="34" charset="0"/>
              <a:cs typeface="Times New Roman" panose="02020603050405020304" pitchFamily="18" charset="0"/>
            </a:endParaRPr>
          </a:p>
          <a:p>
            <a:r>
              <a:rPr lang="en-IN" dirty="0">
                <a:latin typeface="Calibri" panose="020F0502020204030204" pitchFamily="34" charset="0"/>
                <a:cs typeface="Times New Roman" panose="02020603050405020304" pitchFamily="18" charset="0"/>
              </a:rPr>
              <a:t>The model give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accuracy of 91.91%  F1_score of  68.39%,Precision rate of 87.03,Recall rate of 56.33%</a:t>
            </a:r>
          </a:p>
          <a:p>
            <a:r>
              <a:rPr lang="en-IN" dirty="0">
                <a:latin typeface="Calibri" panose="020F0502020204030204" pitchFamily="34" charset="0"/>
                <a:cs typeface="Times New Roman" panose="02020603050405020304" pitchFamily="18" charset="0"/>
              </a:rPr>
              <a:t>Hamming loss of 0.019 &amp; </a:t>
            </a:r>
            <a:r>
              <a:rPr lang="en-IN" dirty="0" err="1">
                <a:latin typeface="Calibri" panose="020F0502020204030204" pitchFamily="34" charset="0"/>
                <a:cs typeface="Times New Roman" panose="02020603050405020304" pitchFamily="18" charset="0"/>
              </a:rPr>
              <a:t>Log_loss</a:t>
            </a:r>
            <a:r>
              <a:rPr lang="en-IN" dirty="0">
                <a:latin typeface="Calibri" panose="020F0502020204030204" pitchFamily="34" charset="0"/>
                <a:cs typeface="Times New Roman" panose="02020603050405020304" pitchFamily="18" charset="0"/>
              </a:rPr>
              <a:t> of 1.46</a:t>
            </a:r>
            <a:endParaRPr lang="en-IN" dirty="0"/>
          </a:p>
        </p:txBody>
      </p:sp>
      <p:pic>
        <p:nvPicPr>
          <p:cNvPr id="8" name="Picture 7">
            <a:extLst>
              <a:ext uri="{FF2B5EF4-FFF2-40B4-BE49-F238E27FC236}">
                <a16:creationId xmlns:a16="http://schemas.microsoft.com/office/drawing/2014/main" id="{113AB936-A78E-6B5B-B7ED-1BB355935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941294"/>
            <a:ext cx="2447925" cy="1842247"/>
          </a:xfrm>
          <a:prstGeom prst="rect">
            <a:avLst/>
          </a:prstGeom>
        </p:spPr>
      </p:pic>
      <p:pic>
        <p:nvPicPr>
          <p:cNvPr id="9" name="Picture 8">
            <a:extLst>
              <a:ext uri="{FF2B5EF4-FFF2-40B4-BE49-F238E27FC236}">
                <a16:creationId xmlns:a16="http://schemas.microsoft.com/office/drawing/2014/main" id="{03E6E199-1705-2638-B7D8-C6B041B72584}"/>
              </a:ext>
            </a:extLst>
          </p:cNvPr>
          <p:cNvPicPr>
            <a:picLocks noChangeAspect="1"/>
          </p:cNvPicPr>
          <p:nvPr/>
        </p:nvPicPr>
        <p:blipFill>
          <a:blip r:embed="rId3"/>
          <a:stretch>
            <a:fillRect/>
          </a:stretch>
        </p:blipFill>
        <p:spPr>
          <a:xfrm>
            <a:off x="6947647" y="816637"/>
            <a:ext cx="1981200" cy="2343945"/>
          </a:xfrm>
          <a:prstGeom prst="rect">
            <a:avLst/>
          </a:prstGeom>
        </p:spPr>
      </p:pic>
      <p:pic>
        <p:nvPicPr>
          <p:cNvPr id="10" name="Picture 9">
            <a:extLst>
              <a:ext uri="{FF2B5EF4-FFF2-40B4-BE49-F238E27FC236}">
                <a16:creationId xmlns:a16="http://schemas.microsoft.com/office/drawing/2014/main" id="{6B971188-71D8-8331-26E9-386EEF0B8481}"/>
              </a:ext>
            </a:extLst>
          </p:cNvPr>
          <p:cNvPicPr>
            <a:picLocks noChangeAspect="1"/>
          </p:cNvPicPr>
          <p:nvPr/>
        </p:nvPicPr>
        <p:blipFill>
          <a:blip r:embed="rId4"/>
          <a:stretch>
            <a:fillRect/>
          </a:stretch>
        </p:blipFill>
        <p:spPr>
          <a:xfrm>
            <a:off x="5486400" y="3684494"/>
            <a:ext cx="3671047" cy="2232212"/>
          </a:xfrm>
          <a:prstGeom prst="rect">
            <a:avLst/>
          </a:prstGeom>
        </p:spPr>
      </p:pic>
    </p:spTree>
    <p:extLst>
      <p:ext uri="{BB962C8B-B14F-4D97-AF65-F5344CB8AC3E}">
        <p14:creationId xmlns:p14="http://schemas.microsoft.com/office/powerpoint/2010/main" val="111950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4FE0-A613-992F-4977-EC683FB35C7D}"/>
              </a:ext>
            </a:extLst>
          </p:cNvPr>
          <p:cNvSpPr>
            <a:spLocks noGrp="1"/>
          </p:cNvSpPr>
          <p:nvPr>
            <p:ph type="title"/>
          </p:nvPr>
        </p:nvSpPr>
        <p:spPr/>
        <p:txBody>
          <a:bodyPr/>
          <a:lstStyle/>
          <a:p>
            <a:r>
              <a:rPr lang="en-IN" dirty="0"/>
              <a:t>Model 3.MultinomialNB</a:t>
            </a:r>
          </a:p>
        </p:txBody>
      </p:sp>
      <p:sp>
        <p:nvSpPr>
          <p:cNvPr id="3" name="Content Placeholder 2">
            <a:extLst>
              <a:ext uri="{FF2B5EF4-FFF2-40B4-BE49-F238E27FC236}">
                <a16:creationId xmlns:a16="http://schemas.microsoft.com/office/drawing/2014/main" id="{70358CCB-6AB5-07A4-7383-709E96004DCE}"/>
              </a:ext>
            </a:extLst>
          </p:cNvPr>
          <p:cNvSpPr>
            <a:spLocks noGrp="1"/>
          </p:cNvSpPr>
          <p:nvPr>
            <p:ph idx="1"/>
          </p:nvPr>
        </p:nvSpPr>
        <p:spPr>
          <a:xfrm>
            <a:off x="677333" y="1488612"/>
            <a:ext cx="3787649" cy="5369388"/>
          </a:xfrm>
        </p:spPr>
        <p:txBody>
          <a:bodyPr>
            <a:normAutofit fontScale="92500" lnSpcReduction="20000"/>
          </a:bodyPr>
          <a:lstStyle/>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The multinomial Naive Bayes classifier is suitable for classification with discrete features (e.g., word counts for text classification). The multinomial distribution normally requires integer feature counts. However, in practice, fractional counts such as </a:t>
            </a:r>
            <a:r>
              <a:rPr lang="en-US" sz="1800" dirty="0" err="1">
                <a:effectLst/>
                <a:latin typeface="Calibri" panose="020F0502020204030204" pitchFamily="34" charset="0"/>
                <a:ea typeface="Calibri" panose="020F0502020204030204" pitchFamily="34" charset="0"/>
                <a:cs typeface="Calibri" panose="020F0502020204030204" pitchFamily="34" charset="0"/>
              </a:rPr>
              <a:t>tf-idf</a:t>
            </a:r>
            <a:r>
              <a:rPr lang="en-US" sz="1800" dirty="0">
                <a:effectLst/>
                <a:latin typeface="Calibri" panose="020F0502020204030204" pitchFamily="34" charset="0"/>
                <a:ea typeface="Calibri" panose="020F0502020204030204" pitchFamily="34" charset="0"/>
                <a:cs typeface="Calibri" panose="020F0502020204030204" pitchFamily="34" charset="0"/>
              </a:rPr>
              <a:t> may also work. The Multinomial Naive Bayes algorithm is a Bayesian learning approach popular in Natural Language Processing (NLP). The program guesses the tag of a text, such as an email or a newspaper story, using the Bayes theorem. It calculates each tag's likelihood for a given sample and outputs the tag with the greatest chance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The model give the accuracy of 91.29% ,F1_score of 60.57% ,Precision of 88.17%,Recall of 46.14%</a:t>
            </a:r>
          </a:p>
          <a:p>
            <a:pPr algn="just"/>
            <a:r>
              <a:rPr lang="en-IN" sz="1600" dirty="0">
                <a:latin typeface="Calibri" panose="020F0502020204030204" pitchFamily="34" charset="0"/>
                <a:cs typeface="Calibri" panose="020F0502020204030204" pitchFamily="34" charset="0"/>
              </a:rPr>
              <a:t>Hamming loss of 0.022 and </a:t>
            </a:r>
            <a:r>
              <a:rPr lang="en-IN" sz="1600" dirty="0" err="1">
                <a:latin typeface="Calibri" panose="020F0502020204030204" pitchFamily="34" charset="0"/>
                <a:cs typeface="Calibri" panose="020F0502020204030204" pitchFamily="34" charset="0"/>
              </a:rPr>
              <a:t>log_loss</a:t>
            </a:r>
            <a:r>
              <a:rPr lang="en-IN" sz="1600" dirty="0">
                <a:latin typeface="Calibri" panose="020F0502020204030204" pitchFamily="34" charset="0"/>
                <a:cs typeface="Calibri" panose="020F0502020204030204" pitchFamily="34" charset="0"/>
              </a:rPr>
              <a:t> of 1.45</a:t>
            </a:r>
          </a:p>
        </p:txBody>
      </p:sp>
      <p:pic>
        <p:nvPicPr>
          <p:cNvPr id="6" name="Picture 5">
            <a:extLst>
              <a:ext uri="{FF2B5EF4-FFF2-40B4-BE49-F238E27FC236}">
                <a16:creationId xmlns:a16="http://schemas.microsoft.com/office/drawing/2014/main" id="{DEED1791-0B62-734B-4796-C01AA82B7E00}"/>
              </a:ext>
            </a:extLst>
          </p:cNvPr>
          <p:cNvPicPr>
            <a:picLocks noChangeAspect="1"/>
          </p:cNvPicPr>
          <p:nvPr/>
        </p:nvPicPr>
        <p:blipFill>
          <a:blip r:embed="rId2"/>
          <a:stretch>
            <a:fillRect/>
          </a:stretch>
        </p:blipFill>
        <p:spPr>
          <a:xfrm>
            <a:off x="4614583" y="1270000"/>
            <a:ext cx="2377888" cy="2253129"/>
          </a:xfrm>
          <a:prstGeom prst="rect">
            <a:avLst/>
          </a:prstGeom>
        </p:spPr>
      </p:pic>
      <p:pic>
        <p:nvPicPr>
          <p:cNvPr id="7" name="Picture 6">
            <a:extLst>
              <a:ext uri="{FF2B5EF4-FFF2-40B4-BE49-F238E27FC236}">
                <a16:creationId xmlns:a16="http://schemas.microsoft.com/office/drawing/2014/main" id="{F171061A-F8A8-CF73-47D5-C11D9352CC16}"/>
              </a:ext>
            </a:extLst>
          </p:cNvPr>
          <p:cNvPicPr>
            <a:picLocks noChangeAspect="1"/>
          </p:cNvPicPr>
          <p:nvPr/>
        </p:nvPicPr>
        <p:blipFill>
          <a:blip r:embed="rId3"/>
          <a:stretch>
            <a:fillRect/>
          </a:stretch>
        </p:blipFill>
        <p:spPr>
          <a:xfrm>
            <a:off x="7050523" y="1270000"/>
            <a:ext cx="1895475" cy="2221379"/>
          </a:xfrm>
          <a:prstGeom prst="rect">
            <a:avLst/>
          </a:prstGeom>
        </p:spPr>
      </p:pic>
      <p:pic>
        <p:nvPicPr>
          <p:cNvPr id="8" name="Picture 7">
            <a:extLst>
              <a:ext uri="{FF2B5EF4-FFF2-40B4-BE49-F238E27FC236}">
                <a16:creationId xmlns:a16="http://schemas.microsoft.com/office/drawing/2014/main" id="{CBBA126F-87FC-D155-6868-E72580111059}"/>
              </a:ext>
            </a:extLst>
          </p:cNvPr>
          <p:cNvPicPr>
            <a:picLocks noChangeAspect="1"/>
          </p:cNvPicPr>
          <p:nvPr/>
        </p:nvPicPr>
        <p:blipFill>
          <a:blip r:embed="rId4"/>
          <a:stretch>
            <a:fillRect/>
          </a:stretch>
        </p:blipFill>
        <p:spPr>
          <a:xfrm>
            <a:off x="4464983" y="3491379"/>
            <a:ext cx="5467350" cy="2447925"/>
          </a:xfrm>
          <a:prstGeom prst="rect">
            <a:avLst/>
          </a:prstGeom>
        </p:spPr>
      </p:pic>
    </p:spTree>
    <p:extLst>
      <p:ext uri="{BB962C8B-B14F-4D97-AF65-F5344CB8AC3E}">
        <p14:creationId xmlns:p14="http://schemas.microsoft.com/office/powerpoint/2010/main" val="9637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019A-FDC3-0084-5C67-B5B03948ECBA}"/>
              </a:ext>
            </a:extLst>
          </p:cNvPr>
          <p:cNvSpPr>
            <a:spLocks noGrp="1"/>
          </p:cNvSpPr>
          <p:nvPr>
            <p:ph type="title"/>
          </p:nvPr>
        </p:nvSpPr>
        <p:spPr/>
        <p:txBody>
          <a:bodyPr/>
          <a:lstStyle/>
          <a:p>
            <a:r>
              <a:rPr lang="en-IN" dirty="0"/>
              <a:t>Model 4:LGBMClassifier</a:t>
            </a:r>
          </a:p>
        </p:txBody>
      </p:sp>
      <p:sp>
        <p:nvSpPr>
          <p:cNvPr id="3" name="Content Placeholder 2">
            <a:extLst>
              <a:ext uri="{FF2B5EF4-FFF2-40B4-BE49-F238E27FC236}">
                <a16:creationId xmlns:a16="http://schemas.microsoft.com/office/drawing/2014/main" id="{BB294FAF-D773-84CF-846E-B74263A9E82E}"/>
              </a:ext>
            </a:extLst>
          </p:cNvPr>
          <p:cNvSpPr>
            <a:spLocks noGrp="1"/>
          </p:cNvSpPr>
          <p:nvPr>
            <p:ph idx="1"/>
          </p:nvPr>
        </p:nvSpPr>
        <p:spPr>
          <a:xfrm>
            <a:off x="677334" y="1559859"/>
            <a:ext cx="4271184" cy="4481503"/>
          </a:xfrm>
        </p:spPr>
        <p:txBody>
          <a:bodyPr>
            <a:normAutofit/>
          </a:bodyPr>
          <a:lstStyle/>
          <a:p>
            <a:pPr marL="457200" algn="just">
              <a:lnSpc>
                <a:spcPct val="107000"/>
              </a:lnSpc>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fast, distributed, high performance gradient boosting framework based on decision tree algorithms, used for ranking, classification and many other machine learning tasks.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LightGBM</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 helps while dealing with classification problems.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give the accuracy of 91.70% ,f1_score of 69.77%,Precision of 82.67%,Recall of 60.35%.</a:t>
            </a:r>
          </a:p>
          <a:p>
            <a:r>
              <a:rPr lang="en-IN" dirty="0">
                <a:latin typeface="Calibri" panose="020F0502020204030204" pitchFamily="34" charset="0"/>
                <a:cs typeface="Times New Roman" panose="02020603050405020304" pitchFamily="18" charset="0"/>
              </a:rPr>
              <a:t>Hamming loss of 0.019 and Log_loss of 1.28.</a:t>
            </a:r>
            <a:endParaRPr lang="en-IN" dirty="0"/>
          </a:p>
          <a:p>
            <a:endParaRPr lang="en-IN" dirty="0"/>
          </a:p>
        </p:txBody>
      </p:sp>
      <p:pic>
        <p:nvPicPr>
          <p:cNvPr id="6" name="Picture 5">
            <a:extLst>
              <a:ext uri="{FF2B5EF4-FFF2-40B4-BE49-F238E27FC236}">
                <a16:creationId xmlns:a16="http://schemas.microsoft.com/office/drawing/2014/main" id="{64198B98-9758-CA9D-BB15-B552C272D14E}"/>
              </a:ext>
            </a:extLst>
          </p:cNvPr>
          <p:cNvPicPr>
            <a:picLocks noChangeAspect="1"/>
          </p:cNvPicPr>
          <p:nvPr/>
        </p:nvPicPr>
        <p:blipFill>
          <a:blip r:embed="rId2"/>
          <a:stretch>
            <a:fillRect/>
          </a:stretch>
        </p:blipFill>
        <p:spPr>
          <a:xfrm>
            <a:off x="5000905" y="1282699"/>
            <a:ext cx="2190190" cy="1783229"/>
          </a:xfrm>
          <a:prstGeom prst="rect">
            <a:avLst/>
          </a:prstGeom>
        </p:spPr>
      </p:pic>
      <p:pic>
        <p:nvPicPr>
          <p:cNvPr id="7" name="Picture 6">
            <a:extLst>
              <a:ext uri="{FF2B5EF4-FFF2-40B4-BE49-F238E27FC236}">
                <a16:creationId xmlns:a16="http://schemas.microsoft.com/office/drawing/2014/main" id="{58120A57-91E2-B7E0-1ABD-A29D7DD13569}"/>
              </a:ext>
            </a:extLst>
          </p:cNvPr>
          <p:cNvPicPr>
            <a:picLocks noChangeAspect="1"/>
          </p:cNvPicPr>
          <p:nvPr/>
        </p:nvPicPr>
        <p:blipFill>
          <a:blip r:embed="rId3"/>
          <a:stretch>
            <a:fillRect/>
          </a:stretch>
        </p:blipFill>
        <p:spPr>
          <a:xfrm>
            <a:off x="6953130" y="1061758"/>
            <a:ext cx="2373259" cy="2205878"/>
          </a:xfrm>
          <a:prstGeom prst="rect">
            <a:avLst/>
          </a:prstGeom>
        </p:spPr>
      </p:pic>
      <p:pic>
        <p:nvPicPr>
          <p:cNvPr id="8" name="Picture 7">
            <a:extLst>
              <a:ext uri="{FF2B5EF4-FFF2-40B4-BE49-F238E27FC236}">
                <a16:creationId xmlns:a16="http://schemas.microsoft.com/office/drawing/2014/main" id="{0102E294-A65E-DA99-DE59-FF8449DCCF96}"/>
              </a:ext>
            </a:extLst>
          </p:cNvPr>
          <p:cNvPicPr>
            <a:picLocks noChangeAspect="1"/>
          </p:cNvPicPr>
          <p:nvPr/>
        </p:nvPicPr>
        <p:blipFill>
          <a:blip r:embed="rId4"/>
          <a:stretch>
            <a:fillRect/>
          </a:stretch>
        </p:blipFill>
        <p:spPr>
          <a:xfrm>
            <a:off x="5045729" y="3590365"/>
            <a:ext cx="5572125" cy="2495550"/>
          </a:xfrm>
          <a:prstGeom prst="rect">
            <a:avLst/>
          </a:prstGeom>
        </p:spPr>
      </p:pic>
    </p:spTree>
    <p:extLst>
      <p:ext uri="{BB962C8B-B14F-4D97-AF65-F5344CB8AC3E}">
        <p14:creationId xmlns:p14="http://schemas.microsoft.com/office/powerpoint/2010/main" val="268732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019A-FDC3-0084-5C67-B5B03948ECBA}"/>
              </a:ext>
            </a:extLst>
          </p:cNvPr>
          <p:cNvSpPr>
            <a:spLocks noGrp="1"/>
          </p:cNvSpPr>
          <p:nvPr>
            <p:ph type="title"/>
          </p:nvPr>
        </p:nvSpPr>
        <p:spPr/>
        <p:txBody>
          <a:bodyPr/>
          <a:lstStyle/>
          <a:p>
            <a:r>
              <a:rPr lang="en-IN" dirty="0"/>
              <a:t>Model 5:SDGClassifier</a:t>
            </a:r>
          </a:p>
        </p:txBody>
      </p:sp>
      <p:sp>
        <p:nvSpPr>
          <p:cNvPr id="3" name="Content Placeholder 2">
            <a:extLst>
              <a:ext uri="{FF2B5EF4-FFF2-40B4-BE49-F238E27FC236}">
                <a16:creationId xmlns:a16="http://schemas.microsoft.com/office/drawing/2014/main" id="{BB294FAF-D773-84CF-846E-B74263A9E82E}"/>
              </a:ext>
            </a:extLst>
          </p:cNvPr>
          <p:cNvSpPr>
            <a:spLocks noGrp="1"/>
          </p:cNvSpPr>
          <p:nvPr>
            <p:ph idx="1"/>
          </p:nvPr>
        </p:nvSpPr>
        <p:spPr>
          <a:xfrm>
            <a:off x="134470" y="1385047"/>
            <a:ext cx="4034117" cy="4970929"/>
          </a:xfrm>
        </p:spPr>
        <p:txBody>
          <a:bodyPr>
            <a:normAutofit fontScale="85000" lnSpcReduction="10000"/>
          </a:bodyPr>
          <a:lstStyle/>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Stochastic Gradient Descent (SGD) is a simple yet very efficient approach to fitting linear classifiers and regressors under convex loss functions such as (linear) Support Vector Machines and Logistic Regression. Even though SGD has been around in the machine learning community for a long time, it has received a considerable amount of attention just recently in the context of large-scale learning.</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SGD has been successfully applied to large-scale and sparse machine learning problems often encountered in text classification and natural language processing.</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give the accuracy of 91.53% ,f1_score of 63.80%,Precision of 89.31%,Recall of 49.62%.</a:t>
            </a:r>
          </a:p>
          <a:p>
            <a:r>
              <a:rPr lang="en-IN" dirty="0">
                <a:latin typeface="Calibri" panose="020F0502020204030204" pitchFamily="34" charset="0"/>
                <a:cs typeface="Times New Roman" panose="02020603050405020304" pitchFamily="18" charset="0"/>
              </a:rPr>
              <a:t>Hamming loss of 0.020 and Log_loss of 1.46.</a:t>
            </a:r>
            <a:endParaRPr lang="en-IN" dirty="0"/>
          </a:p>
          <a:p>
            <a:endParaRPr lang="en-IN" dirty="0"/>
          </a:p>
        </p:txBody>
      </p:sp>
      <p:pic>
        <p:nvPicPr>
          <p:cNvPr id="9" name="Picture 8">
            <a:extLst>
              <a:ext uri="{FF2B5EF4-FFF2-40B4-BE49-F238E27FC236}">
                <a16:creationId xmlns:a16="http://schemas.microsoft.com/office/drawing/2014/main" id="{4752C568-AD48-E4DC-D822-7C1927404756}"/>
              </a:ext>
            </a:extLst>
          </p:cNvPr>
          <p:cNvPicPr>
            <a:picLocks noChangeAspect="1"/>
          </p:cNvPicPr>
          <p:nvPr/>
        </p:nvPicPr>
        <p:blipFill>
          <a:blip r:embed="rId2"/>
          <a:stretch>
            <a:fillRect/>
          </a:stretch>
        </p:blipFill>
        <p:spPr>
          <a:xfrm>
            <a:off x="4394390" y="1270000"/>
            <a:ext cx="3135963" cy="1838885"/>
          </a:xfrm>
          <a:prstGeom prst="rect">
            <a:avLst/>
          </a:prstGeom>
        </p:spPr>
      </p:pic>
      <p:pic>
        <p:nvPicPr>
          <p:cNvPr id="10" name="Picture 9">
            <a:extLst>
              <a:ext uri="{FF2B5EF4-FFF2-40B4-BE49-F238E27FC236}">
                <a16:creationId xmlns:a16="http://schemas.microsoft.com/office/drawing/2014/main" id="{772A47D9-82E3-C4AE-59CB-4CAA3DA8CB87}"/>
              </a:ext>
            </a:extLst>
          </p:cNvPr>
          <p:cNvPicPr>
            <a:picLocks noChangeAspect="1"/>
          </p:cNvPicPr>
          <p:nvPr/>
        </p:nvPicPr>
        <p:blipFill>
          <a:blip r:embed="rId3"/>
          <a:stretch>
            <a:fillRect/>
          </a:stretch>
        </p:blipFill>
        <p:spPr>
          <a:xfrm>
            <a:off x="6807027" y="793376"/>
            <a:ext cx="2466975" cy="2315509"/>
          </a:xfrm>
          <a:prstGeom prst="rect">
            <a:avLst/>
          </a:prstGeom>
        </p:spPr>
      </p:pic>
      <p:pic>
        <p:nvPicPr>
          <p:cNvPr id="11" name="Picture 10">
            <a:extLst>
              <a:ext uri="{FF2B5EF4-FFF2-40B4-BE49-F238E27FC236}">
                <a16:creationId xmlns:a16="http://schemas.microsoft.com/office/drawing/2014/main" id="{C8710264-9E54-35D7-537C-3C482CCEDF81}"/>
              </a:ext>
            </a:extLst>
          </p:cNvPr>
          <p:cNvPicPr>
            <a:picLocks noChangeAspect="1"/>
          </p:cNvPicPr>
          <p:nvPr/>
        </p:nvPicPr>
        <p:blipFill>
          <a:blip r:embed="rId4"/>
          <a:stretch>
            <a:fillRect/>
          </a:stretch>
        </p:blipFill>
        <p:spPr>
          <a:xfrm>
            <a:off x="4730003" y="3695700"/>
            <a:ext cx="5600700" cy="2552700"/>
          </a:xfrm>
          <a:prstGeom prst="rect">
            <a:avLst/>
          </a:prstGeom>
        </p:spPr>
      </p:pic>
    </p:spTree>
    <p:extLst>
      <p:ext uri="{BB962C8B-B14F-4D97-AF65-F5344CB8AC3E}">
        <p14:creationId xmlns:p14="http://schemas.microsoft.com/office/powerpoint/2010/main" val="150672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677D-AED3-37BD-4CE9-4F25BF1C580C}"/>
              </a:ext>
            </a:extLst>
          </p:cNvPr>
          <p:cNvSpPr>
            <a:spLocks noGrp="1"/>
          </p:cNvSpPr>
          <p:nvPr>
            <p:ph type="title"/>
          </p:nvPr>
        </p:nvSpPr>
        <p:spPr>
          <a:xfrm>
            <a:off x="677334" y="609600"/>
            <a:ext cx="8596668" cy="1004047"/>
          </a:xfrm>
        </p:spPr>
        <p:txBody>
          <a:bodyPr/>
          <a:lstStyle/>
          <a:p>
            <a:r>
              <a:rPr lang="en-IN" dirty="0"/>
              <a:t>Model 6:Passive Aggressive Classifier</a:t>
            </a:r>
          </a:p>
        </p:txBody>
      </p:sp>
      <p:sp>
        <p:nvSpPr>
          <p:cNvPr id="3" name="Content Placeholder 2">
            <a:extLst>
              <a:ext uri="{FF2B5EF4-FFF2-40B4-BE49-F238E27FC236}">
                <a16:creationId xmlns:a16="http://schemas.microsoft.com/office/drawing/2014/main" id="{EE268EF0-1FDB-7284-03C1-3C4F937F5A4A}"/>
              </a:ext>
            </a:extLst>
          </p:cNvPr>
          <p:cNvSpPr>
            <a:spLocks noGrp="1"/>
          </p:cNvSpPr>
          <p:nvPr>
            <p:ph idx="1"/>
          </p:nvPr>
        </p:nvSpPr>
        <p:spPr>
          <a:xfrm>
            <a:off x="677334" y="1519518"/>
            <a:ext cx="3680353" cy="4854387"/>
          </a:xfrm>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Passive-Aggressive algorithms are generally used for large-scale learning. This is very useful in situations where there is a huge amount of data and it is computationally infeasible to train the entire dataset because of the sheer size of the data.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give the accuracy of 90.33%,F1_score of 68.66%,Precision of 70.66,Recall of 66.76%.</a:t>
            </a:r>
          </a:p>
          <a:p>
            <a:pPr algn="just"/>
            <a:r>
              <a:rPr lang="en-IN" sz="1600" dirty="0"/>
              <a:t>Hamming Loss:0.022 &amp; Log loss of 1.22.</a:t>
            </a:r>
          </a:p>
          <a:p>
            <a:endParaRPr lang="en-IN" dirty="0"/>
          </a:p>
        </p:txBody>
      </p:sp>
      <p:pic>
        <p:nvPicPr>
          <p:cNvPr id="9" name="Picture 8">
            <a:extLst>
              <a:ext uri="{FF2B5EF4-FFF2-40B4-BE49-F238E27FC236}">
                <a16:creationId xmlns:a16="http://schemas.microsoft.com/office/drawing/2014/main" id="{19A89E6A-6E62-E748-9B45-B6F8DDF5657D}"/>
              </a:ext>
            </a:extLst>
          </p:cNvPr>
          <p:cNvPicPr>
            <a:picLocks noChangeAspect="1"/>
          </p:cNvPicPr>
          <p:nvPr/>
        </p:nvPicPr>
        <p:blipFill>
          <a:blip r:embed="rId2"/>
          <a:stretch>
            <a:fillRect/>
          </a:stretch>
        </p:blipFill>
        <p:spPr>
          <a:xfrm>
            <a:off x="4357687" y="1707776"/>
            <a:ext cx="2755807" cy="1532965"/>
          </a:xfrm>
          <a:prstGeom prst="rect">
            <a:avLst/>
          </a:prstGeom>
        </p:spPr>
      </p:pic>
      <p:pic>
        <p:nvPicPr>
          <p:cNvPr id="10" name="Picture 9">
            <a:extLst>
              <a:ext uri="{FF2B5EF4-FFF2-40B4-BE49-F238E27FC236}">
                <a16:creationId xmlns:a16="http://schemas.microsoft.com/office/drawing/2014/main" id="{32111506-9FC6-BE58-24A6-B777A513AA69}"/>
              </a:ext>
            </a:extLst>
          </p:cNvPr>
          <p:cNvPicPr>
            <a:picLocks noChangeAspect="1"/>
          </p:cNvPicPr>
          <p:nvPr/>
        </p:nvPicPr>
        <p:blipFill>
          <a:blip r:embed="rId3"/>
          <a:stretch>
            <a:fillRect/>
          </a:stretch>
        </p:blipFill>
        <p:spPr>
          <a:xfrm>
            <a:off x="6768353" y="1613647"/>
            <a:ext cx="3200400" cy="2353235"/>
          </a:xfrm>
          <a:prstGeom prst="rect">
            <a:avLst/>
          </a:prstGeom>
        </p:spPr>
      </p:pic>
      <p:pic>
        <p:nvPicPr>
          <p:cNvPr id="11" name="Picture 10">
            <a:extLst>
              <a:ext uri="{FF2B5EF4-FFF2-40B4-BE49-F238E27FC236}">
                <a16:creationId xmlns:a16="http://schemas.microsoft.com/office/drawing/2014/main" id="{30AF5E69-FC87-4E6C-89E2-C0412AB421C0}"/>
              </a:ext>
            </a:extLst>
          </p:cNvPr>
          <p:cNvPicPr>
            <a:picLocks noChangeAspect="1"/>
          </p:cNvPicPr>
          <p:nvPr/>
        </p:nvPicPr>
        <p:blipFill>
          <a:blip r:embed="rId4"/>
          <a:stretch>
            <a:fillRect/>
          </a:stretch>
        </p:blipFill>
        <p:spPr>
          <a:xfrm>
            <a:off x="5011529" y="4061011"/>
            <a:ext cx="4604497" cy="2486025"/>
          </a:xfrm>
          <a:prstGeom prst="rect">
            <a:avLst/>
          </a:prstGeom>
        </p:spPr>
      </p:pic>
    </p:spTree>
    <p:extLst>
      <p:ext uri="{BB962C8B-B14F-4D97-AF65-F5344CB8AC3E}">
        <p14:creationId xmlns:p14="http://schemas.microsoft.com/office/powerpoint/2010/main" val="357280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3966-5CEA-DD32-AF9F-55C57BFD6E3B}"/>
              </a:ext>
            </a:extLst>
          </p:cNvPr>
          <p:cNvSpPr>
            <a:spLocks noGrp="1"/>
          </p:cNvSpPr>
          <p:nvPr>
            <p:ph type="title"/>
          </p:nvPr>
        </p:nvSpPr>
        <p:spPr>
          <a:xfrm>
            <a:off x="677334" y="201706"/>
            <a:ext cx="8596668" cy="614931"/>
          </a:xfrm>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Key Metrics Used</a:t>
            </a:r>
            <a:endParaRPr lang="en-IN" sz="3200" dirty="0"/>
          </a:p>
        </p:txBody>
      </p:sp>
      <p:sp>
        <p:nvSpPr>
          <p:cNvPr id="3" name="Content Placeholder 2">
            <a:extLst>
              <a:ext uri="{FF2B5EF4-FFF2-40B4-BE49-F238E27FC236}">
                <a16:creationId xmlns:a16="http://schemas.microsoft.com/office/drawing/2014/main" id="{7731BF53-73E6-4722-4918-F79DC609AFE0}"/>
              </a:ext>
            </a:extLst>
          </p:cNvPr>
          <p:cNvSpPr>
            <a:spLocks noGrp="1"/>
          </p:cNvSpPr>
          <p:nvPr>
            <p:ph idx="1"/>
          </p:nvPr>
        </p:nvSpPr>
        <p:spPr>
          <a:xfrm>
            <a:off x="677333" y="914399"/>
            <a:ext cx="10268573" cy="6158753"/>
          </a:xfrm>
        </p:spPr>
        <p:txBody>
          <a:bodyPr>
            <a:normAutofit fontScale="925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key metrics used here were Accuracy Score, Precision, Recall, F1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score,Hamming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loss,Log_loss,Roc_Auc</a:t>
            </a:r>
            <a:r>
              <a:rPr lang="en-IN" sz="1800" dirty="0">
                <a:effectLst/>
                <a:latin typeface="Calibri" panose="020F0502020204030204" pitchFamily="34" charset="0"/>
                <a:ea typeface="Calibri" panose="020F0502020204030204" pitchFamily="34" charset="0"/>
                <a:cs typeface="Times New Roman" panose="02020603050405020304" pitchFamily="18" charset="0"/>
              </a:rPr>
              <a:t> score of final model and Confusion Matrix. We tried to find out the best parameters and also to increase our scores by using Hyperparameter Tuning and 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IN" sz="1800" dirty="0">
                <a:effectLst/>
                <a:latin typeface="Calibri" panose="020F0502020204030204" pitchFamily="34" charset="0"/>
                <a:ea typeface="Calibri" panose="020F0502020204030204" pitchFamily="34" charset="0"/>
                <a:cs typeface="Times New Roman" panose="02020603050405020304" pitchFamily="18" charset="0"/>
              </a:rPr>
              <a:t> method.</a:t>
            </a:r>
          </a:p>
          <a:p>
            <a:r>
              <a:rPr lang="en-IN" b="1" dirty="0"/>
              <a:t>Accuracy </a:t>
            </a:r>
            <a:r>
              <a:rPr lang="en-IN" b="1" dirty="0" err="1"/>
              <a:t>Score</a:t>
            </a:r>
            <a:r>
              <a:rPr lang="en-IN" dirty="0" err="1"/>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is a machine learning model performance metric that is defined as the ratio of true positives and true negatives to all positive and negative observations.</a:t>
            </a:r>
          </a:p>
          <a:p>
            <a:r>
              <a:rPr lang="en-IN" b="1" dirty="0" err="1">
                <a:latin typeface="Calibri" panose="020F0502020204030204" pitchFamily="34" charset="0"/>
                <a:cs typeface="Times New Roman" panose="02020603050405020304" pitchFamily="18" charset="0"/>
              </a:rPr>
              <a:t>Precision</a:t>
            </a:r>
            <a:r>
              <a:rPr lang="en-IN" dirty="0" err="1">
                <a:latin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precision score measures the proportion of positively predicted labels that are actually correct. Precision is also known as the positive predictive value. </a:t>
            </a:r>
          </a:p>
          <a:p>
            <a:r>
              <a:rPr lang="en-IN" b="1" dirty="0" err="1">
                <a:latin typeface="Calibri" panose="020F0502020204030204" pitchFamily="34" charset="0"/>
                <a:cs typeface="Times New Roman" panose="02020603050405020304" pitchFamily="18" charset="0"/>
              </a:rPr>
              <a:t>Recall</a:t>
            </a:r>
            <a:r>
              <a:rPr lang="en-IN" dirty="0" err="1">
                <a:latin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recall score represents the model’s ability to correctly predict the positives out of actual positives. </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F1:</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F1 score represents the model score as a function of precision and recall score. The F1 score becomes especially valuable when working on classification models in which your data set is imbalanced.</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Roc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Auc</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Score: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Receiver Operator Characteristic (ROC) curve is an evaluation metric for binary classification problems. It is a probability curve that plots the TPR against FPR at various threshold values. </a:t>
            </a:r>
          </a:p>
          <a:p>
            <a:pPr marL="457200"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Confusion Matrix</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one of the evaluation metrics for machine learning classification problems, where a trained model is being evaluated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foraccuracy</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other performance measures.</a:t>
            </a:r>
          </a:p>
          <a:p>
            <a:pPr marL="457200" algn="just">
              <a:lnSpc>
                <a:spcPct val="107000"/>
              </a:lnSpc>
              <a:spcAft>
                <a:spcPts val="800"/>
              </a:spcAft>
            </a:pPr>
            <a:r>
              <a:rPr lang="en-IN" b="1" dirty="0">
                <a:latin typeface="Calibri" panose="020F0502020204030204" pitchFamily="34" charset="0"/>
                <a:cs typeface="Times New Roman" panose="02020603050405020304" pitchFamily="18" charset="0"/>
              </a:rPr>
              <a:t>Hamming loss:</a:t>
            </a:r>
            <a:r>
              <a:rPr lang="en-IN" sz="1800" dirty="0">
                <a:effectLst/>
                <a:latin typeface="Calibri" panose="020F0502020204030204" pitchFamily="34" charset="0"/>
                <a:ea typeface="Calibri" panose="020F0502020204030204" pitchFamily="34" charset="0"/>
                <a:cs typeface="Times New Roman" panose="02020603050405020304" pitchFamily="18" charset="0"/>
              </a:rPr>
              <a:t> Hamming loss is the fraction of wrong labels to the total number of labels. In multi-class classification, hamming loss is calculated as the hamming distance between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y_true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y_pred.It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always between 0 and 1, lower being better.</a:t>
            </a:r>
          </a:p>
          <a:p>
            <a:pPr marL="457200" algn="just">
              <a:lnSpc>
                <a:spcPct val="107000"/>
              </a:lnSpc>
              <a:spcAft>
                <a:spcPts val="800"/>
              </a:spcAft>
            </a:pPr>
            <a:r>
              <a:rPr lang="en-IN" b="1" dirty="0"/>
              <a:t>Log loss:</a:t>
            </a:r>
            <a:r>
              <a:rPr lang="en-IN" sz="1800" dirty="0">
                <a:effectLst/>
                <a:latin typeface="Calibri" panose="020F0502020204030204" pitchFamily="34" charset="0"/>
                <a:ea typeface="Calibri" panose="020F0502020204030204" pitchFamily="34" charset="0"/>
                <a:cs typeface="Times New Roman" panose="02020603050405020304" pitchFamily="18" charset="0"/>
              </a:rPr>
              <a:t> Log Loss is the most important classification metric based on probabilities. For any given problem, a lower log loss value means better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predictions.Log</a:t>
            </a:r>
            <a:r>
              <a:rPr lang="en-IN" sz="1800" dirty="0">
                <a:effectLst/>
                <a:latin typeface="Calibri" panose="020F0502020204030204" pitchFamily="34" charset="0"/>
                <a:ea typeface="Calibri" panose="020F0502020204030204" pitchFamily="34" charset="0"/>
                <a:cs typeface="Times New Roman" panose="02020603050405020304" pitchFamily="18" charset="0"/>
              </a:rPr>
              <a:t>-loss is indicative of how close the prediction probability is to the corresponding actual/true value (0 or 1 in case of binary classification). The more the predicted probability diverges from the actual value, the higher is the log-loss value.</a:t>
            </a:r>
            <a:endParaRPr lang="en-IN" b="1" dirty="0"/>
          </a:p>
        </p:txBody>
      </p:sp>
    </p:spTree>
    <p:extLst>
      <p:ext uri="{BB962C8B-B14F-4D97-AF65-F5344CB8AC3E}">
        <p14:creationId xmlns:p14="http://schemas.microsoft.com/office/powerpoint/2010/main" val="4127638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76F7-E4C2-B2C7-A853-3EAF136AC883}"/>
              </a:ext>
            </a:extLst>
          </p:cNvPr>
          <p:cNvSpPr>
            <a:spLocks noGrp="1"/>
          </p:cNvSpPr>
          <p:nvPr>
            <p:ph type="title"/>
          </p:nvPr>
        </p:nvSpPr>
        <p:spPr/>
        <p:txBody>
          <a:bodyPr/>
          <a:lstStyle/>
          <a:p>
            <a:r>
              <a:rPr lang="en-IN" dirty="0"/>
              <a:t>Model Analysis</a:t>
            </a:r>
          </a:p>
        </p:txBody>
      </p:sp>
      <p:sp>
        <p:nvSpPr>
          <p:cNvPr id="3" name="Content Placeholder 2">
            <a:extLst>
              <a:ext uri="{FF2B5EF4-FFF2-40B4-BE49-F238E27FC236}">
                <a16:creationId xmlns:a16="http://schemas.microsoft.com/office/drawing/2014/main" id="{FB4F5070-2C0E-6403-C433-16E5DF7E5FDA}"/>
              </a:ext>
            </a:extLst>
          </p:cNvPr>
          <p:cNvSpPr>
            <a:spLocks noGrp="1"/>
          </p:cNvSpPr>
          <p:nvPr>
            <p:ph idx="1"/>
          </p:nvPr>
        </p:nvSpPr>
        <p:spPr>
          <a:xfrm>
            <a:off x="677334" y="2160589"/>
            <a:ext cx="4620807" cy="3880773"/>
          </a:xfrm>
        </p:spPr>
        <p:txBody>
          <a:bodyPr>
            <a:normAutofit lnSpcReduction="10000"/>
          </a:bodyPr>
          <a:lstStyle/>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From the above 6 models comparison, it is clear that Linear Support Vector Classifier performs better with Accuracy Score: 91.96% and Hamming Loss: 0.018 and F1_score is 70% than the other classification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models,we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considering specially F1 score and hamming loss as the basis of evaluation of best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model,as</a:t>
            </a:r>
            <a:r>
              <a:rPr lang="en-IN" sz="1800" dirty="0">
                <a:effectLst/>
                <a:latin typeface="Calibri" panose="020F0502020204030204" pitchFamily="34" charset="0"/>
                <a:ea typeface="Calibri" panose="020F0502020204030204" pitchFamily="34" charset="0"/>
                <a:cs typeface="Times New Roman" panose="02020603050405020304" pitchFamily="18" charset="0"/>
              </a:rPr>
              <a:t> f1_score can goes well with imbalance dataset. </a:t>
            </a:r>
          </a:p>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Therefore we will use Linear Support Vector Classifier for further Hyperparameter tuning process.</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50" name="Picture 2" descr="Winner White Stamp Text On Red Flag Stock Photo, Picture And Royalty Free  Image. Image 47070010.">
            <a:extLst>
              <a:ext uri="{FF2B5EF4-FFF2-40B4-BE49-F238E27FC236}">
                <a16:creationId xmlns:a16="http://schemas.microsoft.com/office/drawing/2014/main" id="{CB8863DC-A928-7C7A-AE15-0A7A49825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721" y="216058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934068-9344-C3AC-5F8E-974855487C34}"/>
              </a:ext>
            </a:extLst>
          </p:cNvPr>
          <p:cNvSpPr txBox="1"/>
          <p:nvPr/>
        </p:nvSpPr>
        <p:spPr>
          <a:xfrm>
            <a:off x="6286022" y="4349237"/>
            <a:ext cx="3153811" cy="369332"/>
          </a:xfrm>
          <a:prstGeom prst="rect">
            <a:avLst/>
          </a:prstGeom>
          <a:noFill/>
        </p:spPr>
        <p:txBody>
          <a:bodyPr wrap="square">
            <a:spAutoFit/>
          </a:bodyPr>
          <a:lstStyle/>
          <a:p>
            <a:pPr algn="ctr"/>
            <a:r>
              <a:rPr lang="en-US" sz="18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LinearSVC</a:t>
            </a:r>
            <a:r>
              <a:rPr lang="en-US" sz="1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Model</a:t>
            </a:r>
          </a:p>
        </p:txBody>
      </p:sp>
    </p:spTree>
    <p:extLst>
      <p:ext uri="{BB962C8B-B14F-4D97-AF65-F5344CB8AC3E}">
        <p14:creationId xmlns:p14="http://schemas.microsoft.com/office/powerpoint/2010/main" val="1167156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AE90-5293-0574-FEF2-79CD1EBEF55F}"/>
              </a:ext>
            </a:extLst>
          </p:cNvPr>
          <p:cNvSpPr>
            <a:spLocks noGrp="1"/>
          </p:cNvSpPr>
          <p:nvPr>
            <p:ph type="title"/>
          </p:nvPr>
        </p:nvSpPr>
        <p:spPr>
          <a:xfrm>
            <a:off x="677334" y="609600"/>
            <a:ext cx="8596668" cy="788894"/>
          </a:xfrm>
        </p:spPr>
        <p:txBody>
          <a:bodyPr>
            <a:normAutofit/>
          </a:bodyPr>
          <a:lstStyle/>
          <a:p>
            <a:r>
              <a:rPr lang="en-IN" sz="2800" dirty="0"/>
              <a:t>Hyperparameter through </a:t>
            </a:r>
            <a:r>
              <a:rPr lang="en-IN" sz="2800" dirty="0" err="1"/>
              <a:t>GridSearchCV</a:t>
            </a:r>
            <a:endParaRPr lang="en-IN" sz="2800" dirty="0"/>
          </a:p>
        </p:txBody>
      </p:sp>
      <p:sp>
        <p:nvSpPr>
          <p:cNvPr id="3" name="Content Placeholder 2">
            <a:extLst>
              <a:ext uri="{FF2B5EF4-FFF2-40B4-BE49-F238E27FC236}">
                <a16:creationId xmlns:a16="http://schemas.microsoft.com/office/drawing/2014/main" id="{78B30F16-0795-3B74-A682-6CF3229FE346}"/>
              </a:ext>
            </a:extLst>
          </p:cNvPr>
          <p:cNvSpPr>
            <a:spLocks noGrp="1"/>
          </p:cNvSpPr>
          <p:nvPr>
            <p:ph idx="1"/>
          </p:nvPr>
        </p:nvSpPr>
        <p:spPr>
          <a:xfrm>
            <a:off x="677333" y="1237129"/>
            <a:ext cx="5194549" cy="4804233"/>
          </a:xfrm>
        </p:spPr>
        <p:txBody>
          <a:bodyPr>
            <a:normAutofit fontScale="92500"/>
          </a:bodyPr>
          <a:lstStyle/>
          <a:p>
            <a:pPr algn="just"/>
            <a:r>
              <a:rPr lang="en-US" dirty="0">
                <a:latin typeface="Calibri" panose="020F0502020204030204" pitchFamily="34" charset="0"/>
                <a:cs typeface="Calibri" panose="020F0502020204030204" pitchFamily="34" charset="0"/>
              </a:rPr>
              <a:t>Hyper parameter </a:t>
            </a:r>
            <a:r>
              <a:rPr lang="en-US" dirty="0" err="1">
                <a:latin typeface="Calibri" panose="020F0502020204030204" pitchFamily="34" charset="0"/>
                <a:cs typeface="Calibri" panose="020F0502020204030204" pitchFamily="34" charset="0"/>
              </a:rPr>
              <a:t>optimisation</a:t>
            </a:r>
            <a:r>
              <a:rPr lang="en-US" dirty="0">
                <a:latin typeface="Calibri" panose="020F0502020204030204" pitchFamily="34" charset="0"/>
                <a:cs typeface="Calibri" panose="020F0502020204030204" pitchFamily="34" charset="0"/>
              </a:rPr>
              <a:t> in machine learning intends to find the hyper parameters of a given machine learning algorithm that deliver the best performance as measured on a validation set.</a:t>
            </a:r>
          </a:p>
          <a:p>
            <a:pPr algn="just"/>
            <a:r>
              <a:rPr lang="en-US" dirty="0" err="1">
                <a:latin typeface="Calibri" panose="020F0502020204030204" pitchFamily="34" charset="0"/>
                <a:cs typeface="Calibri" panose="020F0502020204030204" pitchFamily="34" charset="0"/>
              </a:rPr>
              <a:t>GridsearchCV</a:t>
            </a:r>
            <a:r>
              <a:rPr lang="en-US" dirty="0">
                <a:latin typeface="Calibri" panose="020F0502020204030204" pitchFamily="34" charset="0"/>
                <a:cs typeface="Calibri" panose="020F0502020204030204" pitchFamily="34" charset="0"/>
              </a:rPr>
              <a:t>:</a:t>
            </a:r>
            <a:r>
              <a:rPr lang="en-US" b="0" i="0" dirty="0">
                <a:solidFill>
                  <a:srgbClr val="202124"/>
                </a:solidFill>
                <a:effectLst/>
                <a:latin typeface="Calibri" panose="020F0502020204030204" pitchFamily="34" charset="0"/>
                <a:cs typeface="Calibri" panose="020F0502020204030204" pitchFamily="34" charset="0"/>
              </a:rPr>
              <a:t> </a:t>
            </a:r>
            <a:r>
              <a:rPr lang="en-US" b="0" i="0" dirty="0" err="1">
                <a:solidFill>
                  <a:srgbClr val="202124"/>
                </a:solidFill>
                <a:effectLst/>
                <a:latin typeface="Calibri" panose="020F0502020204030204" pitchFamily="34" charset="0"/>
                <a:cs typeface="Calibri" panose="020F0502020204030204" pitchFamily="34" charset="0"/>
              </a:rPr>
              <a:t>GridSearchCV</a:t>
            </a:r>
            <a:r>
              <a:rPr lang="en-US" b="0" i="0" dirty="0">
                <a:solidFill>
                  <a:srgbClr val="202124"/>
                </a:solidFill>
                <a:effectLst/>
                <a:latin typeface="Calibri" panose="020F0502020204030204" pitchFamily="34" charset="0"/>
                <a:cs typeface="Calibri" panose="020F0502020204030204" pitchFamily="34" charset="0"/>
              </a:rPr>
              <a:t> is </a:t>
            </a:r>
            <a:r>
              <a:rPr lang="en-US" b="1" i="0" dirty="0">
                <a:solidFill>
                  <a:srgbClr val="202124"/>
                </a:solidFill>
                <a:effectLst/>
                <a:latin typeface="Calibri" panose="020F0502020204030204" pitchFamily="34" charset="0"/>
                <a:cs typeface="Calibri" panose="020F0502020204030204" pitchFamily="34" charset="0"/>
              </a:rPr>
              <a:t>a technique to search through the best parameter values from the given set of the grid of parameters</a:t>
            </a:r>
            <a:r>
              <a:rPr lang="en-US" b="0" i="0" dirty="0">
                <a:solidFill>
                  <a:srgbClr val="202124"/>
                </a:solidFill>
                <a:effectLst/>
                <a:latin typeface="Calibri" panose="020F0502020204030204" pitchFamily="34" charset="0"/>
                <a:cs typeface="Calibri" panose="020F0502020204030204" pitchFamily="34" charset="0"/>
              </a:rPr>
              <a:t>. It is basically a cross-validation method. the model and the parameters are required to be fed in. Best parameter values are extracted and then the predictions are made.</a:t>
            </a:r>
          </a:p>
          <a:p>
            <a:pPr algn="just"/>
            <a:r>
              <a:rPr lang="en-US" dirty="0">
                <a:solidFill>
                  <a:srgbClr val="202124"/>
                </a:solidFill>
                <a:latin typeface="Calibri" panose="020F0502020204030204" pitchFamily="34" charset="0"/>
                <a:cs typeface="Calibri" panose="020F0502020204030204" pitchFamily="34" charset="0"/>
              </a:rPr>
              <a:t>Thus on </a:t>
            </a:r>
            <a:r>
              <a:rPr lang="en-IN" dirty="0">
                <a:latin typeface="Calibri" panose="020F0502020204030204" pitchFamily="34" charset="0"/>
                <a:cs typeface="Calibri" panose="020F0502020204030204" pitchFamily="34" charset="0"/>
              </a:rPr>
              <a:t>4 parameters have been used under the </a:t>
            </a:r>
            <a:r>
              <a:rPr lang="en-IN" dirty="0" err="1">
                <a:latin typeface="Calibri" panose="020F0502020204030204" pitchFamily="34" charset="0"/>
                <a:cs typeface="Calibri" panose="020F0502020204030204" pitchFamily="34" charset="0"/>
              </a:rPr>
              <a:t>varaible</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parametrs</a:t>
            </a:r>
            <a:r>
              <a:rPr lang="en-IN" dirty="0">
                <a:latin typeface="Calibri" panose="020F0502020204030204" pitchFamily="34" charset="0"/>
                <a:cs typeface="Calibri" panose="020F0502020204030204" pitchFamily="34" charset="0"/>
              </a:rPr>
              <a:t> that is used in </a:t>
            </a:r>
            <a:r>
              <a:rPr lang="en-IN" dirty="0" err="1">
                <a:latin typeface="Calibri" panose="020F0502020204030204" pitchFamily="34" charset="0"/>
                <a:cs typeface="Calibri" panose="020F0502020204030204" pitchFamily="34" charset="0"/>
              </a:rPr>
              <a:t>gridsearchcv</a:t>
            </a:r>
            <a:r>
              <a:rPr lang="en-IN" dirty="0">
                <a:latin typeface="Calibri" panose="020F0502020204030204" pitchFamily="34" charset="0"/>
                <a:cs typeface="Calibri" panose="020F0502020204030204" pitchFamily="34" charset="0"/>
              </a:rPr>
              <a:t> for finding the best result. we see the best parameters which will help in improving the performance of the model using </a:t>
            </a:r>
            <a:r>
              <a:rPr lang="en-IN" dirty="0" err="1">
                <a:latin typeface="Calibri" panose="020F0502020204030204" pitchFamily="34" charset="0"/>
                <a:cs typeface="Calibri" panose="020F0502020204030204" pitchFamily="34" charset="0"/>
              </a:rPr>
              <a:t>gridserachcv.Then</a:t>
            </a:r>
            <a:r>
              <a:rPr lang="en-IN" dirty="0">
                <a:latin typeface="Calibri" panose="020F0502020204030204" pitchFamily="34" charset="0"/>
                <a:cs typeface="Calibri" panose="020F0502020204030204" pitchFamily="34" charset="0"/>
              </a:rPr>
              <a:t> we use this best parameters to the </a:t>
            </a:r>
            <a:r>
              <a:rPr lang="en-IN" dirty="0" err="1">
                <a:latin typeface="Calibri" panose="020F0502020204030204" pitchFamily="34" charset="0"/>
                <a:cs typeface="Calibri" panose="020F0502020204030204" pitchFamily="34" charset="0"/>
              </a:rPr>
              <a:t>gridseacrhcv</a:t>
            </a:r>
            <a:r>
              <a:rPr lang="en-IN" dirty="0">
                <a:latin typeface="Calibri" panose="020F0502020204030204" pitchFamily="34" charset="0"/>
                <a:cs typeface="Calibri" panose="020F0502020204030204" pitchFamily="34" charset="0"/>
              </a:rPr>
              <a:t> function.</a:t>
            </a:r>
          </a:p>
          <a:p>
            <a:pPr algn="just"/>
            <a:endParaRPr lang="en-IN" dirty="0">
              <a:latin typeface="Calibri" panose="020F0502020204030204" pitchFamily="34" charset="0"/>
              <a:cs typeface="Calibri" panose="020F0502020204030204" pitchFamily="34" charset="0"/>
            </a:endParaRPr>
          </a:p>
          <a:p>
            <a:pPr marL="457200" algn="just">
              <a:lnSpc>
                <a:spcPct val="107000"/>
              </a:lnSpc>
            </a:pPr>
            <a:endParaRPr lang="en-IN" dirty="0">
              <a:latin typeface="Calibri" panose="020F0502020204030204" pitchFamily="34" charset="0"/>
              <a:cs typeface="Calibri" panose="020F0502020204030204" pitchFamily="34" charset="0"/>
            </a:endParaRPr>
          </a:p>
          <a:p>
            <a:pPr marL="457200" algn="just">
              <a:lnSpc>
                <a:spcPct val="107000"/>
              </a:lnSpc>
              <a:spcAft>
                <a:spcPts val="800"/>
              </a:spcAft>
            </a:pPr>
            <a:endParaRPr lang="en-IN" dirty="0"/>
          </a:p>
        </p:txBody>
      </p:sp>
      <p:pic>
        <p:nvPicPr>
          <p:cNvPr id="5" name="Picture 4">
            <a:extLst>
              <a:ext uri="{FF2B5EF4-FFF2-40B4-BE49-F238E27FC236}">
                <a16:creationId xmlns:a16="http://schemas.microsoft.com/office/drawing/2014/main" id="{055E2997-0268-0D55-B6C6-62A54F6A6858}"/>
              </a:ext>
            </a:extLst>
          </p:cNvPr>
          <p:cNvPicPr>
            <a:picLocks noChangeAspect="1"/>
          </p:cNvPicPr>
          <p:nvPr/>
        </p:nvPicPr>
        <p:blipFill>
          <a:blip r:embed="rId2"/>
          <a:stretch>
            <a:fillRect/>
          </a:stretch>
        </p:blipFill>
        <p:spPr>
          <a:xfrm>
            <a:off x="6320118" y="1004047"/>
            <a:ext cx="3052482" cy="2928620"/>
          </a:xfrm>
          <a:prstGeom prst="rect">
            <a:avLst/>
          </a:prstGeom>
        </p:spPr>
      </p:pic>
    </p:spTree>
    <p:extLst>
      <p:ext uri="{BB962C8B-B14F-4D97-AF65-F5344CB8AC3E}">
        <p14:creationId xmlns:p14="http://schemas.microsoft.com/office/powerpoint/2010/main" val="220051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58BE-D7A5-42B8-9C65-98EEAA0AA0D1}"/>
              </a:ext>
            </a:extLst>
          </p:cNvPr>
          <p:cNvSpPr>
            <a:spLocks noGrp="1"/>
          </p:cNvSpPr>
          <p:nvPr>
            <p:ph type="title"/>
          </p:nvPr>
        </p:nvSpPr>
        <p:spPr>
          <a:xfrm>
            <a:off x="677333" y="609600"/>
            <a:ext cx="9286937" cy="1320800"/>
          </a:xfrm>
        </p:spPr>
        <p:txBody>
          <a:bodyPr>
            <a:normAutofit/>
          </a:bodyPr>
          <a:lstStyle/>
          <a:p>
            <a:r>
              <a:rPr lang="en-US" sz="3200" b="1" dirty="0"/>
              <a:t>Conceptual Background of the Domain Problem</a:t>
            </a:r>
            <a:endParaRPr lang="en-IN" sz="3200" b="1" dirty="0"/>
          </a:p>
        </p:txBody>
      </p:sp>
      <p:sp>
        <p:nvSpPr>
          <p:cNvPr id="6" name="Content Placeholder 5">
            <a:extLst>
              <a:ext uri="{FF2B5EF4-FFF2-40B4-BE49-F238E27FC236}">
                <a16:creationId xmlns:a16="http://schemas.microsoft.com/office/drawing/2014/main" id="{B336D3BC-763C-41B3-B107-8F78C0726444}"/>
              </a:ext>
            </a:extLst>
          </p:cNvPr>
          <p:cNvSpPr>
            <a:spLocks noGrp="1"/>
          </p:cNvSpPr>
          <p:nvPr>
            <p:ph idx="1"/>
          </p:nvPr>
        </p:nvSpPr>
        <p:spPr>
          <a:xfrm>
            <a:off x="677334" y="1398494"/>
            <a:ext cx="8596668" cy="4849905"/>
          </a:xfrm>
        </p:spPr>
        <p:txBody>
          <a:bodyPr>
            <a:normAutofit fontScale="85000" lnSpcReduction="1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Information and communication technology has changed rapidly over the past 20 years, with a key development being the emergence of social media.</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Platforms that aggregate user content are the foundation of knowledge sharing on the Internet. Blogs, forums, discussion boards, and, of course, Wikipedia. But the catch is that not all people on the Internet are interested in participating nicely, and some see it as an avenue to vent their rage, insecurity, and prejudices.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most of the online conversation platforms, social media users often face abuse, harassment, and insults from other users. Accordingly, a jargon word has been coined recently to address such behaviours as “cyberbullying”. The problem with this is that people will frequently write things they shouldn’t, and to maintain a positive community this toxic content and the users posting it need to be removed quickly. But they don’t have the resources to hire full-time moderators to review every comment. Due to which, many users stop expressing their ideas and opinions. Platforms struggle to facilitate conversations effectively.</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  </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634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C9C8-CC60-D81C-58E4-A9029E6FD72D}"/>
              </a:ext>
            </a:extLst>
          </p:cNvPr>
          <p:cNvSpPr>
            <a:spLocks noGrp="1"/>
          </p:cNvSpPr>
          <p:nvPr>
            <p:ph type="title"/>
          </p:nvPr>
        </p:nvSpPr>
        <p:spPr/>
        <p:txBody>
          <a:bodyPr/>
          <a:lstStyle/>
          <a:p>
            <a:r>
              <a:rPr lang="en-IN" dirty="0"/>
              <a:t>Hyperparameter tunning –with best parameters-LinearSVC</a:t>
            </a:r>
          </a:p>
        </p:txBody>
      </p:sp>
      <p:sp>
        <p:nvSpPr>
          <p:cNvPr id="5" name="Content Placeholder 4">
            <a:extLst>
              <a:ext uri="{FF2B5EF4-FFF2-40B4-BE49-F238E27FC236}">
                <a16:creationId xmlns:a16="http://schemas.microsoft.com/office/drawing/2014/main" id="{3E58CA9B-D001-ECCE-2E43-79B76444A1EB}"/>
              </a:ext>
            </a:extLst>
          </p:cNvPr>
          <p:cNvSpPr>
            <a:spLocks noGrp="1"/>
          </p:cNvSpPr>
          <p:nvPr>
            <p:ph idx="1"/>
          </p:nvPr>
        </p:nvSpPr>
        <p:spPr>
          <a:xfrm>
            <a:off x="677334" y="2160589"/>
            <a:ext cx="3424019" cy="3880773"/>
          </a:xfrm>
        </p:spPr>
        <p:txBody>
          <a:bodyPr/>
          <a:lstStyle/>
          <a:p>
            <a:pPr algn="just"/>
            <a:r>
              <a:rPr lang="en-IN" dirty="0">
                <a:latin typeface="Calibri" panose="020F0502020204030204" pitchFamily="34" charset="0"/>
                <a:cs typeface="Calibri" panose="020F0502020204030204" pitchFamily="34" charset="0"/>
              </a:rPr>
              <a:t>So we create final model through best parameters using </a:t>
            </a:r>
            <a:r>
              <a:rPr lang="en-IN" dirty="0" err="1">
                <a:latin typeface="Calibri" panose="020F0502020204030204" pitchFamily="34" charset="0"/>
                <a:cs typeface="Calibri" panose="020F0502020204030204" pitchFamily="34" charset="0"/>
              </a:rPr>
              <a:t>Gridsearchcv</a:t>
            </a:r>
            <a:r>
              <a:rPr lang="en-IN" dirty="0">
                <a:latin typeface="Calibri" panose="020F0502020204030204" pitchFamily="34" charset="0"/>
                <a:cs typeface="Calibri" panose="020F0502020204030204" pitchFamily="34" charset="0"/>
              </a:rPr>
              <a:t>.</a:t>
            </a:r>
          </a:p>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Thus our final models shows the accuracy score of 91.77%,f1_score of 69%,roc_auc_score 67.12%, Precision:86.15%,Recall:57.50%,Hamming loss:0.019,Log_loss : 1.53.</a:t>
            </a:r>
          </a:p>
          <a:p>
            <a:endParaRPr lang="en-IN" dirty="0"/>
          </a:p>
        </p:txBody>
      </p:sp>
      <p:pic>
        <p:nvPicPr>
          <p:cNvPr id="7" name="Picture 6">
            <a:extLst>
              <a:ext uri="{FF2B5EF4-FFF2-40B4-BE49-F238E27FC236}">
                <a16:creationId xmlns:a16="http://schemas.microsoft.com/office/drawing/2014/main" id="{7472CA50-9F20-66CC-7ED8-6AFA4022E9D0}"/>
              </a:ext>
            </a:extLst>
          </p:cNvPr>
          <p:cNvPicPr>
            <a:picLocks noChangeAspect="1"/>
          </p:cNvPicPr>
          <p:nvPr/>
        </p:nvPicPr>
        <p:blipFill>
          <a:blip r:embed="rId2"/>
          <a:stretch>
            <a:fillRect/>
          </a:stretch>
        </p:blipFill>
        <p:spPr>
          <a:xfrm>
            <a:off x="5650218" y="1270000"/>
            <a:ext cx="3623784" cy="2986776"/>
          </a:xfrm>
          <a:prstGeom prst="rect">
            <a:avLst/>
          </a:prstGeom>
        </p:spPr>
      </p:pic>
      <p:pic>
        <p:nvPicPr>
          <p:cNvPr id="8" name="Picture 7">
            <a:extLst>
              <a:ext uri="{FF2B5EF4-FFF2-40B4-BE49-F238E27FC236}">
                <a16:creationId xmlns:a16="http://schemas.microsoft.com/office/drawing/2014/main" id="{C8696046-B651-D9A9-D46B-A04B8A11F786}"/>
              </a:ext>
            </a:extLst>
          </p:cNvPr>
          <p:cNvPicPr>
            <a:picLocks noChangeAspect="1"/>
          </p:cNvPicPr>
          <p:nvPr/>
        </p:nvPicPr>
        <p:blipFill>
          <a:blip r:embed="rId3"/>
          <a:stretch>
            <a:fillRect/>
          </a:stretch>
        </p:blipFill>
        <p:spPr>
          <a:xfrm>
            <a:off x="5789158" y="4343436"/>
            <a:ext cx="3623784" cy="2205695"/>
          </a:xfrm>
          <a:prstGeom prst="rect">
            <a:avLst/>
          </a:prstGeom>
        </p:spPr>
      </p:pic>
    </p:spTree>
    <p:extLst>
      <p:ext uri="{BB962C8B-B14F-4D97-AF65-F5344CB8AC3E}">
        <p14:creationId xmlns:p14="http://schemas.microsoft.com/office/powerpoint/2010/main" val="3511713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51AB-17CF-72C8-CBD3-40970FD0297B}"/>
              </a:ext>
            </a:extLst>
          </p:cNvPr>
          <p:cNvSpPr>
            <a:spLocks noGrp="1"/>
          </p:cNvSpPr>
          <p:nvPr>
            <p:ph type="title"/>
          </p:nvPr>
        </p:nvSpPr>
        <p:spPr>
          <a:xfrm>
            <a:off x="677334" y="609600"/>
            <a:ext cx="8596668" cy="775447"/>
          </a:xfrm>
        </p:spPr>
        <p:txBody>
          <a:bodyPr>
            <a:normAutofit/>
          </a:bodyPr>
          <a:lstStyle/>
          <a:p>
            <a:r>
              <a:rPr lang="en-IN" dirty="0"/>
              <a:t>Class Prediction Error:</a:t>
            </a:r>
          </a:p>
        </p:txBody>
      </p:sp>
      <p:sp>
        <p:nvSpPr>
          <p:cNvPr id="4" name="Content Placeholder 3">
            <a:extLst>
              <a:ext uri="{FF2B5EF4-FFF2-40B4-BE49-F238E27FC236}">
                <a16:creationId xmlns:a16="http://schemas.microsoft.com/office/drawing/2014/main" id="{62697FDD-F0E4-8730-E4D1-FA7FF6DC3F0B}"/>
              </a:ext>
            </a:extLst>
          </p:cNvPr>
          <p:cNvSpPr>
            <a:spLocks noGrp="1"/>
          </p:cNvSpPr>
          <p:nvPr>
            <p:ph idx="1"/>
          </p:nvPr>
        </p:nvSpPr>
        <p:spPr>
          <a:xfrm>
            <a:off x="677334" y="1595813"/>
            <a:ext cx="6194113" cy="5369763"/>
          </a:xfrm>
        </p:spPr>
        <p:txBody>
          <a:bodyPr>
            <a:noAutofit/>
          </a:bodyPr>
          <a:lstStyle/>
          <a:p>
            <a:pPr algn="just"/>
            <a:r>
              <a:rPr lang="en-IN" sz="1600" dirty="0">
                <a:effectLst/>
                <a:latin typeface="Calibri" panose="020F0502020204030204" pitchFamily="34" charset="0"/>
                <a:ea typeface="Calibri" panose="020F0502020204030204" pitchFamily="34" charset="0"/>
                <a:cs typeface="Times New Roman" panose="02020603050405020304" pitchFamily="18" charset="0"/>
              </a:rPr>
              <a:t>The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Yellowbrick</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ClassPredictionError</a:t>
            </a:r>
            <a:r>
              <a:rPr lang="en-IN" sz="1600" dirty="0">
                <a:effectLst/>
                <a:latin typeface="Calibri" panose="020F0502020204030204" pitchFamily="34" charset="0"/>
                <a:ea typeface="Calibri" panose="020F0502020204030204" pitchFamily="34" charset="0"/>
                <a:cs typeface="Times New Roman" panose="02020603050405020304" pitchFamily="18" charset="0"/>
              </a:rPr>
              <a:t> plot is a twist on other and sometimes more familiar classification model diagnostic tools like the Confusion Matrix and Classification Report. Like the Classification Report, this plot shows the support (number of training samples) for each class in the fitted classification model as a stacked bar chart. Each bar is segmented to show the proportion of predictions (including false negatives and false positives, like a Confusion Matrix) for each class. We can use a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ClassPredictionError</a:t>
            </a:r>
            <a:r>
              <a:rPr lang="en-IN" sz="1600" dirty="0">
                <a:effectLst/>
                <a:latin typeface="Calibri" panose="020F0502020204030204" pitchFamily="34" charset="0"/>
                <a:ea typeface="Calibri" panose="020F0502020204030204" pitchFamily="34" charset="0"/>
                <a:cs typeface="Times New Roman" panose="02020603050405020304" pitchFamily="18" charset="0"/>
              </a:rPr>
              <a:t> to visualize which classes the classifier is having a particularly difficult time with, and more importantly, what incorrect answers it is giving on a per-class basis. This can often enable us to better understand strengths and weaknesses of different models and particular challenges unique to the dataset.</a:t>
            </a:r>
          </a:p>
          <a:p>
            <a:pPr marL="457200" algn="just">
              <a:lnSpc>
                <a:spcPct val="107000"/>
              </a:lnSpc>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TheLinearSVC</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appears to be fairly good at correctly predicting malignant based on the features of the toxic comments, it often incorrectly labels rude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hihly_malignant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mistakes highly malignant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loathe.Using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these new insights, one could easily detect the features causing issues and quickly address the problem</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endParaRPr lang="en-IN" sz="1600" dirty="0"/>
          </a:p>
        </p:txBody>
      </p:sp>
      <p:pic>
        <p:nvPicPr>
          <p:cNvPr id="8" name="Picture 7">
            <a:extLst>
              <a:ext uri="{FF2B5EF4-FFF2-40B4-BE49-F238E27FC236}">
                <a16:creationId xmlns:a16="http://schemas.microsoft.com/office/drawing/2014/main" id="{AF571A89-91DC-64F2-ADED-8F95B6565A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1447" y="1595813"/>
            <a:ext cx="4772025" cy="4522599"/>
          </a:xfrm>
          <a:prstGeom prst="rect">
            <a:avLst/>
          </a:prstGeom>
          <a:noFill/>
          <a:ln>
            <a:noFill/>
          </a:ln>
        </p:spPr>
      </p:pic>
    </p:spTree>
    <p:extLst>
      <p:ext uri="{BB962C8B-B14F-4D97-AF65-F5344CB8AC3E}">
        <p14:creationId xmlns:p14="http://schemas.microsoft.com/office/powerpoint/2010/main" val="2848306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DBAD-029D-9625-5519-8FE541087F74}"/>
              </a:ext>
            </a:extLst>
          </p:cNvPr>
          <p:cNvSpPr>
            <a:spLocks noGrp="1"/>
          </p:cNvSpPr>
          <p:nvPr>
            <p:ph type="title"/>
          </p:nvPr>
        </p:nvSpPr>
        <p:spPr/>
        <p:txBody>
          <a:bodyPr/>
          <a:lstStyle/>
          <a:p>
            <a:r>
              <a:rPr lang="en-IN" dirty="0"/>
              <a:t>AUC_ROC of Final Model</a:t>
            </a:r>
          </a:p>
        </p:txBody>
      </p:sp>
      <p:sp>
        <p:nvSpPr>
          <p:cNvPr id="3" name="Content Placeholder 2">
            <a:extLst>
              <a:ext uri="{FF2B5EF4-FFF2-40B4-BE49-F238E27FC236}">
                <a16:creationId xmlns:a16="http://schemas.microsoft.com/office/drawing/2014/main" id="{75888850-0B8D-F793-335C-44B53DADAF9B}"/>
              </a:ext>
            </a:extLst>
          </p:cNvPr>
          <p:cNvSpPr>
            <a:spLocks noGrp="1"/>
          </p:cNvSpPr>
          <p:nvPr>
            <p:ph idx="1"/>
          </p:nvPr>
        </p:nvSpPr>
        <p:spPr>
          <a:xfrm>
            <a:off x="677334" y="1546413"/>
            <a:ext cx="5024219" cy="4491316"/>
          </a:xfrm>
        </p:spPr>
        <p:txBody>
          <a:bodyPr>
            <a:normAutofit lnSpcReduction="1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ROC curves are typically used in binary classification, and in fact the Scikit-Learn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roc_curve</a:t>
            </a:r>
            <a:r>
              <a:rPr lang="en-IN" sz="1800" dirty="0">
                <a:effectLst/>
                <a:latin typeface="Calibri" panose="020F0502020204030204" pitchFamily="34" charset="0"/>
                <a:ea typeface="Calibri" panose="020F0502020204030204" pitchFamily="34" charset="0"/>
                <a:cs typeface="Times New Roman" panose="02020603050405020304" pitchFamily="18" charset="0"/>
              </a:rPr>
              <a:t> metric is only able to perform metrics for binary classifiers. As a result, it is necessary to binarize the output or to use one-vs-rest or one-vs-all strategies of classification. The visualizer does its best to handle multiple situations, but exceptions can arise from unexpected models or outputs.</a:t>
            </a:r>
          </a:p>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Thus we can see for malignant,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auc_roc</a:t>
            </a:r>
            <a:r>
              <a:rPr lang="en-IN" sz="1800" dirty="0">
                <a:effectLst/>
                <a:latin typeface="Calibri" panose="020F0502020204030204" pitchFamily="34" charset="0"/>
                <a:ea typeface="Calibri" panose="020F0502020204030204" pitchFamily="34" charset="0"/>
                <a:cs typeface="Times New Roman" panose="02020603050405020304" pitchFamily="18" charset="0"/>
              </a:rPr>
              <a:t> score is 80%,for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highly_malignant,its</a:t>
            </a:r>
            <a:r>
              <a:rPr lang="en-IN" sz="1800" dirty="0">
                <a:effectLst/>
                <a:latin typeface="Calibri" panose="020F0502020204030204" pitchFamily="34" charset="0"/>
                <a:ea typeface="Calibri" panose="020F0502020204030204" pitchFamily="34" charset="0"/>
                <a:cs typeface="Times New Roman" panose="02020603050405020304" pitchFamily="18" charset="0"/>
              </a:rPr>
              <a:t> 88%,for class rude ,its 87%,for class threat-it is showing 89%,for class abuse, it is 82% and for class loathe is 89%.Thus it is well able to distinguish toxic comments for the different classes. </a:t>
            </a:r>
          </a:p>
          <a:p>
            <a:pPr marL="457200" algn="just">
              <a:lnSpc>
                <a:spcPct val="107000"/>
              </a:lnSpc>
              <a:spcAft>
                <a:spcPts val="800"/>
              </a:spcAft>
            </a:pPr>
            <a:endParaRPr lang="en-IN" dirty="0"/>
          </a:p>
        </p:txBody>
      </p:sp>
      <p:pic>
        <p:nvPicPr>
          <p:cNvPr id="4" name="Picture 3">
            <a:extLst>
              <a:ext uri="{FF2B5EF4-FFF2-40B4-BE49-F238E27FC236}">
                <a16:creationId xmlns:a16="http://schemas.microsoft.com/office/drawing/2014/main" id="{F410BA5B-FA23-CEC0-AB07-22084CCB8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3929" y="1546413"/>
            <a:ext cx="3756212" cy="3913093"/>
          </a:xfrm>
          <a:prstGeom prst="rect">
            <a:avLst/>
          </a:prstGeom>
          <a:noFill/>
          <a:ln>
            <a:noFill/>
          </a:ln>
        </p:spPr>
      </p:pic>
    </p:spTree>
    <p:extLst>
      <p:ext uri="{BB962C8B-B14F-4D97-AF65-F5344CB8AC3E}">
        <p14:creationId xmlns:p14="http://schemas.microsoft.com/office/powerpoint/2010/main" val="3423718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1052-CDD1-E299-62C7-58A0997633FB}"/>
              </a:ext>
            </a:extLst>
          </p:cNvPr>
          <p:cNvSpPr>
            <a:spLocks noGrp="1"/>
          </p:cNvSpPr>
          <p:nvPr>
            <p:ph type="title"/>
          </p:nvPr>
        </p:nvSpPr>
        <p:spPr/>
        <p:txBody>
          <a:bodyPr/>
          <a:lstStyle/>
          <a:p>
            <a:r>
              <a:rPr lang="en-IN" dirty="0"/>
              <a:t>Saving the Best model using </a:t>
            </a:r>
            <a:r>
              <a:rPr lang="en-IN" dirty="0" err="1"/>
              <a:t>joblib</a:t>
            </a:r>
            <a:r>
              <a:rPr lang="en-IN" dirty="0"/>
              <a:t> method:</a:t>
            </a:r>
          </a:p>
        </p:txBody>
      </p:sp>
      <p:pic>
        <p:nvPicPr>
          <p:cNvPr id="7" name="Content Placeholder 6">
            <a:extLst>
              <a:ext uri="{FF2B5EF4-FFF2-40B4-BE49-F238E27FC236}">
                <a16:creationId xmlns:a16="http://schemas.microsoft.com/office/drawing/2014/main" id="{35F06F62-AA10-FD11-B1B7-59A237C934D0}"/>
              </a:ext>
            </a:extLst>
          </p:cNvPr>
          <p:cNvPicPr>
            <a:picLocks noGrp="1" noChangeAspect="1"/>
          </p:cNvPicPr>
          <p:nvPr>
            <p:ph idx="1"/>
          </p:nvPr>
        </p:nvPicPr>
        <p:blipFill>
          <a:blip r:embed="rId2"/>
          <a:stretch>
            <a:fillRect/>
          </a:stretch>
        </p:blipFill>
        <p:spPr>
          <a:xfrm>
            <a:off x="677334" y="2000249"/>
            <a:ext cx="6105525" cy="2760009"/>
          </a:xfrm>
          <a:prstGeom prst="rect">
            <a:avLst/>
          </a:prstGeom>
        </p:spPr>
      </p:pic>
    </p:spTree>
    <p:extLst>
      <p:ext uri="{BB962C8B-B14F-4D97-AF65-F5344CB8AC3E}">
        <p14:creationId xmlns:p14="http://schemas.microsoft.com/office/powerpoint/2010/main" val="3977091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F6B-74F9-FA24-AE4F-CE993CDDAFE8}"/>
              </a:ext>
            </a:extLst>
          </p:cNvPr>
          <p:cNvSpPr>
            <a:spLocks noGrp="1"/>
          </p:cNvSpPr>
          <p:nvPr>
            <p:ph type="title"/>
          </p:nvPr>
        </p:nvSpPr>
        <p:spPr/>
        <p:txBody>
          <a:bodyPr/>
          <a:lstStyle/>
          <a:p>
            <a:r>
              <a:rPr lang="en-IN" dirty="0"/>
              <a:t>Loading the saved model and doing prediction test</a:t>
            </a:r>
          </a:p>
        </p:txBody>
      </p:sp>
      <p:sp>
        <p:nvSpPr>
          <p:cNvPr id="4" name="Content Placeholder 3">
            <a:extLst>
              <a:ext uri="{FF2B5EF4-FFF2-40B4-BE49-F238E27FC236}">
                <a16:creationId xmlns:a16="http://schemas.microsoft.com/office/drawing/2014/main" id="{0C93A274-8C43-9E71-8C8D-3E1DE9C2B408}"/>
              </a:ext>
            </a:extLst>
          </p:cNvPr>
          <p:cNvSpPr>
            <a:spLocks noGrp="1"/>
          </p:cNvSpPr>
          <p:nvPr>
            <p:ph idx="1"/>
          </p:nvPr>
        </p:nvSpPr>
        <p:spPr>
          <a:xfrm>
            <a:off x="677334" y="2160589"/>
            <a:ext cx="5172137" cy="3880773"/>
          </a:xfrm>
        </p:spPr>
        <p:txBody>
          <a:bodyPr/>
          <a:lstStyle/>
          <a:p>
            <a:r>
              <a:rPr lang="en-IN" dirty="0"/>
              <a:t>We are performing the same action of data cleaning as we perform in train dataset.</a:t>
            </a:r>
          </a:p>
        </p:txBody>
      </p:sp>
      <p:pic>
        <p:nvPicPr>
          <p:cNvPr id="6" name="Picture 5">
            <a:extLst>
              <a:ext uri="{FF2B5EF4-FFF2-40B4-BE49-F238E27FC236}">
                <a16:creationId xmlns:a16="http://schemas.microsoft.com/office/drawing/2014/main" id="{6B4D4B03-AB03-10C8-8F35-BB643927F44B}"/>
              </a:ext>
            </a:extLst>
          </p:cNvPr>
          <p:cNvPicPr>
            <a:picLocks noChangeAspect="1"/>
          </p:cNvPicPr>
          <p:nvPr/>
        </p:nvPicPr>
        <p:blipFill>
          <a:blip r:embed="rId2"/>
          <a:stretch>
            <a:fillRect/>
          </a:stretch>
        </p:blipFill>
        <p:spPr>
          <a:xfrm>
            <a:off x="625040" y="2928750"/>
            <a:ext cx="3625726" cy="1419225"/>
          </a:xfrm>
          <a:prstGeom prst="rect">
            <a:avLst/>
          </a:prstGeom>
        </p:spPr>
      </p:pic>
      <p:pic>
        <p:nvPicPr>
          <p:cNvPr id="7" name="Picture 6">
            <a:extLst>
              <a:ext uri="{FF2B5EF4-FFF2-40B4-BE49-F238E27FC236}">
                <a16:creationId xmlns:a16="http://schemas.microsoft.com/office/drawing/2014/main" id="{C369D432-994B-7FF5-7A39-41EEFCB5210A}"/>
              </a:ext>
            </a:extLst>
          </p:cNvPr>
          <p:cNvPicPr>
            <a:picLocks noChangeAspect="1"/>
          </p:cNvPicPr>
          <p:nvPr/>
        </p:nvPicPr>
        <p:blipFill>
          <a:blip r:embed="rId3"/>
          <a:stretch>
            <a:fillRect/>
          </a:stretch>
        </p:blipFill>
        <p:spPr>
          <a:xfrm>
            <a:off x="625040" y="4418748"/>
            <a:ext cx="3625726" cy="2390775"/>
          </a:xfrm>
          <a:prstGeom prst="rect">
            <a:avLst/>
          </a:prstGeom>
        </p:spPr>
      </p:pic>
      <p:pic>
        <p:nvPicPr>
          <p:cNvPr id="9" name="Picture 8">
            <a:extLst>
              <a:ext uri="{FF2B5EF4-FFF2-40B4-BE49-F238E27FC236}">
                <a16:creationId xmlns:a16="http://schemas.microsoft.com/office/drawing/2014/main" id="{01F2C7EE-23B7-CB12-265A-B08BD23CA375}"/>
              </a:ext>
            </a:extLst>
          </p:cNvPr>
          <p:cNvPicPr>
            <a:picLocks noChangeAspect="1"/>
          </p:cNvPicPr>
          <p:nvPr/>
        </p:nvPicPr>
        <p:blipFill>
          <a:blip r:embed="rId4"/>
          <a:stretch>
            <a:fillRect/>
          </a:stretch>
        </p:blipFill>
        <p:spPr>
          <a:xfrm>
            <a:off x="4448735" y="3263266"/>
            <a:ext cx="3294529" cy="3328670"/>
          </a:xfrm>
          <a:prstGeom prst="rect">
            <a:avLst/>
          </a:prstGeom>
        </p:spPr>
      </p:pic>
      <p:pic>
        <p:nvPicPr>
          <p:cNvPr id="10" name="Picture 9">
            <a:extLst>
              <a:ext uri="{FF2B5EF4-FFF2-40B4-BE49-F238E27FC236}">
                <a16:creationId xmlns:a16="http://schemas.microsoft.com/office/drawing/2014/main" id="{4D224598-D957-7C48-41A6-72181BD4F6DC}"/>
              </a:ext>
            </a:extLst>
          </p:cNvPr>
          <p:cNvPicPr>
            <a:picLocks noChangeAspect="1"/>
          </p:cNvPicPr>
          <p:nvPr/>
        </p:nvPicPr>
        <p:blipFill>
          <a:blip r:embed="rId5"/>
          <a:stretch>
            <a:fillRect/>
          </a:stretch>
        </p:blipFill>
        <p:spPr>
          <a:xfrm>
            <a:off x="8022167" y="2271600"/>
            <a:ext cx="3121960" cy="4320336"/>
          </a:xfrm>
          <a:prstGeom prst="rect">
            <a:avLst/>
          </a:prstGeom>
        </p:spPr>
      </p:pic>
    </p:spTree>
    <p:extLst>
      <p:ext uri="{BB962C8B-B14F-4D97-AF65-F5344CB8AC3E}">
        <p14:creationId xmlns:p14="http://schemas.microsoft.com/office/powerpoint/2010/main" val="455345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C82A-686B-50C7-9277-2F86827BFF16}"/>
              </a:ext>
            </a:extLst>
          </p:cNvPr>
          <p:cNvSpPr>
            <a:spLocks noGrp="1"/>
          </p:cNvSpPr>
          <p:nvPr>
            <p:ph type="title"/>
          </p:nvPr>
        </p:nvSpPr>
        <p:spPr>
          <a:xfrm>
            <a:off x="677334" y="609600"/>
            <a:ext cx="8596668" cy="829235"/>
          </a:xfrm>
        </p:spPr>
        <p:txBody>
          <a:bodyPr>
            <a:normAutofit fontScale="90000"/>
          </a:bodyPr>
          <a:lstStyle/>
          <a:p>
            <a:r>
              <a:rPr lang="en-IN" dirty="0"/>
              <a:t>Visualizations</a:t>
            </a:r>
            <a:br>
              <a:rPr lang="en-IN" dirty="0"/>
            </a:br>
            <a:endParaRPr lang="en-IN" dirty="0"/>
          </a:p>
        </p:txBody>
      </p:sp>
      <p:sp>
        <p:nvSpPr>
          <p:cNvPr id="3" name="Content Placeholder 2">
            <a:extLst>
              <a:ext uri="{FF2B5EF4-FFF2-40B4-BE49-F238E27FC236}">
                <a16:creationId xmlns:a16="http://schemas.microsoft.com/office/drawing/2014/main" id="{8FD6A8C8-7FF1-9F34-F378-8E3F664E4CD6}"/>
              </a:ext>
            </a:extLst>
          </p:cNvPr>
          <p:cNvSpPr>
            <a:spLocks noGrp="1"/>
          </p:cNvSpPr>
          <p:nvPr>
            <p:ph idx="1"/>
          </p:nvPr>
        </p:nvSpPr>
        <p:spPr>
          <a:xfrm>
            <a:off x="677334" y="1102657"/>
            <a:ext cx="4284631" cy="4827495"/>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Now, we will see the different plots done with this train dataset in order to know the insight of the data present. Below are the codes given for the plots and the output obtained: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there are higher number of comments belonging to malignant label followed by rude and abuse and comments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loathe and threat are low. So, here we have the problem of imbalanced data and therefore we will have to be careful in selecting the correct evaluation metric later. We can further check to see number of labels that a comment have.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A6DEA5F2-9213-D414-5172-C8B9AB53A6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2757" y="1102658"/>
            <a:ext cx="5153025" cy="4827494"/>
          </a:xfrm>
          <a:prstGeom prst="rect">
            <a:avLst/>
          </a:prstGeom>
          <a:noFill/>
          <a:ln>
            <a:noFill/>
          </a:ln>
        </p:spPr>
      </p:pic>
    </p:spTree>
    <p:extLst>
      <p:ext uri="{BB962C8B-B14F-4D97-AF65-F5344CB8AC3E}">
        <p14:creationId xmlns:p14="http://schemas.microsoft.com/office/powerpoint/2010/main" val="1607399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AA94-B789-0E7F-17F3-3BBAA2C8A032}"/>
              </a:ext>
            </a:extLst>
          </p:cNvPr>
          <p:cNvSpPr>
            <a:spLocks noGrp="1"/>
          </p:cNvSpPr>
          <p:nvPr>
            <p:ph type="title"/>
          </p:nvPr>
        </p:nvSpPr>
        <p:spPr/>
        <p:txBody>
          <a:bodyPr/>
          <a:lstStyle/>
          <a:p>
            <a:r>
              <a:rPr lang="en-IN" dirty="0" err="1"/>
              <a:t>CountPlot</a:t>
            </a:r>
            <a:endParaRPr lang="en-IN" dirty="0"/>
          </a:p>
        </p:txBody>
      </p:sp>
      <p:sp>
        <p:nvSpPr>
          <p:cNvPr id="3" name="Content Placeholder 2">
            <a:extLst>
              <a:ext uri="{FF2B5EF4-FFF2-40B4-BE49-F238E27FC236}">
                <a16:creationId xmlns:a16="http://schemas.microsoft.com/office/drawing/2014/main" id="{F0351C5A-AD3C-3599-C1C9-D9DCE6ED4D3E}"/>
              </a:ext>
            </a:extLst>
          </p:cNvPr>
          <p:cNvSpPr>
            <a:spLocks noGrp="1"/>
          </p:cNvSpPr>
          <p:nvPr>
            <p:ph idx="1"/>
          </p:nvPr>
        </p:nvSpPr>
        <p:spPr>
          <a:xfrm>
            <a:off x="677334" y="1358153"/>
            <a:ext cx="3235760" cy="5066555"/>
          </a:xfrm>
        </p:spPr>
        <p:txBody>
          <a:bodyPr/>
          <a:lstStyle/>
          <a:p>
            <a:r>
              <a:rPr lang="en-IN" sz="1800" dirty="0">
                <a:effectLst/>
                <a:latin typeface="Calibri" panose="020F0502020204030204" pitchFamily="34" charset="0"/>
                <a:ea typeface="Calibri" panose="020F0502020204030204" pitchFamily="34" charset="0"/>
              </a:rPr>
              <a:t>Below are the some of count plot:- </a:t>
            </a:r>
          </a:p>
          <a:p>
            <a:pPr algn="just"/>
            <a:r>
              <a:rPr lang="en-IN" sz="1600" dirty="0">
                <a:effectLst/>
                <a:latin typeface="Calibri" panose="020F0502020204030204" pitchFamily="34" charset="0"/>
                <a:ea typeface="Calibri" panose="020F0502020204030204" pitchFamily="34" charset="0"/>
                <a:cs typeface="Times New Roman" panose="02020603050405020304" pitchFamily="18" charset="0"/>
              </a:rPr>
              <a:t>Thus we see that malignant comment has occurred 15294 times,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highly_malignant</a:t>
            </a:r>
            <a:r>
              <a:rPr lang="en-IN" sz="1600" dirty="0">
                <a:effectLst/>
                <a:latin typeface="Calibri" panose="020F0502020204030204" pitchFamily="34" charset="0"/>
                <a:ea typeface="Calibri" panose="020F0502020204030204" pitchFamily="34" charset="0"/>
                <a:cs typeface="Times New Roman" panose="02020603050405020304" pitchFamily="18" charset="0"/>
              </a:rPr>
              <a:t> comment has occurred around 1595 times, loathe comment has occurred 1405 times, rude comment has occurred 8449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times,abuse</a:t>
            </a:r>
            <a:r>
              <a:rPr lang="en-IN" sz="1600" dirty="0">
                <a:effectLst/>
                <a:latin typeface="Calibri" panose="020F0502020204030204" pitchFamily="34" charset="0"/>
                <a:ea typeface="Calibri" panose="020F0502020204030204" pitchFamily="34" charset="0"/>
                <a:cs typeface="Times New Roman" panose="02020603050405020304" pitchFamily="18" charset="0"/>
              </a:rPr>
              <a:t> comment has occurred 7877 times and threat comment has occurred 478 times.</a:t>
            </a:r>
          </a:p>
          <a:p>
            <a:endParaRPr lang="en-IN" dirty="0"/>
          </a:p>
        </p:txBody>
      </p:sp>
      <p:pic>
        <p:nvPicPr>
          <p:cNvPr id="15" name="Picture 14">
            <a:extLst>
              <a:ext uri="{FF2B5EF4-FFF2-40B4-BE49-F238E27FC236}">
                <a16:creationId xmlns:a16="http://schemas.microsoft.com/office/drawing/2014/main" id="{27A004B3-133E-D3A6-832B-A223EA81971C}"/>
              </a:ext>
            </a:extLst>
          </p:cNvPr>
          <p:cNvPicPr>
            <a:picLocks noChangeAspect="1"/>
          </p:cNvPicPr>
          <p:nvPr/>
        </p:nvPicPr>
        <p:blipFill>
          <a:blip r:embed="rId2"/>
          <a:stretch>
            <a:fillRect/>
          </a:stretch>
        </p:blipFill>
        <p:spPr>
          <a:xfrm>
            <a:off x="4480099" y="642656"/>
            <a:ext cx="2236708" cy="1885950"/>
          </a:xfrm>
          <a:prstGeom prst="rect">
            <a:avLst/>
          </a:prstGeom>
        </p:spPr>
      </p:pic>
      <p:pic>
        <p:nvPicPr>
          <p:cNvPr id="16" name="Picture 15">
            <a:extLst>
              <a:ext uri="{FF2B5EF4-FFF2-40B4-BE49-F238E27FC236}">
                <a16:creationId xmlns:a16="http://schemas.microsoft.com/office/drawing/2014/main" id="{1EBB452D-EEE8-B227-9F7A-403BFCE036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21099" y="652181"/>
            <a:ext cx="2534757" cy="1876425"/>
          </a:xfrm>
          <a:prstGeom prst="rect">
            <a:avLst/>
          </a:prstGeom>
          <a:noFill/>
          <a:ln>
            <a:noFill/>
          </a:ln>
        </p:spPr>
      </p:pic>
      <p:pic>
        <p:nvPicPr>
          <p:cNvPr id="17" name="Picture 16">
            <a:extLst>
              <a:ext uri="{FF2B5EF4-FFF2-40B4-BE49-F238E27FC236}">
                <a16:creationId xmlns:a16="http://schemas.microsoft.com/office/drawing/2014/main" id="{1106C007-CF14-6586-250E-419789E40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3409" y="2657382"/>
            <a:ext cx="2050088" cy="1752600"/>
          </a:xfrm>
          <a:prstGeom prst="rect">
            <a:avLst/>
          </a:prstGeom>
          <a:noFill/>
          <a:ln>
            <a:noFill/>
          </a:ln>
        </p:spPr>
      </p:pic>
      <p:pic>
        <p:nvPicPr>
          <p:cNvPr id="18" name="Picture 17">
            <a:extLst>
              <a:ext uri="{FF2B5EF4-FFF2-40B4-BE49-F238E27FC236}">
                <a16:creationId xmlns:a16="http://schemas.microsoft.com/office/drawing/2014/main" id="{CB67E208-D265-CC5E-27B4-4FADF913EFE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21099" y="2672604"/>
            <a:ext cx="2534757" cy="1371600"/>
          </a:xfrm>
          <a:prstGeom prst="rect">
            <a:avLst/>
          </a:prstGeom>
          <a:noFill/>
          <a:ln>
            <a:noFill/>
          </a:ln>
        </p:spPr>
      </p:pic>
      <p:pic>
        <p:nvPicPr>
          <p:cNvPr id="19" name="Picture 18">
            <a:extLst>
              <a:ext uri="{FF2B5EF4-FFF2-40B4-BE49-F238E27FC236}">
                <a16:creationId xmlns:a16="http://schemas.microsoft.com/office/drawing/2014/main" id="{B50E4DBA-63E9-AC90-1399-1922EB41E0E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80099" y="4538758"/>
            <a:ext cx="2733675" cy="1885950"/>
          </a:xfrm>
          <a:prstGeom prst="rect">
            <a:avLst/>
          </a:prstGeom>
          <a:noFill/>
          <a:ln>
            <a:noFill/>
          </a:ln>
        </p:spPr>
      </p:pic>
      <p:pic>
        <p:nvPicPr>
          <p:cNvPr id="20" name="Picture 19">
            <a:extLst>
              <a:ext uri="{FF2B5EF4-FFF2-40B4-BE49-F238E27FC236}">
                <a16:creationId xmlns:a16="http://schemas.microsoft.com/office/drawing/2014/main" id="{46C94974-9FA8-8D3C-5BB9-D98ED9DF58D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40706" y="4514945"/>
            <a:ext cx="2534757" cy="1933575"/>
          </a:xfrm>
          <a:prstGeom prst="rect">
            <a:avLst/>
          </a:prstGeom>
          <a:noFill/>
          <a:ln>
            <a:noFill/>
          </a:ln>
        </p:spPr>
      </p:pic>
    </p:spTree>
    <p:extLst>
      <p:ext uri="{BB962C8B-B14F-4D97-AF65-F5344CB8AC3E}">
        <p14:creationId xmlns:p14="http://schemas.microsoft.com/office/powerpoint/2010/main" val="380997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728E-6D71-D70C-8791-C25CDE00140B}"/>
              </a:ext>
            </a:extLst>
          </p:cNvPr>
          <p:cNvSpPr>
            <a:spLocks noGrp="1"/>
          </p:cNvSpPr>
          <p:nvPr>
            <p:ph type="title"/>
          </p:nvPr>
        </p:nvSpPr>
        <p:spPr>
          <a:xfrm>
            <a:off x="677334" y="609600"/>
            <a:ext cx="8596668" cy="918741"/>
          </a:xfrm>
        </p:spPr>
        <p:txBody>
          <a:bodyPr>
            <a:normAutofit/>
          </a:bodyPr>
          <a:lstStyle/>
          <a:p>
            <a:r>
              <a:rPr lang="en-IN" dirty="0"/>
              <a:t>Pie-Plot</a:t>
            </a:r>
          </a:p>
        </p:txBody>
      </p:sp>
      <p:sp>
        <p:nvSpPr>
          <p:cNvPr id="3" name="Content Placeholder 2">
            <a:extLst>
              <a:ext uri="{FF2B5EF4-FFF2-40B4-BE49-F238E27FC236}">
                <a16:creationId xmlns:a16="http://schemas.microsoft.com/office/drawing/2014/main" id="{89E3EA3E-0577-04BF-06B2-38654855B593}"/>
              </a:ext>
            </a:extLst>
          </p:cNvPr>
          <p:cNvSpPr>
            <a:spLocks noGrp="1"/>
          </p:cNvSpPr>
          <p:nvPr>
            <p:ph idx="1"/>
          </p:nvPr>
        </p:nvSpPr>
        <p:spPr>
          <a:xfrm>
            <a:off x="677334" y="1528341"/>
            <a:ext cx="2918011" cy="4047565"/>
          </a:xfrm>
        </p:spPr>
        <p:txBody>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Thus we see that malignant comment occupies around 44%  of the total toxic comment followed by rude comment of about 24.07% followed by abuse of 22.44 % and the least is threat of about 1.36%.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10" name="Picture 9">
            <a:extLst>
              <a:ext uri="{FF2B5EF4-FFF2-40B4-BE49-F238E27FC236}">
                <a16:creationId xmlns:a16="http://schemas.microsoft.com/office/drawing/2014/main" id="{6C46662E-9125-5D72-C272-FC69D2CA1E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0537" y="1385047"/>
            <a:ext cx="5435134" cy="4047565"/>
          </a:xfrm>
          <a:prstGeom prst="rect">
            <a:avLst/>
          </a:prstGeom>
          <a:noFill/>
          <a:ln>
            <a:noFill/>
          </a:ln>
        </p:spPr>
      </p:pic>
    </p:spTree>
    <p:extLst>
      <p:ext uri="{BB962C8B-B14F-4D97-AF65-F5344CB8AC3E}">
        <p14:creationId xmlns:p14="http://schemas.microsoft.com/office/powerpoint/2010/main" val="281350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F74B-FB00-BA6C-2584-4AF593105DDC}"/>
              </a:ext>
            </a:extLst>
          </p:cNvPr>
          <p:cNvSpPr>
            <a:spLocks noGrp="1"/>
          </p:cNvSpPr>
          <p:nvPr>
            <p:ph type="title"/>
          </p:nvPr>
        </p:nvSpPr>
        <p:spPr/>
        <p:txBody>
          <a:bodyPr/>
          <a:lstStyle/>
          <a:p>
            <a:r>
              <a:rPr lang="en-US" dirty="0"/>
              <a:t>Visualization of most frequent words used in the tweets:</a:t>
            </a:r>
            <a:endParaRPr lang="en-IN" dirty="0"/>
          </a:p>
        </p:txBody>
      </p:sp>
      <p:sp>
        <p:nvSpPr>
          <p:cNvPr id="3" name="Content Placeholder 2">
            <a:extLst>
              <a:ext uri="{FF2B5EF4-FFF2-40B4-BE49-F238E27FC236}">
                <a16:creationId xmlns:a16="http://schemas.microsoft.com/office/drawing/2014/main" id="{61052CEE-98AB-C5B1-613D-5B05125E4B18}"/>
              </a:ext>
            </a:extLst>
          </p:cNvPr>
          <p:cNvSpPr>
            <a:spLocks noGrp="1"/>
          </p:cNvSpPr>
          <p:nvPr>
            <p:ph idx="1"/>
          </p:nvPr>
        </p:nvSpPr>
        <p:spPr>
          <a:xfrm>
            <a:off x="677333" y="1930401"/>
            <a:ext cx="3924081" cy="4604870"/>
          </a:xfrm>
        </p:spPr>
        <p:txBody>
          <a:bodyPr>
            <a:normAutofit fontScale="92500" lnSpcReduction="20000"/>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From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of malignant comments, it is clear that it mostly consists of words like fuck, nigger, moron, hate, suck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From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of </a:t>
            </a:r>
            <a:r>
              <a:rPr lang="en-IN" sz="1800" dirty="0" err="1">
                <a:effectLst/>
                <a:latin typeface="Calibri" panose="020F0502020204030204" pitchFamily="34" charset="0"/>
                <a:ea typeface="Calibri" panose="020F0502020204030204" pitchFamily="34" charset="0"/>
                <a:cs typeface="Calibri" panose="020F0502020204030204" pitchFamily="34" charset="0"/>
              </a:rPr>
              <a:t>highly_malignant</a:t>
            </a:r>
            <a:r>
              <a:rPr lang="en-IN" sz="1800" dirty="0">
                <a:effectLst/>
                <a:latin typeface="Calibri" panose="020F0502020204030204" pitchFamily="34" charset="0"/>
                <a:ea typeface="Calibri" panose="020F0502020204030204" pitchFamily="34" charset="0"/>
                <a:cs typeface="Calibri" panose="020F0502020204030204" pitchFamily="34" charset="0"/>
              </a:rPr>
              <a:t> comments, it is clear that it mostly consists of words like ass, fuck, bitch, shit, die, suck, faggot </a:t>
            </a:r>
            <a:r>
              <a:rPr lang="en-IN" sz="1800" dirty="0" err="1">
                <a:effectLst/>
                <a:latin typeface="Calibri" panose="020F0502020204030204" pitchFamily="34" charset="0"/>
                <a:ea typeface="Calibri" panose="020F0502020204030204" pitchFamily="34" charset="0"/>
                <a:cs typeface="Calibri" panose="020F0502020204030204" pitchFamily="34" charset="0"/>
              </a:rPr>
              <a:t>ect</a:t>
            </a:r>
            <a:r>
              <a:rPr lang="en-IN" sz="1800" dirty="0">
                <a:effectLst/>
                <a:latin typeface="Calibri" panose="020F0502020204030204" pitchFamily="34" charset="0"/>
                <a:ea typeface="Calibri" panose="020F0502020204030204" pitchFamily="34" charset="0"/>
                <a:cs typeface="Calibri" panose="020F0502020204030204" pitchFamily="34" charset="0"/>
              </a:rPr>
              <a:t>.</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From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of loathe comments, it is clear that it mostly consists of words like nigga, stupid, nigger, die, gay cunt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From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of rude comments, it is clear that it mostly consists of words like nigger, ass, fuck, suck, bullshit, bitch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432965E-0B38-3F1C-7AB2-BBC2A3C7F4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9227" y="1643525"/>
            <a:ext cx="2821361" cy="2457450"/>
          </a:xfrm>
          <a:prstGeom prst="rect">
            <a:avLst/>
          </a:prstGeom>
          <a:noFill/>
          <a:ln>
            <a:noFill/>
          </a:ln>
        </p:spPr>
      </p:pic>
      <p:pic>
        <p:nvPicPr>
          <p:cNvPr id="5" name="Picture 4">
            <a:extLst>
              <a:ext uri="{FF2B5EF4-FFF2-40B4-BE49-F238E27FC236}">
                <a16:creationId xmlns:a16="http://schemas.microsoft.com/office/drawing/2014/main" id="{E4B7B3BE-5D06-2845-D01C-C2DD797E0B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2910" y="4100975"/>
            <a:ext cx="2915491" cy="2619375"/>
          </a:xfrm>
          <a:prstGeom prst="rect">
            <a:avLst/>
          </a:prstGeom>
          <a:noFill/>
          <a:ln>
            <a:noFill/>
          </a:ln>
        </p:spPr>
      </p:pic>
      <p:pic>
        <p:nvPicPr>
          <p:cNvPr id="6" name="Picture 5">
            <a:extLst>
              <a:ext uri="{FF2B5EF4-FFF2-40B4-BE49-F238E27FC236}">
                <a16:creationId xmlns:a16="http://schemas.microsoft.com/office/drawing/2014/main" id="{E4592323-CEE4-5EE0-96AF-ABD3BBD828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32085" y="1424060"/>
            <a:ext cx="2915492" cy="2676915"/>
          </a:xfrm>
          <a:prstGeom prst="rect">
            <a:avLst/>
          </a:prstGeom>
          <a:noFill/>
          <a:ln>
            <a:noFill/>
          </a:ln>
        </p:spPr>
      </p:pic>
      <p:pic>
        <p:nvPicPr>
          <p:cNvPr id="7" name="Picture 6">
            <a:extLst>
              <a:ext uri="{FF2B5EF4-FFF2-40B4-BE49-F238E27FC236}">
                <a16:creationId xmlns:a16="http://schemas.microsoft.com/office/drawing/2014/main" id="{A97D6EAD-3073-EE53-5AA1-EE39640422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32084" y="4100975"/>
            <a:ext cx="2915491" cy="2686050"/>
          </a:xfrm>
          <a:prstGeom prst="rect">
            <a:avLst/>
          </a:prstGeom>
          <a:noFill/>
          <a:ln>
            <a:noFill/>
          </a:ln>
        </p:spPr>
      </p:pic>
    </p:spTree>
    <p:extLst>
      <p:ext uri="{BB962C8B-B14F-4D97-AF65-F5344CB8AC3E}">
        <p14:creationId xmlns:p14="http://schemas.microsoft.com/office/powerpoint/2010/main" val="2950869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7024-7B0C-1604-19E4-78E602000EDD}"/>
              </a:ext>
            </a:extLst>
          </p:cNvPr>
          <p:cNvSpPr>
            <a:spLocks noGrp="1"/>
          </p:cNvSpPr>
          <p:nvPr>
            <p:ph type="title"/>
          </p:nvPr>
        </p:nvSpPr>
        <p:spPr/>
        <p:txBody>
          <a:bodyPr/>
          <a:lstStyle/>
          <a:p>
            <a:r>
              <a:rPr lang="en-IN" dirty="0"/>
              <a:t>Visualization through </a:t>
            </a:r>
            <a:r>
              <a:rPr lang="en-IN" dirty="0" err="1"/>
              <a:t>Wordcloud</a:t>
            </a:r>
            <a:r>
              <a:rPr lang="en-IN" dirty="0"/>
              <a:t>-continue</a:t>
            </a:r>
          </a:p>
        </p:txBody>
      </p:sp>
      <p:pic>
        <p:nvPicPr>
          <p:cNvPr id="4" name="Picture 3">
            <a:extLst>
              <a:ext uri="{FF2B5EF4-FFF2-40B4-BE49-F238E27FC236}">
                <a16:creationId xmlns:a16="http://schemas.microsoft.com/office/drawing/2014/main" id="{9725A521-EBE4-2DE4-0310-048DD959A1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434914"/>
            <a:ext cx="3571875" cy="2464734"/>
          </a:xfrm>
          <a:prstGeom prst="rect">
            <a:avLst/>
          </a:prstGeom>
          <a:noFill/>
          <a:ln>
            <a:noFill/>
          </a:ln>
        </p:spPr>
      </p:pic>
      <p:sp>
        <p:nvSpPr>
          <p:cNvPr id="7" name="Content Placeholder 6">
            <a:extLst>
              <a:ext uri="{FF2B5EF4-FFF2-40B4-BE49-F238E27FC236}">
                <a16:creationId xmlns:a16="http://schemas.microsoft.com/office/drawing/2014/main" id="{D2580D61-12C9-85C8-509D-4FA814F32FD2}"/>
              </a:ext>
            </a:extLst>
          </p:cNvPr>
          <p:cNvSpPr>
            <a:spLocks noGrp="1"/>
          </p:cNvSpPr>
          <p:nvPr>
            <p:ph idx="1"/>
          </p:nvPr>
        </p:nvSpPr>
        <p:spPr>
          <a:xfrm>
            <a:off x="677334" y="2160589"/>
            <a:ext cx="3733301" cy="4087811"/>
          </a:xfrm>
        </p:spPr>
        <p:txBody>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From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of threat comments, it is clear that it mostly consists of words like die, must die, kill, murder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From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of abuse comments, it is clear that it mostly consists of words like moron, nigger, fat, jew, bitch etc.</a:t>
            </a:r>
            <a:endParaRPr lang="en-IN" dirty="0"/>
          </a:p>
        </p:txBody>
      </p:sp>
      <p:pic>
        <p:nvPicPr>
          <p:cNvPr id="8" name="Picture 7">
            <a:extLst>
              <a:ext uri="{FF2B5EF4-FFF2-40B4-BE49-F238E27FC236}">
                <a16:creationId xmlns:a16="http://schemas.microsoft.com/office/drawing/2014/main" id="{D0B7CC07-8991-F0CF-4655-9F7DEF055D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1990" y="4033837"/>
            <a:ext cx="3562350" cy="2447925"/>
          </a:xfrm>
          <a:prstGeom prst="rect">
            <a:avLst/>
          </a:prstGeom>
          <a:noFill/>
          <a:ln>
            <a:noFill/>
          </a:ln>
        </p:spPr>
      </p:pic>
    </p:spTree>
    <p:extLst>
      <p:ext uri="{BB962C8B-B14F-4D97-AF65-F5344CB8AC3E}">
        <p14:creationId xmlns:p14="http://schemas.microsoft.com/office/powerpoint/2010/main" val="25496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3AE-7312-4B6A-8D5E-0EB10B2C5FBE}"/>
              </a:ext>
            </a:extLst>
          </p:cNvPr>
          <p:cNvSpPr>
            <a:spLocks noGrp="1"/>
          </p:cNvSpPr>
          <p:nvPr>
            <p:ph type="title"/>
          </p:nvPr>
        </p:nvSpPr>
        <p:spPr/>
        <p:txBody>
          <a:bodyPr>
            <a:normAutofit/>
          </a:bodyPr>
          <a:lstStyle/>
          <a:p>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Review</a:t>
            </a:r>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of Literature</a:t>
            </a:r>
            <a:br>
              <a:rPr lang="en-IN" sz="2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2C87AD-7072-4B2F-B706-77D31CD40812}"/>
              </a:ext>
            </a:extLst>
          </p:cNvPr>
          <p:cNvSpPr>
            <a:spLocks noGrp="1"/>
          </p:cNvSpPr>
          <p:nvPr>
            <p:ph idx="1"/>
          </p:nvPr>
        </p:nvSpPr>
        <p:spPr>
          <a:xfrm>
            <a:off x="838200" y="1250576"/>
            <a:ext cx="8596668" cy="4926387"/>
          </a:xfrm>
        </p:spPr>
        <p:txBody>
          <a:bodyPr>
            <a:normAutofit fontScale="77500" lnSpcReduction="2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lot of information being delivered every time on social media sites. There is increase in hate speech that both may promotes violence towards. There was survey conducted asking American adult about problem of online harassment or bullying. Roughly four-in-ten Americans have personally experienced online harassment. 62% percent of participant in study considered it as major problem whereas 33% considered as minor problem. A total of 95% called it problem and 35% agreed for online companies to build better policies and tools for their platforms. Due to negativity, civilized conversations via social media are not present since hateful remarks are limiting individual to communicate and to have contradicting feelings.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were endeavours by people to build the online wellbeing by moderating websites through crowd- sourcing schemes and remark criticizing, much of the time these procedures neglect to recognize the toxicity. Along these lines, we need to track down a potential method that can recognize the online toxicity of client content successfully.</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Computer understands binary information and in real world we have information in different structures for example pictures or text. So, we need to change over the information of real world into binary for legitimate processing through the computer. In this paper, they have utilized this changed over information and apply Machine learning strategies to arrange online remarks.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Nguyen and Nguyen made model consisting of 2 components Deep Learning Classifier and Tweet Processor. Tweet Processor is used for applying semantic rules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on datasets to capture important information. They used character-level embeddings to increase information for word-level embedding. They then 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DeepCNN</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character level embeddings. After that a Bidirectional Long Short-Term Memory network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BiLSTM</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produces a sentence-wide feature representation from the global fixed size feature and word- level embedding. Their model produce an accuracy of 86.63% 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Standford</a:t>
            </a:r>
            <a:r>
              <a:rPr lang="en-IN" sz="1800" dirty="0">
                <a:effectLst/>
                <a:latin typeface="Calibri" panose="020F0502020204030204" pitchFamily="34" charset="0"/>
                <a:ea typeface="Calibri" panose="020F0502020204030204" pitchFamily="34" charset="0"/>
                <a:cs typeface="Times New Roman" panose="02020603050405020304" pitchFamily="18" charset="0"/>
              </a:rPr>
              <a:t> Twitter Sentiment Corpus.</a:t>
            </a: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endParaRPr lang="en-IN" sz="33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294499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1B33-6071-D461-6261-61506A4A6FB4}"/>
              </a:ext>
            </a:extLst>
          </p:cNvPr>
          <p:cNvSpPr>
            <a:spLocks noGrp="1"/>
          </p:cNvSpPr>
          <p:nvPr>
            <p:ph type="title"/>
          </p:nvPr>
        </p:nvSpPr>
        <p:spPr>
          <a:xfrm>
            <a:off x="677334" y="609600"/>
            <a:ext cx="8596668" cy="748553"/>
          </a:xfrm>
        </p:spPr>
        <p:txBody>
          <a:bodyPr/>
          <a:lstStyle/>
          <a:p>
            <a:r>
              <a:rPr lang="en-IN" dirty="0" err="1"/>
              <a:t>Conclusion:Key</a:t>
            </a:r>
            <a:r>
              <a:rPr lang="en-IN" dirty="0"/>
              <a:t> Findings</a:t>
            </a:r>
          </a:p>
        </p:txBody>
      </p:sp>
      <p:sp>
        <p:nvSpPr>
          <p:cNvPr id="3" name="Content Placeholder 2">
            <a:extLst>
              <a:ext uri="{FF2B5EF4-FFF2-40B4-BE49-F238E27FC236}">
                <a16:creationId xmlns:a16="http://schemas.microsoft.com/office/drawing/2014/main" id="{E1DFFF23-B49A-5A72-D5C7-5B049B7E7B75}"/>
              </a:ext>
            </a:extLst>
          </p:cNvPr>
          <p:cNvSpPr>
            <a:spLocks noGrp="1"/>
          </p:cNvSpPr>
          <p:nvPr>
            <p:ph idx="1"/>
          </p:nvPr>
        </p:nvSpPr>
        <p:spPr>
          <a:xfrm>
            <a:off x="677334" y="1210235"/>
            <a:ext cx="8197726" cy="5325036"/>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objective of the case was to build a prototype of online hate and abuse comment classifier which can used to classify hate and offensive comments so that it can be controlled and restricted from spreading hatred and cyberbullying. We are given huge number of comments having multiple labels and also, they are in binary form.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So first I started with loading the dataset and carry out data analysis and then did the EDA process by removing all the unwanted </a:t>
            </a:r>
            <a:r>
              <a:rPr lang="en-IN" sz="1800" dirty="0" err="1">
                <a:effectLst/>
                <a:latin typeface="Calibri" panose="020F0502020204030204" pitchFamily="34" charset="0"/>
                <a:ea typeface="Calibri" panose="020F0502020204030204" pitchFamily="34" charset="0"/>
                <a:cs typeface="Calibri" panose="020F0502020204030204" pitchFamily="34" charset="0"/>
              </a:rPr>
              <a:t>words,stopwords</a:t>
            </a:r>
            <a:r>
              <a:rPr lang="en-IN" sz="1800" dirty="0">
                <a:effectLst/>
                <a:latin typeface="Calibri" panose="020F0502020204030204" pitchFamily="34" charset="0"/>
                <a:ea typeface="Calibri" panose="020F0502020204030204" pitchFamily="34" charset="0"/>
                <a:cs typeface="Calibri" panose="020F0502020204030204" pitchFamily="34" charset="0"/>
              </a:rPr>
              <a:t> etc from the toxic comments with visualization patterns using pie-plot, count plot, bar plot and visualize through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and learnt about different relationship between the features and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Then I did the model training first using </a:t>
            </a:r>
            <a:r>
              <a:rPr lang="en-IN" sz="1800" dirty="0" err="1">
                <a:effectLst/>
                <a:latin typeface="Calibri" panose="020F0502020204030204" pitchFamily="34" charset="0"/>
                <a:ea typeface="Calibri" panose="020F0502020204030204" pitchFamily="34" charset="0"/>
                <a:cs typeface="Calibri" panose="020F0502020204030204" pitchFamily="34" charset="0"/>
              </a:rPr>
              <a:t>TFIDFvectoriser</a:t>
            </a:r>
            <a:r>
              <a:rPr lang="en-IN" sz="1800" dirty="0">
                <a:effectLst/>
                <a:latin typeface="Calibri" panose="020F0502020204030204" pitchFamily="34" charset="0"/>
                <a:ea typeface="Calibri" panose="020F0502020204030204" pitchFamily="34" charset="0"/>
                <a:cs typeface="Calibri" panose="020F0502020204030204" pitchFamily="34" charset="0"/>
              </a:rPr>
              <a:t>, I converted comments into vectors first , building the model and finding out the best model out of several classification models on the basis of different evaluation metrices scores like accuracy </a:t>
            </a:r>
            <a:r>
              <a:rPr lang="en-IN" sz="1800" dirty="0" err="1">
                <a:effectLst/>
                <a:latin typeface="Calibri" panose="020F0502020204030204" pitchFamily="34" charset="0"/>
                <a:ea typeface="Calibri" panose="020F0502020204030204" pitchFamily="34" charset="0"/>
                <a:cs typeface="Calibri" panose="020F0502020204030204" pitchFamily="34" charset="0"/>
              </a:rPr>
              <a:t>score,cross</a:t>
            </a:r>
            <a:r>
              <a:rPr lang="en-IN" sz="1800" dirty="0">
                <a:effectLst/>
                <a:latin typeface="Calibri" panose="020F0502020204030204" pitchFamily="34" charset="0"/>
                <a:ea typeface="Calibri" panose="020F0502020204030204" pitchFamily="34" charset="0"/>
                <a:cs typeface="Calibri" panose="020F0502020204030204" pitchFamily="34" charset="0"/>
              </a:rPr>
              <a:t> validation,f1,confusion </a:t>
            </a:r>
            <a:r>
              <a:rPr lang="en-IN" sz="1800" dirty="0" err="1">
                <a:effectLst/>
                <a:latin typeface="Calibri" panose="020F0502020204030204" pitchFamily="34" charset="0"/>
                <a:ea typeface="Calibri" panose="020F0502020204030204" pitchFamily="34" charset="0"/>
                <a:cs typeface="Calibri" panose="020F0502020204030204" pitchFamily="34" charset="0"/>
              </a:rPr>
              <a:t>matrix,auc_roc</a:t>
            </a:r>
            <a:r>
              <a:rPr lang="en-IN" sz="1800" dirty="0">
                <a:effectLst/>
                <a:latin typeface="Calibri" panose="020F0502020204030204" pitchFamily="34" charset="0"/>
                <a:ea typeface="Calibri" panose="020F0502020204030204" pitchFamily="34" charset="0"/>
                <a:cs typeface="Calibri" panose="020F0502020204030204" pitchFamily="34" charset="0"/>
              </a:rPr>
              <a:t> plot ,hamming </a:t>
            </a:r>
            <a:r>
              <a:rPr lang="en-IN" sz="1800" dirty="0" err="1">
                <a:effectLst/>
                <a:latin typeface="Calibri" panose="020F0502020204030204" pitchFamily="34" charset="0"/>
                <a:ea typeface="Calibri" panose="020F0502020204030204" pitchFamily="34" charset="0"/>
                <a:cs typeface="Calibri" panose="020F0502020204030204" pitchFamily="34" charset="0"/>
              </a:rPr>
              <a:t>loss,log</a:t>
            </a:r>
            <a:r>
              <a:rPr lang="en-IN" sz="1800" dirty="0">
                <a:effectLst/>
                <a:latin typeface="Calibri" panose="020F0502020204030204" pitchFamily="34" charset="0"/>
                <a:ea typeface="Calibri" panose="020F0502020204030204" pitchFamily="34" charset="0"/>
                <a:cs typeface="Calibri" panose="020F0502020204030204" pitchFamily="34" charset="0"/>
              </a:rPr>
              <a:t> loss.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606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5EC-4452-39C6-D773-DA0EA809524F}"/>
              </a:ext>
            </a:extLst>
          </p:cNvPr>
          <p:cNvSpPr>
            <a:spLocks noGrp="1"/>
          </p:cNvSpPr>
          <p:nvPr>
            <p:ph type="title"/>
          </p:nvPr>
        </p:nvSpPr>
        <p:spPr>
          <a:xfrm>
            <a:off x="677334" y="609600"/>
            <a:ext cx="8596668" cy="775447"/>
          </a:xfrm>
        </p:spPr>
        <p:txBody>
          <a:bodyPr/>
          <a:lstStyle/>
          <a:p>
            <a:r>
              <a:rPr lang="en-IN" dirty="0"/>
              <a:t>Conclusion cont.</a:t>
            </a:r>
          </a:p>
        </p:txBody>
      </p:sp>
      <p:sp>
        <p:nvSpPr>
          <p:cNvPr id="3" name="Content Placeholder 2">
            <a:extLst>
              <a:ext uri="{FF2B5EF4-FFF2-40B4-BE49-F238E27FC236}">
                <a16:creationId xmlns:a16="http://schemas.microsoft.com/office/drawing/2014/main" id="{40E75915-23D3-A99D-F04F-AC33D4728901}"/>
              </a:ext>
            </a:extLst>
          </p:cNvPr>
          <p:cNvSpPr>
            <a:spLocks noGrp="1"/>
          </p:cNvSpPr>
          <p:nvPr>
            <p:ph idx="1"/>
          </p:nvPr>
        </p:nvSpPr>
        <p:spPr>
          <a:xfrm>
            <a:off x="677335" y="1250576"/>
            <a:ext cx="9986184" cy="5459505"/>
          </a:xfrm>
        </p:spPr>
        <p:txBody>
          <a:bodyPr>
            <a:normAutofit lnSpcReduction="10000"/>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find that LinearSVC Classifier model was the best fitted model as it was having high </a:t>
            </a:r>
            <a:r>
              <a:rPr lang="en-IN" sz="1800" dirty="0" err="1">
                <a:effectLst/>
                <a:latin typeface="Calibri" panose="020F0502020204030204" pitchFamily="34" charset="0"/>
                <a:ea typeface="Calibri" panose="020F0502020204030204" pitchFamily="34" charset="0"/>
                <a:cs typeface="Calibri" panose="020F0502020204030204" pitchFamily="34" charset="0"/>
              </a:rPr>
              <a:t>accuracy,high</a:t>
            </a:r>
            <a:r>
              <a:rPr lang="en-IN" sz="1800" dirty="0">
                <a:effectLst/>
                <a:latin typeface="Calibri" panose="020F0502020204030204" pitchFamily="34" charset="0"/>
                <a:ea typeface="Calibri" panose="020F0502020204030204" pitchFamily="34" charset="0"/>
                <a:cs typeface="Calibri" panose="020F0502020204030204" pitchFamily="34" charset="0"/>
              </a:rPr>
              <a:t> F1_score  and low hamming loss among other </a:t>
            </a:r>
            <a:r>
              <a:rPr lang="en-IN" sz="1800" dirty="0" err="1">
                <a:effectLst/>
                <a:latin typeface="Calibri" panose="020F0502020204030204" pitchFamily="34" charset="0"/>
                <a:ea typeface="Calibri" panose="020F0502020204030204" pitchFamily="34" charset="0"/>
                <a:cs typeface="Calibri" panose="020F0502020204030204" pitchFamily="34" charset="0"/>
              </a:rPr>
              <a:t>models.Then</a:t>
            </a:r>
            <a:r>
              <a:rPr lang="en-IN" sz="1800" dirty="0">
                <a:effectLst/>
                <a:latin typeface="Calibri" panose="020F0502020204030204" pitchFamily="34" charset="0"/>
                <a:ea typeface="Calibri" panose="020F0502020204030204" pitchFamily="34" charset="0"/>
                <a:cs typeface="Calibri" panose="020F0502020204030204" pitchFamily="34" charset="0"/>
              </a:rPr>
              <a:t> I did hyperparameter tunning through </a:t>
            </a:r>
            <a:r>
              <a:rPr lang="en-IN" sz="18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800" dirty="0">
                <a:effectLst/>
                <a:latin typeface="Calibri" panose="020F0502020204030204" pitchFamily="34" charset="0"/>
                <a:ea typeface="Calibri" panose="020F0502020204030204" pitchFamily="34" charset="0"/>
                <a:cs typeface="Calibri" panose="020F0502020204030204" pitchFamily="34" charset="0"/>
              </a:rPr>
              <a:t> on best model taking the parameters to improve the </a:t>
            </a:r>
            <a:r>
              <a:rPr lang="en-IN" sz="1800" dirty="0" err="1">
                <a:effectLst/>
                <a:latin typeface="Calibri" panose="020F0502020204030204" pitchFamily="34" charset="0"/>
                <a:ea typeface="Calibri" panose="020F0502020204030204" pitchFamily="34" charset="0"/>
                <a:cs typeface="Calibri" panose="020F0502020204030204" pitchFamily="34" charset="0"/>
              </a:rPr>
              <a:t>score.Also</a:t>
            </a:r>
            <a:r>
              <a:rPr lang="en-IN" sz="1800" dirty="0">
                <a:effectLst/>
                <a:latin typeface="Calibri" panose="020F0502020204030204" pitchFamily="34" charset="0"/>
                <a:ea typeface="Calibri" panose="020F0502020204030204" pitchFamily="34" charset="0"/>
                <a:cs typeface="Calibri" panose="020F0502020204030204" pitchFamily="34" charset="0"/>
              </a:rPr>
              <a:t> the ROC_AUC score was 90% which is very </a:t>
            </a:r>
            <a:r>
              <a:rPr lang="en-IN" sz="1800" dirty="0" err="1">
                <a:effectLst/>
                <a:latin typeface="Calibri" panose="020F0502020204030204" pitchFamily="34" charset="0"/>
                <a:ea typeface="Calibri" panose="020F0502020204030204" pitchFamily="34" charset="0"/>
                <a:cs typeface="Calibri" panose="020F0502020204030204" pitchFamily="34" charset="0"/>
              </a:rPr>
              <a:t>good.Thus</a:t>
            </a:r>
            <a:r>
              <a:rPr lang="en-IN" sz="1800" dirty="0">
                <a:effectLst/>
                <a:latin typeface="Calibri" panose="020F0502020204030204" pitchFamily="34" charset="0"/>
                <a:ea typeface="Calibri" panose="020F0502020204030204" pitchFamily="34" charset="0"/>
                <a:cs typeface="Calibri" panose="020F0502020204030204" pitchFamily="34" charset="0"/>
              </a:rPr>
              <a:t>, concluded that LinearSVC was performing well  among other models.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Thus, finally concluding saying that LinearSVC was having the highest precision accuracy for prediction of toxic comments with machine learning data. Hence by implementation of this model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saved the best model using </a:t>
            </a:r>
            <a:r>
              <a:rPr lang="en-IN" sz="1800" dirty="0" err="1">
                <a:effectLst/>
                <a:latin typeface="Calibri" panose="020F0502020204030204" pitchFamily="34" charset="0"/>
                <a:ea typeface="Calibri" panose="020F0502020204030204" pitchFamily="34" charset="0"/>
                <a:cs typeface="Calibri" panose="020F0502020204030204" pitchFamily="34" charset="0"/>
              </a:rPr>
              <a:t>joblib</a:t>
            </a:r>
            <a:r>
              <a:rPr lang="en-IN" sz="1800" dirty="0">
                <a:effectLst/>
                <a:latin typeface="Calibri" panose="020F0502020204030204" pitchFamily="34" charset="0"/>
                <a:ea typeface="Calibri" panose="020F0502020204030204" pitchFamily="34" charset="0"/>
                <a:cs typeface="Calibri" panose="020F0502020204030204" pitchFamily="34" charset="0"/>
              </a:rPr>
              <a:t> method and loaded the model for prediction test. Thus, this model can be used in further deployment process.</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Therefore in this project, we present various algorithms while predicting  toxic comments using classification models  with good accuracy. We tested various  models such as logistic regression, </a:t>
            </a:r>
            <a:r>
              <a:rPr lang="en-IN" sz="1800" dirty="0" err="1">
                <a:effectLst/>
                <a:latin typeface="Calibri" panose="020F0502020204030204" pitchFamily="34" charset="0"/>
                <a:ea typeface="Calibri" panose="020F0502020204030204" pitchFamily="34" charset="0"/>
                <a:cs typeface="Calibri" panose="020F0502020204030204" pitchFamily="34" charset="0"/>
              </a:rPr>
              <a:t>LinearSVC,SDG</a:t>
            </a:r>
            <a:r>
              <a:rPr lang="en-IN" sz="1800" dirty="0">
                <a:effectLst/>
                <a:latin typeface="Calibri" panose="020F0502020204030204" pitchFamily="34" charset="0"/>
                <a:ea typeface="Calibri" panose="020F0502020204030204" pitchFamily="34" charset="0"/>
                <a:cs typeface="Calibri" panose="020F0502020204030204" pitchFamily="34" charset="0"/>
              </a:rPr>
              <a:t> Classifier,LightGBMClassifier,MultinomialNB,PaasiveAgrressiveClassifier and selected the best fit among models and also done hyperparameter </a:t>
            </a:r>
            <a:r>
              <a:rPr lang="en-IN" sz="1800" dirty="0" err="1">
                <a:effectLst/>
                <a:latin typeface="Calibri" panose="020F0502020204030204" pitchFamily="34" charset="0"/>
                <a:ea typeface="Calibri" panose="020F0502020204030204" pitchFamily="34" charset="0"/>
                <a:cs typeface="Calibri" panose="020F0502020204030204" pitchFamily="34" charset="0"/>
              </a:rPr>
              <a:t>tuning.Also</a:t>
            </a:r>
            <a:r>
              <a:rPr lang="en-IN" sz="1800" dirty="0">
                <a:effectLst/>
                <a:latin typeface="Calibri" panose="020F0502020204030204" pitchFamily="34" charset="0"/>
                <a:ea typeface="Calibri" panose="020F0502020204030204" pitchFamily="34" charset="0"/>
                <a:cs typeface="Calibri" panose="020F0502020204030204" pitchFamily="34" charset="0"/>
              </a:rPr>
              <a:t> we applied different evaluation metrics like hamming loss and log loss apart from accuracy. </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This project directs us that it can be the best application for predicting the toxic and malignant comments using NLP and machine learning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9218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C73-07BE-AE0C-A814-42A2A5F40433}"/>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6FE0BA9A-27A3-EA16-7D36-1B6BE88C5B39}"/>
              </a:ext>
            </a:extLst>
          </p:cNvPr>
          <p:cNvSpPr>
            <a:spLocks noGrp="1"/>
          </p:cNvSpPr>
          <p:nvPr>
            <p:ph idx="1"/>
          </p:nvPr>
        </p:nvSpPr>
        <p:spPr>
          <a:xfrm>
            <a:off x="677334" y="2160589"/>
            <a:ext cx="8211172" cy="4307446"/>
          </a:xfrm>
        </p:spPr>
        <p:txBody>
          <a:bodyPr>
            <a:normAutofit fontScale="92500" lnSpcReduction="10000"/>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Among 159,000 comments in the main database, there were about 8% of the cases that were labelled as toxic, while the remaining 92% were labelled as nontoxic.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Harmful or toxic comments in the social media space have many negative impacts to society. The ability to readily and accurately identify comments as toxic could provide many benefits while mitigating the harm.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case study pertains to </a:t>
            </a:r>
            <a:r>
              <a:rPr lang="en-IN" sz="1800" dirty="0">
                <a:effectLst/>
                <a:latin typeface="Calibri" panose="020F0502020204030204" pitchFamily="34" charset="0"/>
                <a:ea typeface="Calibri" panose="020F0502020204030204" pitchFamily="34" charset="0"/>
                <a:cs typeface="Times New Roman" panose="02020603050405020304" pitchFamily="18" charset="0"/>
              </a:rPr>
              <a:t>cases of cyberbullying and trolls on various social media platforms having toxic and abusive comments.</a:t>
            </a:r>
            <a:r>
              <a:rPr lang="en-IN" sz="1800" dirty="0">
                <a:effectLst/>
                <a:latin typeface="Calibri" panose="020F0502020204030204" pitchFamily="34" charset="0"/>
                <a:ea typeface="Calibri" panose="020F0502020204030204" pitchFamily="34" charset="0"/>
                <a:cs typeface="Calibri" panose="020F0502020204030204" pitchFamily="34" charset="0"/>
              </a:rPr>
              <a:t> With the help of dataset provide to us, we came to know the which are the loud words affecting the social media space. We observe this using different visualization technique like </a:t>
            </a:r>
            <a:r>
              <a:rPr lang="en-IN" sz="1800" dirty="0" err="1">
                <a:effectLst/>
                <a:latin typeface="Calibri" panose="020F0502020204030204" pitchFamily="34" charset="0"/>
                <a:ea typeface="Calibri" panose="020F0502020204030204" pitchFamily="34" charset="0"/>
                <a:cs typeface="Calibri" panose="020F0502020204030204" pitchFamily="34" charset="0"/>
              </a:rPr>
              <a:t>wordcloud</a:t>
            </a:r>
            <a:r>
              <a:rPr lang="en-IN" sz="1800" dirty="0">
                <a:effectLst/>
                <a:latin typeface="Calibri" panose="020F0502020204030204" pitchFamily="34" charset="0"/>
                <a:ea typeface="Calibri" panose="020F0502020204030204" pitchFamily="34" charset="0"/>
                <a:cs typeface="Calibri" panose="020F0502020204030204" pitchFamily="34" charset="0"/>
              </a:rPr>
              <a:t>, bar plot, pie plot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knew about different Natural Language Processing techniques to be applied for text processing for data cleaning like conversion to lowercase, removal of </a:t>
            </a:r>
            <a:r>
              <a:rPr lang="en-IN" sz="1800" dirty="0" err="1">
                <a:effectLst/>
                <a:latin typeface="Calibri" panose="020F0502020204030204" pitchFamily="34" charset="0"/>
                <a:ea typeface="Calibri" panose="020F0502020204030204" pitchFamily="34" charset="0"/>
                <a:cs typeface="Calibri" panose="020F0502020204030204" pitchFamily="34" charset="0"/>
              </a:rPr>
              <a:t>stopwords,removal</a:t>
            </a:r>
            <a:r>
              <a:rPr lang="en-IN" sz="1800" dirty="0">
                <a:effectLst/>
                <a:latin typeface="Calibri" panose="020F0502020204030204" pitchFamily="34" charset="0"/>
                <a:ea typeface="Calibri" panose="020F0502020204030204" pitchFamily="34" charset="0"/>
                <a:cs typeface="Calibri" panose="020F0502020204030204" pitchFamily="34" charset="0"/>
              </a:rPr>
              <a:t> of </a:t>
            </a:r>
            <a:r>
              <a:rPr lang="en-IN" sz="1800" dirty="0" err="1">
                <a:effectLst/>
                <a:latin typeface="Calibri" panose="020F0502020204030204" pitchFamily="34" charset="0"/>
                <a:ea typeface="Calibri" panose="020F0502020204030204" pitchFamily="34" charset="0"/>
                <a:cs typeface="Calibri" panose="020F0502020204030204" pitchFamily="34" charset="0"/>
              </a:rPr>
              <a:t>unwated</a:t>
            </a:r>
            <a:r>
              <a:rPr lang="en-IN" sz="1800" dirty="0">
                <a:effectLst/>
                <a:latin typeface="Calibri" panose="020F0502020204030204" pitchFamily="34" charset="0"/>
                <a:ea typeface="Calibri" panose="020F0502020204030204" pitchFamily="34" charset="0"/>
                <a:cs typeface="Calibri" panose="020F0502020204030204" pitchFamily="34" charset="0"/>
              </a:rPr>
              <a:t> words like question </a:t>
            </a:r>
            <a:r>
              <a:rPr lang="en-IN" sz="1800" dirty="0" err="1">
                <a:effectLst/>
                <a:latin typeface="Calibri" panose="020F0502020204030204" pitchFamily="34" charset="0"/>
                <a:ea typeface="Calibri" panose="020F0502020204030204" pitchFamily="34" charset="0"/>
                <a:cs typeface="Calibri" panose="020F0502020204030204" pitchFamily="34" charset="0"/>
              </a:rPr>
              <a:t>mark,punctuation</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etc,stemming</a:t>
            </a:r>
            <a:r>
              <a:rPr lang="en-IN" sz="1800" dirty="0">
                <a:effectLst/>
                <a:latin typeface="Calibri" panose="020F0502020204030204" pitchFamily="34" charset="0"/>
                <a:ea typeface="Calibri" panose="020F0502020204030204" pitchFamily="34" charset="0"/>
                <a:cs typeface="Calibri" panose="020F0502020204030204" pitchFamily="34" charset="0"/>
              </a:rPr>
              <a:t> and finally converting the strings into vectors using TFIDF vectorizer for building of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621360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40CC-08A4-8C7B-D9DB-93FFCB6F202A}"/>
              </a:ext>
            </a:extLst>
          </p:cNvPr>
          <p:cNvSpPr>
            <a:spLocks noGrp="1"/>
          </p:cNvSpPr>
          <p:nvPr>
            <p:ph type="title"/>
          </p:nvPr>
        </p:nvSpPr>
        <p:spPr>
          <a:xfrm>
            <a:off x="677334" y="609601"/>
            <a:ext cx="8596668" cy="627528"/>
          </a:xfrm>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580987CE-BE8F-634B-6194-5FBE348987CF}"/>
              </a:ext>
            </a:extLst>
          </p:cNvPr>
          <p:cNvSpPr>
            <a:spLocks noGrp="1"/>
          </p:cNvSpPr>
          <p:nvPr>
            <p:ph idx="1"/>
          </p:nvPr>
        </p:nvSpPr>
        <p:spPr>
          <a:xfrm>
            <a:off x="677334" y="1546413"/>
            <a:ext cx="8708713" cy="5311588"/>
          </a:xfrm>
        </p:spPr>
        <p:txBody>
          <a:bodyPr>
            <a:normAutofit lnSpcReduction="10000"/>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dataset was imbalance and having bad comments 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Time consumption was more for model building and there was issue of space also, so I limited </a:t>
            </a:r>
            <a:r>
              <a:rPr lang="en-IN" sz="1800" dirty="0" err="1">
                <a:effectLst/>
                <a:latin typeface="Calibri" panose="020F0502020204030204" pitchFamily="34" charset="0"/>
                <a:ea typeface="Calibri" panose="020F0502020204030204" pitchFamily="34" charset="0"/>
                <a:cs typeface="Calibri" panose="020F0502020204030204" pitchFamily="34" charset="0"/>
              </a:rPr>
              <a:t>max_feature</a:t>
            </a:r>
            <a:r>
              <a:rPr lang="en-IN" sz="1800" dirty="0">
                <a:effectLst/>
                <a:latin typeface="Calibri" panose="020F0502020204030204" pitchFamily="34" charset="0"/>
                <a:ea typeface="Calibri" panose="020F0502020204030204" pitchFamily="34" charset="0"/>
                <a:cs typeface="Calibri" panose="020F0502020204030204" pitchFamily="34" charset="0"/>
              </a:rPr>
              <a:t> to 2000 instead of taking more values because there was memory issue and </a:t>
            </a:r>
            <a:r>
              <a:rPr lang="en-IN" sz="1800" dirty="0" err="1">
                <a:effectLst/>
                <a:latin typeface="Calibri" panose="020F0502020204030204" pitchFamily="34" charset="0"/>
                <a:ea typeface="Calibri" panose="020F0502020204030204" pitchFamily="34" charset="0"/>
                <a:cs typeface="Calibri" panose="020F0502020204030204" pitchFamily="34" charset="0"/>
              </a:rPr>
              <a:t>google_colab</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too,it</a:t>
            </a:r>
            <a:r>
              <a:rPr lang="en-IN" sz="1800" dirty="0">
                <a:effectLst/>
                <a:latin typeface="Calibri" panose="020F0502020204030204" pitchFamily="34" charset="0"/>
                <a:ea typeface="Calibri" panose="020F0502020204030204" pitchFamily="34" charset="0"/>
                <a:cs typeface="Calibri" panose="020F0502020204030204" pitchFamily="34" charset="0"/>
              </a:rPr>
              <a:t> took time and many times crashed or hanged.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Deep Learning architecture like LSTM, Transformers, BERT can be used to solve the same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It can also be experimented with clustering — an unsupervised learning </a:t>
            </a:r>
            <a:r>
              <a:rPr lang="en-IN" sz="1800" dirty="0" err="1">
                <a:effectLst/>
                <a:latin typeface="Calibri" panose="020F0502020204030204" pitchFamily="34" charset="0"/>
                <a:ea typeface="Calibri" panose="020F0502020204030204" pitchFamily="34" charset="0"/>
                <a:cs typeface="Calibri" panose="020F0502020204030204" pitchFamily="34" charset="0"/>
              </a:rPr>
              <a:t>approach.skmultilearn.cluster</a:t>
            </a:r>
            <a:r>
              <a:rPr lang="en-IN" sz="1800" dirty="0">
                <a:effectLst/>
                <a:latin typeface="Calibri" panose="020F0502020204030204" pitchFamily="34" charset="0"/>
                <a:ea typeface="Calibri" panose="020F0502020204030204" pitchFamily="34" charset="0"/>
                <a:cs typeface="Calibri" panose="020F0502020204030204" pitchFamily="34" charset="0"/>
              </a:rPr>
              <a:t> module provides various clustering algorithms to solve multi-label classification.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suggest a plan to improve the NLP classifiers: first by using </a:t>
            </a:r>
            <a:r>
              <a:rPr lang="en-IN" sz="1800" dirty="0" err="1">
                <a:effectLst/>
                <a:latin typeface="Calibri" panose="020F0502020204030204" pitchFamily="34" charset="0"/>
                <a:ea typeface="Calibri" panose="020F0502020204030204" pitchFamily="34" charset="0"/>
                <a:cs typeface="Calibri" panose="020F0502020204030204" pitchFamily="34" charset="0"/>
              </a:rPr>
              <a:t>otheralgorithms</a:t>
            </a:r>
            <a:r>
              <a:rPr lang="en-IN" sz="1800" dirty="0">
                <a:effectLst/>
                <a:latin typeface="Calibri" panose="020F0502020204030204" pitchFamily="34" charset="0"/>
                <a:ea typeface="Calibri" panose="020F0502020204030204" pitchFamily="34" charset="0"/>
                <a:cs typeface="Calibri" panose="020F0502020204030204" pitchFamily="34" charset="0"/>
              </a:rPr>
              <a:t> which such as Support Vector Clustering (SVC) and Convolutional Neural Networks (CNN).We can use more classification models to study the same.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can still improve error, model accuracy with some feature engineering and by doing some extensive hyperparameter tuning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5827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E48-B7B9-4D0B-BEE1-3266FC8C12D3}"/>
              </a:ext>
            </a:extLst>
          </p:cNvPr>
          <p:cNvSpPr>
            <a:spLocks noGrp="1"/>
          </p:cNvSpPr>
          <p:nvPr>
            <p:ph type="title"/>
          </p:nvPr>
        </p:nvSpPr>
        <p:spPr>
          <a:xfrm>
            <a:off x="582706" y="3296583"/>
            <a:ext cx="10515600" cy="4341346"/>
          </a:xfrm>
        </p:spPr>
        <p:txBody>
          <a:bodyPr>
            <a:normAutofit/>
          </a:bodyPr>
          <a:lstStyle/>
          <a:p>
            <a:r>
              <a:rPr lang="en-IN" sz="5400" dirty="0"/>
              <a:t>            THANK YOU </a:t>
            </a:r>
          </a:p>
        </p:txBody>
      </p:sp>
    </p:spTree>
    <p:extLst>
      <p:ext uri="{BB962C8B-B14F-4D97-AF65-F5344CB8AC3E}">
        <p14:creationId xmlns:p14="http://schemas.microsoft.com/office/powerpoint/2010/main" val="54068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E8D9-994D-AC74-E8AB-0AFBB9532B97}"/>
              </a:ext>
            </a:extLst>
          </p:cNvPr>
          <p:cNvSpPr>
            <a:spLocks noGrp="1"/>
          </p:cNvSpPr>
          <p:nvPr>
            <p:ph type="title"/>
          </p:nvPr>
        </p:nvSpPr>
        <p:spPr/>
        <p:txBody>
          <a:bodyPr/>
          <a:lstStyle/>
          <a:p>
            <a:r>
              <a:rPr lang="en-IN" dirty="0"/>
              <a:t>Review of Literature cont.</a:t>
            </a:r>
          </a:p>
        </p:txBody>
      </p:sp>
      <p:sp>
        <p:nvSpPr>
          <p:cNvPr id="3" name="Content Placeholder 2">
            <a:extLst>
              <a:ext uri="{FF2B5EF4-FFF2-40B4-BE49-F238E27FC236}">
                <a16:creationId xmlns:a16="http://schemas.microsoft.com/office/drawing/2014/main" id="{75397D76-E8B9-49C3-278F-175295E8D645}"/>
              </a:ext>
            </a:extLst>
          </p:cNvPr>
          <p:cNvSpPr>
            <a:spLocks noGrp="1"/>
          </p:cNvSpPr>
          <p:nvPr>
            <p:ph idx="1"/>
          </p:nvPr>
        </p:nvSpPr>
        <p:spPr>
          <a:xfrm>
            <a:off x="677334" y="1425388"/>
            <a:ext cx="8596668" cy="5150223"/>
          </a:xfrm>
        </p:spPr>
        <p:txBody>
          <a:bodyPr>
            <a:normAutofit fontScale="77500" lnSpcReduction="2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Liang-</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Chih</a:t>
            </a:r>
            <a:r>
              <a:rPr lang="en-IN" sz="1800" dirty="0">
                <a:effectLst/>
                <a:latin typeface="Calibri" panose="020F0502020204030204" pitchFamily="34" charset="0"/>
                <a:ea typeface="Calibri" panose="020F0502020204030204" pitchFamily="34" charset="0"/>
                <a:cs typeface="Times New Roman" panose="02020603050405020304" pitchFamily="18" charset="0"/>
              </a:rPr>
              <a:t> Yu et al.  proposes a word vector refinement model. This refinement can be applied to any of already trained word vectors. Based on semicolon lexicon, their model gives high rank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sentimentaly</a:t>
            </a:r>
            <a:r>
              <a:rPr lang="en-IN" sz="1800" dirty="0">
                <a:effectLst/>
                <a:latin typeface="Calibri" panose="020F0502020204030204" pitchFamily="34" charset="0"/>
                <a:ea typeface="Calibri" panose="020F0502020204030204" pitchFamily="34" charset="0"/>
                <a:cs typeface="Times New Roman" panose="02020603050405020304" pitchFamily="18" charset="0"/>
              </a:rPr>
              <a:t> similar neighbour and vice versa. Their experimental results show that their proposed method can perform better for various neural networks. It also have better performance for both sentimental embedding and conventional word embeddings.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method was introduced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Wulczyn</a:t>
            </a:r>
            <a:r>
              <a:rPr lang="en-IN" sz="1800" dirty="0">
                <a:effectLst/>
                <a:latin typeface="Calibri" panose="020F0502020204030204" pitchFamily="34" charset="0"/>
                <a:ea typeface="Calibri" panose="020F0502020204030204" pitchFamily="34" charset="0"/>
                <a:cs typeface="Times New Roman" panose="02020603050405020304" pitchFamily="18" charset="0"/>
              </a:rPr>
              <a:t> et al. develop method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personal attacks.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Theygenerated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over 63M machine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100k human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comments. They found that attacks on Wikipedia are not limited to a set of users.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Hossein Hosseini et al. [15] apply the attack on the Perspective toxic comment detection website. This website gives toxic score to any phrase. They tried to modify a toxic phrase having same meaning so that model will give it very low toxic scores. This existence is harmful for toxic detection system.</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another methodology, Convolutional Neural Networks (CNN) was utilized in text characterization over online substance [16], with no information on syntactic or semantic language.</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 Chen et al. [17] propose the Lexical Syntactic Feature (LSF) architecture to distinguish offensive content and recognize likely offensive clients in web-based media. Their experiments shows that LSF algorithms for sentence and user offensiveness outperformed traditional learning- based methods. Their LSF can adapt to various writing styles of English language and can tolerate informal and misspelled content.</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Jigsaw and Googles Counter Abuse Technology team introduce project named Perspective. It uses machine learning models to identify abusive comments. The models score a phrase based on the perceived impact the text may have in a conversation and have capability to classifying comments.</a:t>
            </a:r>
          </a:p>
          <a:p>
            <a:endParaRPr lang="en-IN" dirty="0"/>
          </a:p>
        </p:txBody>
      </p:sp>
    </p:spTree>
    <p:extLst>
      <p:ext uri="{BB962C8B-B14F-4D97-AF65-F5344CB8AC3E}">
        <p14:creationId xmlns:p14="http://schemas.microsoft.com/office/powerpoint/2010/main" val="75886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A00A-3350-499A-A08F-B5001A5457DA}"/>
              </a:ext>
            </a:extLst>
          </p:cNvPr>
          <p:cNvSpPr>
            <a:spLocks noGrp="1"/>
          </p:cNvSpPr>
          <p:nvPr>
            <p:ph type="title"/>
          </p:nvPr>
        </p:nvSpPr>
        <p:spPr>
          <a:xfrm>
            <a:off x="838200" y="324785"/>
            <a:ext cx="7821706" cy="898898"/>
          </a:xfrm>
        </p:spPr>
        <p:txBody>
          <a:bodyPr>
            <a:normAutofit fontScale="90000"/>
          </a:bodyPr>
          <a:lstStyle/>
          <a:p>
            <a:r>
              <a:rPr lang="en-IN" b="1" dirty="0"/>
              <a:t>Motivation</a:t>
            </a:r>
            <a:r>
              <a:rPr lang="en-IN" sz="2400" b="1" dirty="0">
                <a:effectLst/>
                <a:latin typeface="Calibri" panose="020F0502020204030204" pitchFamily="34" charset="0"/>
                <a:ea typeface="Calibri" panose="020F0502020204030204" pitchFamily="34" charset="0"/>
                <a:cs typeface="Calibri" panose="020F0502020204030204" pitchFamily="34" charset="0"/>
              </a:rPr>
              <a:t> </a:t>
            </a:r>
            <a:r>
              <a:rPr lang="en-IN" b="1" dirty="0"/>
              <a:t>for the Problem Undertaken</a:t>
            </a:r>
            <a:br>
              <a:rPr lang="en-IN" sz="2400" dirty="0">
                <a:effectLst/>
                <a:latin typeface="Calibri" panose="020F0502020204030204" pitchFamily="34" charset="0"/>
                <a:ea typeface="Calibri" panose="020F0502020204030204" pitchFamily="34" charset="0"/>
                <a:cs typeface="Calibri" panose="020F0502020204030204" pitchFamily="34" charset="0"/>
              </a:rPr>
            </a:br>
            <a:br>
              <a:rPr lang="en-IN" sz="2400" b="1"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B4AC2B-4834-4AE4-BD61-2241C3E12A2B}"/>
              </a:ext>
            </a:extLst>
          </p:cNvPr>
          <p:cNvSpPr>
            <a:spLocks noGrp="1"/>
          </p:cNvSpPr>
          <p:nvPr>
            <p:ph sz="half" idx="1"/>
          </p:nvPr>
        </p:nvSpPr>
        <p:spPr>
          <a:xfrm>
            <a:off x="838200" y="1223684"/>
            <a:ext cx="8816788" cy="4571998"/>
          </a:xfrm>
        </p:spPr>
        <p:txBody>
          <a:bodyPr>
            <a:no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Detecting Toxic comments has been a great challenge for the all the scholars in the field of research and development. This domain has drawn lot of interests not just because of the spread of hate but also people refraining people from participating in online forums which diversely affects for all the creators/content-providers to provide a relief to engage in a healthy public interaction which can be accessed by public without any hesitation.</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have been sure turns of developments in this area which includes couple of models served through API. But the models still make errors and still fail to provide an accurate solution to the problem.</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lvl="0">
              <a:lnSpc>
                <a:spcPct val="107000"/>
              </a:lnSpc>
              <a:spcAft>
                <a:spcPts val="800"/>
              </a:spcAft>
              <a:buFont typeface="Symbol" panose="05050102010706020507" pitchFamily="18" charset="2"/>
              <a:buChar char=""/>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63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477-0525-40E4-B8FB-2448EC9EA2F2}"/>
              </a:ext>
            </a:extLst>
          </p:cNvPr>
          <p:cNvSpPr>
            <a:spLocks noGrp="1"/>
          </p:cNvSpPr>
          <p:nvPr>
            <p:ph type="title"/>
          </p:nvPr>
        </p:nvSpPr>
        <p:spPr>
          <a:xfrm>
            <a:off x="677333" y="609600"/>
            <a:ext cx="9824819" cy="1320800"/>
          </a:xfrm>
        </p:spPr>
        <p:txBody>
          <a:bodyPr>
            <a:normAutofit fontScale="90000"/>
          </a:bodyPr>
          <a:lstStyle/>
          <a:p>
            <a:r>
              <a:rPr lang="en-IN" sz="4000" b="0" i="0" u="none" strike="noStrike" baseline="0" dirty="0">
                <a:solidFill>
                  <a:schemeClr val="tx1"/>
                </a:solidFill>
                <a:latin typeface="quicksand" panose="020B0604020202020204" charset="0"/>
              </a:rPr>
              <a:t>           ANALYTICAL PROBLEM FRAMING </a:t>
            </a:r>
            <a:br>
              <a:rPr lang="en-IN" sz="3200" b="0" i="0" u="none" strike="noStrike" baseline="0" dirty="0">
                <a:solidFill>
                  <a:schemeClr val="tx1"/>
                </a:solidFill>
                <a:latin typeface="quicksand" panose="020B0604020202020204" charset="0"/>
              </a:rPr>
            </a:br>
            <a:r>
              <a:rPr lang="en-IN" sz="3200" b="0" i="0" u="none" strike="noStrike" baseline="0" dirty="0">
                <a:solidFill>
                  <a:schemeClr val="tx1"/>
                </a:solidFill>
                <a:latin typeface="quicksand" panose="020B0604020202020204" charset="0"/>
              </a:rPr>
              <a:t>MATHEMATICAL/ANALYTICAL MODELLING OF THE PROBLEM</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5C5163-2AB3-44A1-A35F-3667ED076F67}"/>
              </a:ext>
            </a:extLst>
          </p:cNvPr>
          <p:cNvSpPr>
            <a:spLocks noGrp="1"/>
          </p:cNvSpPr>
          <p:nvPr>
            <p:ph idx="1"/>
          </p:nvPr>
        </p:nvSpPr>
        <p:spPr>
          <a:xfrm>
            <a:off x="838200" y="1690688"/>
            <a:ext cx="9112624" cy="5167312"/>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two different datasets i.e. train and test dataset provided to us. </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training data consist of both dependent and independent variables. As it is a multiclass-label problem it has 6 independent/target variables. Here the target variables are named as “malignant”, “highly malignant”, “rude”, “threat”, “abuse” and “loathe”. The label can be either 0 or 1, where 0 denotes a NO while 1 denotes a YES. There are various comments which have multiple labels. The first attribute is a unique ID associated with each comment. </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Clearly it is a binary classification problem as the target columns giving binary outputs and all independent variables have text so it is clear that it is a supervised machine learning problem where we can use the techniques of NLP and classification-based algorithms of Machine Learning. Here we will use NLP techniques like word tokenization, lemmatization, stemming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tfidf</a:t>
            </a:r>
            <a:r>
              <a:rPr lang="en-IN" sz="1800" dirty="0">
                <a:effectLst/>
                <a:latin typeface="Calibri" panose="020F0502020204030204" pitchFamily="34" charset="0"/>
                <a:ea typeface="Calibri" panose="020F0502020204030204" pitchFamily="34" charset="0"/>
                <a:cs typeface="Times New Roman" panose="02020603050405020304" pitchFamily="18" charset="0"/>
              </a:rPr>
              <a:t> vectorizer then those processed data will be used to create best model using various classification based supervised ML algorithms like Logistic Regression, Multinomial NB, LGBM Classifier, LinearSVC, Passive aggressive Classifier.</a:t>
            </a:r>
          </a:p>
          <a:p>
            <a:endParaRPr lang="en-IN" dirty="0"/>
          </a:p>
        </p:txBody>
      </p:sp>
    </p:spTree>
    <p:extLst>
      <p:ext uri="{BB962C8B-B14F-4D97-AF65-F5344CB8AC3E}">
        <p14:creationId xmlns:p14="http://schemas.microsoft.com/office/powerpoint/2010/main" val="142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8BEF-C423-48A4-9A8B-0D946D6F1DBD}"/>
              </a:ext>
            </a:extLst>
          </p:cNvPr>
          <p:cNvSpPr>
            <a:spLocks noGrp="1"/>
          </p:cNvSpPr>
          <p:nvPr>
            <p:ph type="title"/>
          </p:nvPr>
        </p:nvSpPr>
        <p:spPr/>
        <p:txBody>
          <a:bodyPr/>
          <a:lstStyle/>
          <a:p>
            <a:r>
              <a:rPr lang="en-US" dirty="0"/>
              <a:t>	Data Sources and their formats</a:t>
            </a:r>
            <a:endParaRPr lang="en-IN" dirty="0"/>
          </a:p>
        </p:txBody>
      </p:sp>
      <p:sp>
        <p:nvSpPr>
          <p:cNvPr id="3" name="Content Placeholder 2">
            <a:extLst>
              <a:ext uri="{FF2B5EF4-FFF2-40B4-BE49-F238E27FC236}">
                <a16:creationId xmlns:a16="http://schemas.microsoft.com/office/drawing/2014/main" id="{C8D59081-E81E-4CB1-89E1-B438FFBF8727}"/>
              </a:ext>
            </a:extLst>
          </p:cNvPr>
          <p:cNvSpPr>
            <a:spLocks noGrp="1"/>
          </p:cNvSpPr>
          <p:nvPr>
            <p:ph idx="1"/>
          </p:nvPr>
        </p:nvSpPr>
        <p:spPr>
          <a:xfrm>
            <a:off x="677334" y="1304364"/>
            <a:ext cx="8596668" cy="4572001"/>
          </a:xfrm>
        </p:spPr>
        <p:txBody>
          <a:bodyPr>
            <a:normAutofit/>
          </a:bodyPr>
          <a:lstStyle/>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set provided by Flip Robo was in the format of CSV (Comma Separated Values). The data set contains the training set, which has approximately 1,59,000 samples and the test set which contains nearly 1,53,000 samples. All the data samples contain 8 fields which includes ‘Id’, ‘Comments’, ‘Malignant’, ‘Highly malignant’, ‘Rude’, ‘Threat’, ‘Abuse’ and ‘Loathe’.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Thus, data consists of one input feature, the string data for the comments, and six labels for different categories of toxic comments: Malignant, ‘Highly malignant’, ‘Rude’, ‘Threat’, ‘Abuse’ and ‘Loathe’. </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56ABD8A0-BE21-ABA1-2BF0-FDAA3B770F7D}"/>
              </a:ext>
            </a:extLst>
          </p:cNvPr>
          <p:cNvGraphicFramePr>
            <a:graphicFrameLocks noGrp="1"/>
          </p:cNvGraphicFramePr>
          <p:nvPr>
            <p:extLst>
              <p:ext uri="{D42A27DB-BD31-4B8C-83A1-F6EECF244321}">
                <p14:modId xmlns:p14="http://schemas.microsoft.com/office/powerpoint/2010/main" val="4080273003"/>
              </p:ext>
            </p:extLst>
          </p:nvPr>
        </p:nvGraphicFramePr>
        <p:xfrm>
          <a:off x="9498732" y="1421661"/>
          <a:ext cx="4031867" cy="5005052"/>
        </p:xfrm>
        <a:graphic>
          <a:graphicData uri="http://schemas.openxmlformats.org/drawingml/2006/table">
            <a:tbl>
              <a:tblPr firstRow="1" firstCol="1" bandRow="1">
                <a:tableStyleId>{5C22544A-7EE6-4342-B048-85BDC9FD1C3A}</a:tableStyleId>
              </a:tblPr>
              <a:tblGrid>
                <a:gridCol w="956937">
                  <a:extLst>
                    <a:ext uri="{9D8B030D-6E8A-4147-A177-3AD203B41FA5}">
                      <a16:colId xmlns:a16="http://schemas.microsoft.com/office/drawing/2014/main" val="3646859227"/>
                    </a:ext>
                  </a:extLst>
                </a:gridCol>
                <a:gridCol w="3074930">
                  <a:extLst>
                    <a:ext uri="{9D8B030D-6E8A-4147-A177-3AD203B41FA5}">
                      <a16:colId xmlns:a16="http://schemas.microsoft.com/office/drawing/2014/main" val="4078896344"/>
                    </a:ext>
                  </a:extLst>
                </a:gridCol>
              </a:tblGrid>
              <a:tr h="530840">
                <a:tc>
                  <a:txBody>
                    <a:bodyPr/>
                    <a:lstStyle/>
                    <a:p>
                      <a:pPr algn="just">
                        <a:lnSpc>
                          <a:spcPct val="107000"/>
                        </a:lnSpc>
                        <a:spcAft>
                          <a:spcPts val="800"/>
                        </a:spcAft>
                      </a:pPr>
                      <a:r>
                        <a:rPr lang="en-IN" sz="1400">
                          <a:effectLst/>
                        </a:rPr>
                        <a:t>Columns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2645833"/>
                  </a:ext>
                </a:extLst>
              </a:tr>
              <a:tr h="559717">
                <a:tc>
                  <a:txBody>
                    <a:bodyPr/>
                    <a:lstStyle/>
                    <a:p>
                      <a:pPr algn="just">
                        <a:lnSpc>
                          <a:spcPct val="107000"/>
                        </a:lnSpc>
                        <a:spcAft>
                          <a:spcPts val="800"/>
                        </a:spcAft>
                      </a:pPr>
                      <a:r>
                        <a:rPr lang="en-IN" sz="1400">
                          <a:effectLst/>
                        </a:rPr>
                        <a:t>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It is the Label column, which includes values 0 and 1, denoting if the comment is malignant or not.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048565"/>
                  </a:ext>
                </a:extLst>
              </a:tr>
              <a:tr h="369978">
                <a:tc>
                  <a:txBody>
                    <a:bodyPr/>
                    <a:lstStyle/>
                    <a:p>
                      <a:pPr algn="just">
                        <a:lnSpc>
                          <a:spcPct val="107000"/>
                        </a:lnSpc>
                        <a:spcAft>
                          <a:spcPts val="800"/>
                        </a:spcAft>
                      </a:pPr>
                      <a:r>
                        <a:rPr lang="en-IN" sz="1400">
                          <a:effectLst/>
                        </a:rPr>
                        <a:t>Highly 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It denotes comments that are highly malignant and hurtful.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221086"/>
                  </a:ext>
                </a:extLst>
              </a:tr>
              <a:tr h="369978">
                <a:tc>
                  <a:txBody>
                    <a:bodyPr/>
                    <a:lstStyle/>
                    <a:p>
                      <a:pPr algn="just">
                        <a:lnSpc>
                          <a:spcPct val="107000"/>
                        </a:lnSpc>
                        <a:spcAft>
                          <a:spcPts val="800"/>
                        </a:spcAft>
                      </a:pPr>
                      <a:r>
                        <a:rPr lang="en-IN" sz="1400">
                          <a:effectLst/>
                        </a:rPr>
                        <a:t>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It denotes comments that are very rude and offensive.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537551"/>
                  </a:ext>
                </a:extLst>
              </a:tr>
              <a:tr h="369978">
                <a:tc>
                  <a:txBody>
                    <a:bodyPr/>
                    <a:lstStyle/>
                    <a:p>
                      <a:pPr algn="just">
                        <a:lnSpc>
                          <a:spcPct val="107000"/>
                        </a:lnSpc>
                        <a:spcAft>
                          <a:spcPts val="800"/>
                        </a:spcAft>
                      </a:pPr>
                      <a:r>
                        <a:rPr lang="en-IN" sz="1400">
                          <a:effectLst/>
                        </a:rPr>
                        <a:t>Threat: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It contains indication of the comments that are giving any threat to someone.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545909"/>
                  </a:ext>
                </a:extLst>
              </a:tr>
              <a:tr h="180239">
                <a:tc>
                  <a:txBody>
                    <a:bodyPr/>
                    <a:lstStyle/>
                    <a:p>
                      <a:pPr algn="just">
                        <a:lnSpc>
                          <a:spcPct val="107000"/>
                        </a:lnSpc>
                        <a:spcAft>
                          <a:spcPts val="800"/>
                        </a:spcAft>
                      </a:pPr>
                      <a:r>
                        <a:rPr lang="en-IN" sz="1400">
                          <a:effectLst/>
                        </a:rPr>
                        <a:t>Abuse: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It is for comments that are abusive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0179405"/>
                  </a:ext>
                </a:extLst>
              </a:tr>
              <a:tr h="369978">
                <a:tc>
                  <a:txBody>
                    <a:bodyPr/>
                    <a:lstStyle/>
                    <a:p>
                      <a:pPr algn="just">
                        <a:lnSpc>
                          <a:spcPct val="107000"/>
                        </a:lnSpc>
                        <a:spcAft>
                          <a:spcPts val="800"/>
                        </a:spcAft>
                      </a:pPr>
                      <a:r>
                        <a:rPr lang="en-IN" sz="1400">
                          <a:effectLst/>
                        </a:rPr>
                        <a:t>Loathe: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It describes the comments which are hateful and loathing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3857507"/>
                  </a:ext>
                </a:extLst>
              </a:tr>
              <a:tr h="369978">
                <a:tc>
                  <a:txBody>
                    <a:bodyPr/>
                    <a:lstStyle/>
                    <a:p>
                      <a:pPr algn="just">
                        <a:lnSpc>
                          <a:spcPct val="107000"/>
                        </a:lnSpc>
                        <a:spcAft>
                          <a:spcPts val="800"/>
                        </a:spcAft>
                      </a:pPr>
                      <a:r>
                        <a:rPr lang="en-IN" sz="1400">
                          <a:effectLst/>
                        </a:rPr>
                        <a:t>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rPr>
                        <a:t>It includes unique Ids associated with each comment text given.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876855"/>
                  </a:ext>
                </a:extLst>
              </a:tr>
              <a:tr h="369978">
                <a:tc>
                  <a:txBody>
                    <a:bodyPr/>
                    <a:lstStyle/>
                    <a:p>
                      <a:pPr algn="just">
                        <a:lnSpc>
                          <a:spcPct val="107000"/>
                        </a:lnSpc>
                        <a:spcAft>
                          <a:spcPts val="800"/>
                        </a:spcAft>
                      </a:pPr>
                      <a:r>
                        <a:rPr lang="en-IN" sz="1400">
                          <a:effectLst/>
                        </a:rPr>
                        <a:t>Comment 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rPr>
                        <a:t>This column contains the comments extracted from various social media platforms.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6676204"/>
                  </a:ext>
                </a:extLst>
              </a:tr>
            </a:tbl>
          </a:graphicData>
        </a:graphic>
      </p:graphicFrame>
    </p:spTree>
    <p:extLst>
      <p:ext uri="{BB962C8B-B14F-4D97-AF65-F5344CB8AC3E}">
        <p14:creationId xmlns:p14="http://schemas.microsoft.com/office/powerpoint/2010/main" val="239010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BEEC-B9FC-4DBA-97F6-987A62F02451}"/>
              </a:ext>
            </a:extLst>
          </p:cNvPr>
          <p:cNvSpPr>
            <a:spLocks noGrp="1"/>
          </p:cNvSpPr>
          <p:nvPr>
            <p:ph type="title"/>
          </p:nvPr>
        </p:nvSpPr>
        <p:spPr/>
        <p:txBody>
          <a:bodyPr/>
          <a:lstStyle/>
          <a:p>
            <a:r>
              <a:rPr lang="en-IN" dirty="0"/>
              <a:t>                  Data pre-processing</a:t>
            </a:r>
            <a:endParaRPr lang="en-IN" sz="3600" dirty="0"/>
          </a:p>
        </p:txBody>
      </p:sp>
      <p:sp>
        <p:nvSpPr>
          <p:cNvPr id="3" name="Content Placeholder 2">
            <a:extLst>
              <a:ext uri="{FF2B5EF4-FFF2-40B4-BE49-F238E27FC236}">
                <a16:creationId xmlns:a16="http://schemas.microsoft.com/office/drawing/2014/main" id="{646782A2-AB87-4C83-9469-E033CC8F4BA0}"/>
              </a:ext>
            </a:extLst>
          </p:cNvPr>
          <p:cNvSpPr>
            <a:spLocks noGrp="1"/>
          </p:cNvSpPr>
          <p:nvPr>
            <p:ph idx="1"/>
          </p:nvPr>
        </p:nvSpPr>
        <p:spPr>
          <a:xfrm>
            <a:off x="677334" y="1371601"/>
            <a:ext cx="6584078" cy="4669762"/>
          </a:xfrm>
        </p:spPr>
        <p:txBody>
          <a:bodyPr>
            <a:normAutofit/>
          </a:bodyPr>
          <a:lstStyle/>
          <a:p>
            <a:pPr algn="just"/>
            <a:endParaRPr lang="en-US" sz="2400" dirty="0">
              <a:latin typeface="Arial" panose="020B0604020202020204" pitchFamily="34" charset="0"/>
              <a:cs typeface="Arial" panose="020B0604020202020204" pitchFamily="34" charset="0"/>
            </a:endParaRPr>
          </a:p>
          <a:p>
            <a:pPr algn="just"/>
            <a:r>
              <a:rPr lang="en-US" sz="2800" dirty="0">
                <a:latin typeface="Constantia (Body)"/>
                <a:cs typeface="Arial"/>
              </a:rPr>
              <a:t>Step in data preprocessing</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did the text processing using Natural language processing techniques.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In pre-processing we started off checking null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values,duplicate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values,then</a:t>
            </a:r>
            <a:r>
              <a:rPr lang="en-IN" sz="1800" dirty="0">
                <a:effectLst/>
                <a:latin typeface="Calibri" panose="020F0502020204030204" pitchFamily="34" charset="0"/>
                <a:ea typeface="Calibri" panose="020F0502020204030204" pitchFamily="34" charset="0"/>
                <a:cs typeface="Times New Roman" panose="02020603050405020304" pitchFamily="18" charset="0"/>
              </a:rPr>
              <a:t> removing of punctuation and special character from the comments and removing column which are not important like column id,conversion of comments to lowercase. We removed the stop words which are useless as they do not add any value to the dataset. Further we performed stemming for the words. Lastly, we applied TFIDF vectorizer and afterward split the information into preparing and testing for the further use.</a:t>
            </a:r>
            <a:endParaRPr lang="en-US" sz="2800" dirty="0">
              <a:latin typeface="Constantia (Body)"/>
              <a:cs typeface="Arial"/>
            </a:endParaRPr>
          </a:p>
        </p:txBody>
      </p:sp>
      <p:graphicFrame>
        <p:nvGraphicFramePr>
          <p:cNvPr id="8" name="Diagram 7">
            <a:extLst>
              <a:ext uri="{FF2B5EF4-FFF2-40B4-BE49-F238E27FC236}">
                <a16:creationId xmlns:a16="http://schemas.microsoft.com/office/drawing/2014/main" id="{1797823C-8167-64E3-C65E-12AED2794A90}"/>
              </a:ext>
            </a:extLst>
          </p:cNvPr>
          <p:cNvGraphicFramePr/>
          <p:nvPr>
            <p:extLst>
              <p:ext uri="{D42A27DB-BD31-4B8C-83A1-F6EECF244321}">
                <p14:modId xmlns:p14="http://schemas.microsoft.com/office/powerpoint/2010/main" val="2673650296"/>
              </p:ext>
            </p:extLst>
          </p:nvPr>
        </p:nvGraphicFramePr>
        <p:xfrm>
          <a:off x="6844553" y="1270000"/>
          <a:ext cx="3290047" cy="4504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969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720</TotalTime>
  <Words>5642</Words>
  <Application>Microsoft Office PowerPoint</Application>
  <PresentationFormat>Widescreen</PresentationFormat>
  <Paragraphs>238</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Constantia (Body)</vt:lpstr>
      <vt:lpstr>quicksand</vt:lpstr>
      <vt:lpstr>Symbol</vt:lpstr>
      <vt:lpstr>Trebuchet MS</vt:lpstr>
      <vt:lpstr>Wingdings 3</vt:lpstr>
      <vt:lpstr>Facet</vt:lpstr>
      <vt:lpstr>Malignant Comment Classifier Project </vt:lpstr>
      <vt:lpstr>            Business Problem Framing</vt:lpstr>
      <vt:lpstr>Conceptual Background of the Domain Problem</vt:lpstr>
      <vt:lpstr>                                  Review of Literature </vt:lpstr>
      <vt:lpstr>Review of Literature cont.</vt:lpstr>
      <vt:lpstr>Motivation for the Problem Undertaken  </vt:lpstr>
      <vt:lpstr>           ANALYTICAL PROBLEM FRAMING  MATHEMATICAL/ANALYTICAL MODELLING OF THE PROBLEM</vt:lpstr>
      <vt:lpstr> Data Sources and their formats</vt:lpstr>
      <vt:lpstr>                  Data pre-processing</vt:lpstr>
      <vt:lpstr>Data Preprocessing</vt:lpstr>
      <vt:lpstr> Checking Null values and duplicate values</vt:lpstr>
      <vt:lpstr>   statistical summary of the dataset</vt:lpstr>
      <vt:lpstr>Correlation Analysis:</vt:lpstr>
      <vt:lpstr>        Correlation using Heatmap </vt:lpstr>
      <vt:lpstr>Removing unwanted columns and text</vt:lpstr>
      <vt:lpstr>Data Inputs- Logic- Output Relationships</vt:lpstr>
      <vt:lpstr>Hardware and Software Requirements and Tools Used</vt:lpstr>
      <vt:lpstr>Model/s Development and Evaluation   </vt:lpstr>
      <vt:lpstr>Testing of Identified Approaches (Algorithms)</vt:lpstr>
      <vt:lpstr>Run and Evaluate selected models</vt:lpstr>
      <vt:lpstr>Model 1:LinearSVC</vt:lpstr>
      <vt:lpstr>Model 2.Logistic Regression</vt:lpstr>
      <vt:lpstr>Model 3.MultinomialNB</vt:lpstr>
      <vt:lpstr>Model 4:LGBMClassifier</vt:lpstr>
      <vt:lpstr>Model 5:SDGClassifier</vt:lpstr>
      <vt:lpstr>Model 6:Passive Aggressive Classifier</vt:lpstr>
      <vt:lpstr>Key Metrics Used</vt:lpstr>
      <vt:lpstr>Model Analysis</vt:lpstr>
      <vt:lpstr>Hyperparameter through GridSearchCV</vt:lpstr>
      <vt:lpstr>Hyperparameter tunning –with best parameters-LinearSVC</vt:lpstr>
      <vt:lpstr>Class Prediction Error:</vt:lpstr>
      <vt:lpstr>AUC_ROC of Final Model</vt:lpstr>
      <vt:lpstr>Saving the Best model using joblib method:</vt:lpstr>
      <vt:lpstr>Loading the saved model and doing prediction test</vt:lpstr>
      <vt:lpstr>Visualizations </vt:lpstr>
      <vt:lpstr>CountPlot</vt:lpstr>
      <vt:lpstr>Pie-Plot</vt:lpstr>
      <vt:lpstr>Visualization of most frequent words used in the tweets:</vt:lpstr>
      <vt:lpstr>Visualization through Wordcloud-continue</vt:lpstr>
      <vt:lpstr>Conclusion:Key Findings</vt:lpstr>
      <vt:lpstr>Conclusion cont.</vt:lpstr>
      <vt:lpstr>Learning Outcomes of the Study in respect of Data Science</vt:lpstr>
      <vt:lpstr>Limitations of this work and Scope for Future Work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shilpi mohanty</dc:creator>
  <cp:lastModifiedBy>shilpi mohanty</cp:lastModifiedBy>
  <cp:revision>15</cp:revision>
  <dcterms:created xsi:type="dcterms:W3CDTF">2022-04-18T16:27:41Z</dcterms:created>
  <dcterms:modified xsi:type="dcterms:W3CDTF">2022-07-13T13:01:10Z</dcterms:modified>
</cp:coreProperties>
</file>