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60" r:id="rId4"/>
    <p:sldId id="261" r:id="rId5"/>
    <p:sldId id="315" r:id="rId6"/>
    <p:sldId id="265" r:id="rId7"/>
    <p:sldId id="263" r:id="rId8"/>
    <p:sldId id="266" r:id="rId9"/>
    <p:sldId id="267" r:id="rId10"/>
    <p:sldId id="319" r:id="rId11"/>
    <p:sldId id="268" r:id="rId12"/>
    <p:sldId id="272" r:id="rId13"/>
    <p:sldId id="324" r:id="rId14"/>
    <p:sldId id="325" r:id="rId15"/>
    <p:sldId id="326" r:id="rId16"/>
    <p:sldId id="289" r:id="rId17"/>
    <p:sldId id="291" r:id="rId18"/>
    <p:sldId id="292" r:id="rId19"/>
    <p:sldId id="293" r:id="rId20"/>
    <p:sldId id="294" r:id="rId21"/>
    <p:sldId id="316" r:id="rId22"/>
    <p:sldId id="295" r:id="rId23"/>
    <p:sldId id="320" r:id="rId24"/>
    <p:sldId id="318" r:id="rId25"/>
    <p:sldId id="298" r:id="rId26"/>
    <p:sldId id="321" r:id="rId27"/>
    <p:sldId id="299" r:id="rId28"/>
    <p:sldId id="300" r:id="rId29"/>
    <p:sldId id="327" r:id="rId30"/>
    <p:sldId id="303" r:id="rId31"/>
    <p:sldId id="305" r:id="rId32"/>
    <p:sldId id="306" r:id="rId33"/>
    <p:sldId id="307" r:id="rId34"/>
    <p:sldId id="308" r:id="rId35"/>
    <p:sldId id="328" r:id="rId36"/>
    <p:sldId id="329" r:id="rId37"/>
    <p:sldId id="330" r:id="rId38"/>
    <p:sldId id="310" r:id="rId39"/>
    <p:sldId id="311" r:id="rId40"/>
    <p:sldId id="312" r:id="rId41"/>
    <p:sldId id="314" r:id="rId42"/>
    <p:sldId id="28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i mohanty" userId="7b885eb3dd52ee10" providerId="LiveId" clId="{A9E887E5-9ABC-4E6C-A2C5-8FB5D030076D}"/>
    <pc:docChg chg="undo redo custSel addSld delSld modSld sldOrd">
      <pc:chgData name="shilpi mohanty" userId="7b885eb3dd52ee10" providerId="LiveId" clId="{A9E887E5-9ABC-4E6C-A2C5-8FB5D030076D}" dt="2022-07-13T13:01:06.721" v="4998" actId="27636"/>
      <pc:docMkLst>
        <pc:docMk/>
      </pc:docMkLst>
      <pc:sldChg chg="addSp modSp mod">
        <pc:chgData name="shilpi mohanty" userId="7b885eb3dd52ee10" providerId="LiveId" clId="{A9E887E5-9ABC-4E6C-A2C5-8FB5D030076D}" dt="2022-07-13T06:09:38.510" v="48" actId="1076"/>
        <pc:sldMkLst>
          <pc:docMk/>
          <pc:sldMk cId="3999555312" sldId="256"/>
        </pc:sldMkLst>
        <pc:spChg chg="mod">
          <ac:chgData name="shilpi mohanty" userId="7b885eb3dd52ee10" providerId="LiveId" clId="{A9E887E5-9ABC-4E6C-A2C5-8FB5D030076D}" dt="2022-07-13T06:08:14.142" v="45" actId="1076"/>
          <ac:spMkLst>
            <pc:docMk/>
            <pc:sldMk cId="3999555312" sldId="256"/>
            <ac:spMk id="2" creationId="{3B6E235E-8470-4062-AD7B-8D618DED6315}"/>
          </ac:spMkLst>
        </pc:spChg>
        <pc:spChg chg="mod">
          <ac:chgData name="shilpi mohanty" userId="7b885eb3dd52ee10" providerId="LiveId" clId="{A9E887E5-9ABC-4E6C-A2C5-8FB5D030076D}" dt="2022-07-13T06:08:14.965" v="46" actId="1076"/>
          <ac:spMkLst>
            <pc:docMk/>
            <pc:sldMk cId="3999555312" sldId="256"/>
            <ac:spMk id="3" creationId="{607F5096-19F8-43D8-884D-0BC3D05E815E}"/>
          </ac:spMkLst>
        </pc:spChg>
        <pc:picChg chg="add mod">
          <ac:chgData name="shilpi mohanty" userId="7b885eb3dd52ee10" providerId="LiveId" clId="{A9E887E5-9ABC-4E6C-A2C5-8FB5D030076D}" dt="2022-07-13T06:09:38.510" v="48" actId="1076"/>
          <ac:picMkLst>
            <pc:docMk/>
            <pc:sldMk cId="3999555312" sldId="256"/>
            <ac:picMk id="4" creationId="{25B3142A-B832-B2DE-3A35-A4B9A5B4E73D}"/>
          </ac:picMkLst>
        </pc:picChg>
      </pc:sldChg>
      <pc:sldChg chg="modSp mod">
        <pc:chgData name="shilpi mohanty" userId="7b885eb3dd52ee10" providerId="LiveId" clId="{A9E887E5-9ABC-4E6C-A2C5-8FB5D030076D}" dt="2022-07-13T06:10:39.836" v="62" actId="27636"/>
        <pc:sldMkLst>
          <pc:docMk/>
          <pc:sldMk cId="566867615" sldId="259"/>
        </pc:sldMkLst>
        <pc:spChg chg="mod">
          <ac:chgData name="shilpi mohanty" userId="7b885eb3dd52ee10" providerId="LiveId" clId="{A9E887E5-9ABC-4E6C-A2C5-8FB5D030076D}" dt="2022-07-13T06:10:39.836" v="62" actId="27636"/>
          <ac:spMkLst>
            <pc:docMk/>
            <pc:sldMk cId="566867615" sldId="259"/>
            <ac:spMk id="3" creationId="{3C87009D-FD2E-4E0A-A79C-E3EE0866EE42}"/>
          </ac:spMkLst>
        </pc:spChg>
      </pc:sldChg>
      <pc:sldChg chg="modSp mod">
        <pc:chgData name="shilpi mohanty" userId="7b885eb3dd52ee10" providerId="LiveId" clId="{A9E887E5-9ABC-4E6C-A2C5-8FB5D030076D}" dt="2022-07-13T06:11:21.508" v="73" actId="14100"/>
        <pc:sldMkLst>
          <pc:docMk/>
          <pc:sldMk cId="3941634025" sldId="260"/>
        </pc:sldMkLst>
        <pc:spChg chg="mod">
          <ac:chgData name="shilpi mohanty" userId="7b885eb3dd52ee10" providerId="LiveId" clId="{A9E887E5-9ABC-4E6C-A2C5-8FB5D030076D}" dt="2022-07-13T06:11:21.508" v="73" actId="14100"/>
          <ac:spMkLst>
            <pc:docMk/>
            <pc:sldMk cId="3941634025" sldId="260"/>
            <ac:spMk id="6" creationId="{B336D3BC-763C-41B3-B107-8F78C0726444}"/>
          </ac:spMkLst>
        </pc:spChg>
      </pc:sldChg>
      <pc:sldChg chg="modSp mod">
        <pc:chgData name="shilpi mohanty" userId="7b885eb3dd52ee10" providerId="LiveId" clId="{A9E887E5-9ABC-4E6C-A2C5-8FB5D030076D}" dt="2022-07-13T06:12:05.644" v="77" actId="27636"/>
        <pc:sldMkLst>
          <pc:docMk/>
          <pc:sldMk cId="2944995437" sldId="261"/>
        </pc:sldMkLst>
        <pc:spChg chg="mod">
          <ac:chgData name="shilpi mohanty" userId="7b885eb3dd52ee10" providerId="LiveId" clId="{A9E887E5-9ABC-4E6C-A2C5-8FB5D030076D}" dt="2022-07-13T06:12:05.644" v="77" actId="27636"/>
          <ac:spMkLst>
            <pc:docMk/>
            <pc:sldMk cId="2944995437" sldId="261"/>
            <ac:spMk id="3" creationId="{142C87AD-7072-4B2F-B706-77D31CD40812}"/>
          </ac:spMkLst>
        </pc:spChg>
      </pc:sldChg>
      <pc:sldChg chg="modSp mod">
        <pc:chgData name="shilpi mohanty" userId="7b885eb3dd52ee10" providerId="LiveId" clId="{A9E887E5-9ABC-4E6C-A2C5-8FB5D030076D}" dt="2022-07-13T06:14:21.292" v="106" actId="123"/>
        <pc:sldMkLst>
          <pc:docMk/>
          <pc:sldMk cId="1427831" sldId="263"/>
        </pc:sldMkLst>
        <pc:spChg chg="mod">
          <ac:chgData name="shilpi mohanty" userId="7b885eb3dd52ee10" providerId="LiveId" clId="{A9E887E5-9ABC-4E6C-A2C5-8FB5D030076D}" dt="2022-07-13T06:14:21.292" v="106" actId="123"/>
          <ac:spMkLst>
            <pc:docMk/>
            <pc:sldMk cId="1427831" sldId="263"/>
            <ac:spMk id="3" creationId="{335C5163-2AB3-44A1-A35F-3667ED076F67}"/>
          </ac:spMkLst>
        </pc:spChg>
      </pc:sldChg>
      <pc:sldChg chg="modSp mod">
        <pc:chgData name="shilpi mohanty" userId="7b885eb3dd52ee10" providerId="LiveId" clId="{A9E887E5-9ABC-4E6C-A2C5-8FB5D030076D}" dt="2022-07-13T06:13:31.185" v="96" actId="14100"/>
        <pc:sldMkLst>
          <pc:docMk/>
          <pc:sldMk cId="524639852" sldId="265"/>
        </pc:sldMkLst>
        <pc:spChg chg="mod">
          <ac:chgData name="shilpi mohanty" userId="7b885eb3dd52ee10" providerId="LiveId" clId="{A9E887E5-9ABC-4E6C-A2C5-8FB5D030076D}" dt="2022-07-13T06:13:31.185" v="96" actId="14100"/>
          <ac:spMkLst>
            <pc:docMk/>
            <pc:sldMk cId="524639852" sldId="265"/>
            <ac:spMk id="3" creationId="{76B4AC2B-4834-4AE4-BD61-2241C3E12A2B}"/>
          </ac:spMkLst>
        </pc:spChg>
      </pc:sldChg>
      <pc:sldChg chg="addSp delSp modSp mod">
        <pc:chgData name="shilpi mohanty" userId="7b885eb3dd52ee10" providerId="LiveId" clId="{A9E887E5-9ABC-4E6C-A2C5-8FB5D030076D}" dt="2022-07-13T06:19:50.421" v="131" actId="14734"/>
        <pc:sldMkLst>
          <pc:docMk/>
          <pc:sldMk cId="2390107356" sldId="266"/>
        </pc:sldMkLst>
        <pc:spChg chg="mod">
          <ac:chgData name="shilpi mohanty" userId="7b885eb3dd52ee10" providerId="LiveId" clId="{A9E887E5-9ABC-4E6C-A2C5-8FB5D030076D}" dt="2022-07-13T06:19:32.743" v="130" actId="14100"/>
          <ac:spMkLst>
            <pc:docMk/>
            <pc:sldMk cId="2390107356" sldId="266"/>
            <ac:spMk id="3" creationId="{C8D59081-E81E-4CB1-89E1-B438FFBF8727}"/>
          </ac:spMkLst>
        </pc:spChg>
        <pc:graphicFrameChg chg="add del mod modGraphic">
          <ac:chgData name="shilpi mohanty" userId="7b885eb3dd52ee10" providerId="LiveId" clId="{A9E887E5-9ABC-4E6C-A2C5-8FB5D030076D}" dt="2022-07-13T06:17:45.572" v="125" actId="21"/>
          <ac:graphicFrameMkLst>
            <pc:docMk/>
            <pc:sldMk cId="2390107356" sldId="266"/>
            <ac:graphicFrameMk id="4" creationId="{554158CF-26E2-F9AD-B1E6-969BE1706BFF}"/>
          </ac:graphicFrameMkLst>
        </pc:graphicFrameChg>
        <pc:graphicFrameChg chg="add mod modGraphic">
          <ac:chgData name="shilpi mohanty" userId="7b885eb3dd52ee10" providerId="LiveId" clId="{A9E887E5-9ABC-4E6C-A2C5-8FB5D030076D}" dt="2022-07-13T06:19:50.421" v="131" actId="14734"/>
          <ac:graphicFrameMkLst>
            <pc:docMk/>
            <pc:sldMk cId="2390107356" sldId="266"/>
            <ac:graphicFrameMk id="5" creationId="{56ABD8A0-BE21-ABA1-2BF0-FDAA3B770F7D}"/>
          </ac:graphicFrameMkLst>
        </pc:graphicFrameChg>
        <pc:picChg chg="del">
          <ac:chgData name="shilpi mohanty" userId="7b885eb3dd52ee10" providerId="LiveId" clId="{A9E887E5-9ABC-4E6C-A2C5-8FB5D030076D}" dt="2022-07-13T06:14:40.526" v="109" actId="478"/>
          <ac:picMkLst>
            <pc:docMk/>
            <pc:sldMk cId="2390107356" sldId="266"/>
            <ac:picMk id="6" creationId="{6ACECBC0-DC2A-77E0-1692-7C97FAD507E4}"/>
          </ac:picMkLst>
        </pc:picChg>
      </pc:sldChg>
      <pc:sldChg chg="addSp delSp modSp mod ord">
        <pc:chgData name="shilpi mohanty" userId="7b885eb3dd52ee10" providerId="LiveId" clId="{A9E887E5-9ABC-4E6C-A2C5-8FB5D030076D}" dt="2022-07-13T06:38:13.310" v="600" actId="6549"/>
        <pc:sldMkLst>
          <pc:docMk/>
          <pc:sldMk cId="2163969467" sldId="267"/>
        </pc:sldMkLst>
        <pc:spChg chg="mod">
          <ac:chgData name="shilpi mohanty" userId="7b885eb3dd52ee10" providerId="LiveId" clId="{A9E887E5-9ABC-4E6C-A2C5-8FB5D030076D}" dt="2022-07-13T06:38:13.310" v="600" actId="6549"/>
          <ac:spMkLst>
            <pc:docMk/>
            <pc:sldMk cId="2163969467" sldId="267"/>
            <ac:spMk id="3" creationId="{646782A2-AB87-4C83-9469-E033CC8F4BA0}"/>
          </ac:spMkLst>
        </pc:spChg>
        <pc:graphicFrameChg chg="add mod">
          <ac:chgData name="shilpi mohanty" userId="7b885eb3dd52ee10" providerId="LiveId" clId="{A9E887E5-9ABC-4E6C-A2C5-8FB5D030076D}" dt="2022-07-13T06:35:10.235" v="299" actId="1076"/>
          <ac:graphicFrameMkLst>
            <pc:docMk/>
            <pc:sldMk cId="2163969467" sldId="267"/>
            <ac:graphicFrameMk id="8" creationId="{1797823C-8167-64E3-C65E-12AED2794A90}"/>
          </ac:graphicFrameMkLst>
        </pc:graphicFrameChg>
        <pc:picChg chg="del">
          <ac:chgData name="shilpi mohanty" userId="7b885eb3dd52ee10" providerId="LiveId" clId="{A9E887E5-9ABC-4E6C-A2C5-8FB5D030076D}" dt="2022-07-13T06:19:59.577" v="132" actId="478"/>
          <ac:picMkLst>
            <pc:docMk/>
            <pc:sldMk cId="2163969467" sldId="267"/>
            <ac:picMk id="6" creationId="{67ADB8A4-59A5-6A3E-314B-4E07DFFFB364}"/>
          </ac:picMkLst>
        </pc:picChg>
        <pc:picChg chg="del">
          <ac:chgData name="shilpi mohanty" userId="7b885eb3dd52ee10" providerId="LiveId" clId="{A9E887E5-9ABC-4E6C-A2C5-8FB5D030076D}" dt="2022-07-13T06:20:01.240" v="133" actId="478"/>
          <ac:picMkLst>
            <pc:docMk/>
            <pc:sldMk cId="2163969467" sldId="267"/>
            <ac:picMk id="7" creationId="{F9505324-E5D5-1F67-F3D7-BFB748B441B2}"/>
          </ac:picMkLst>
        </pc:picChg>
      </pc:sldChg>
      <pc:sldChg chg="addSp delSp modSp mod">
        <pc:chgData name="shilpi mohanty" userId="7b885eb3dd52ee10" providerId="LiveId" clId="{A9E887E5-9ABC-4E6C-A2C5-8FB5D030076D}" dt="2022-07-13T06:41:36.327" v="832" actId="1076"/>
        <pc:sldMkLst>
          <pc:docMk/>
          <pc:sldMk cId="2915741627" sldId="268"/>
        </pc:sldMkLst>
        <pc:spChg chg="mod">
          <ac:chgData name="shilpi mohanty" userId="7b885eb3dd52ee10" providerId="LiveId" clId="{A9E887E5-9ABC-4E6C-A2C5-8FB5D030076D}" dt="2022-07-13T06:38:55.101" v="644" actId="27636"/>
          <ac:spMkLst>
            <pc:docMk/>
            <pc:sldMk cId="2915741627" sldId="268"/>
            <ac:spMk id="2" creationId="{B70200F3-CADD-42DE-B5C5-DFDA6CADD942}"/>
          </ac:spMkLst>
        </pc:spChg>
        <pc:spChg chg="add mod">
          <ac:chgData name="shilpi mohanty" userId="7b885eb3dd52ee10" providerId="LiveId" clId="{A9E887E5-9ABC-4E6C-A2C5-8FB5D030076D}" dt="2022-07-13T06:40:14.901" v="821" actId="14100"/>
          <ac:spMkLst>
            <pc:docMk/>
            <pc:sldMk cId="2915741627" sldId="268"/>
            <ac:spMk id="4" creationId="{C49D35F3-7F2B-0375-BE65-5035E85F8A01}"/>
          </ac:spMkLst>
        </pc:spChg>
        <pc:picChg chg="del">
          <ac:chgData name="shilpi mohanty" userId="7b885eb3dd52ee10" providerId="LiveId" clId="{A9E887E5-9ABC-4E6C-A2C5-8FB5D030076D}" dt="2022-07-13T06:37:39.670" v="551" actId="478"/>
          <ac:picMkLst>
            <pc:docMk/>
            <pc:sldMk cId="2915741627" sldId="268"/>
            <ac:picMk id="7" creationId="{FC571155-3232-F4A1-0C13-06F2D23AAAC4}"/>
          </ac:picMkLst>
        </pc:picChg>
        <pc:picChg chg="del">
          <ac:chgData name="shilpi mohanty" userId="7b885eb3dd52ee10" providerId="LiveId" clId="{A9E887E5-9ABC-4E6C-A2C5-8FB5D030076D}" dt="2022-07-13T06:37:41.451" v="552" actId="478"/>
          <ac:picMkLst>
            <pc:docMk/>
            <pc:sldMk cId="2915741627" sldId="268"/>
            <ac:picMk id="8" creationId="{8787A170-6849-E0EC-2A27-1358887D61AE}"/>
          </ac:picMkLst>
        </pc:picChg>
        <pc:picChg chg="add mod">
          <ac:chgData name="shilpi mohanty" userId="7b885eb3dd52ee10" providerId="LiveId" clId="{A9E887E5-9ABC-4E6C-A2C5-8FB5D030076D}" dt="2022-07-13T06:40:17.802" v="822" actId="1076"/>
          <ac:picMkLst>
            <pc:docMk/>
            <pc:sldMk cId="2915741627" sldId="268"/>
            <ac:picMk id="9" creationId="{5E2E712C-4890-716C-0715-889A686181E0}"/>
          </ac:picMkLst>
        </pc:picChg>
        <pc:picChg chg="add mod">
          <ac:chgData name="shilpi mohanty" userId="7b885eb3dd52ee10" providerId="LiveId" clId="{A9E887E5-9ABC-4E6C-A2C5-8FB5D030076D}" dt="2022-07-13T06:40:33.572" v="824" actId="1076"/>
          <ac:picMkLst>
            <pc:docMk/>
            <pc:sldMk cId="2915741627" sldId="268"/>
            <ac:picMk id="10" creationId="{50CE5062-1874-8AF9-120E-FD12364015FA}"/>
          </ac:picMkLst>
        </pc:picChg>
        <pc:picChg chg="add mod">
          <ac:chgData name="shilpi mohanty" userId="7b885eb3dd52ee10" providerId="LiveId" clId="{A9E887E5-9ABC-4E6C-A2C5-8FB5D030076D}" dt="2022-07-13T06:40:46.426" v="826" actId="1076"/>
          <ac:picMkLst>
            <pc:docMk/>
            <pc:sldMk cId="2915741627" sldId="268"/>
            <ac:picMk id="11" creationId="{10DDA885-B80F-20B2-E9F7-4CF15B2FD015}"/>
          </ac:picMkLst>
        </pc:picChg>
        <pc:picChg chg="add mod">
          <ac:chgData name="shilpi mohanty" userId="7b885eb3dd52ee10" providerId="LiveId" clId="{A9E887E5-9ABC-4E6C-A2C5-8FB5D030076D}" dt="2022-07-13T06:40:59.165" v="828" actId="1076"/>
          <ac:picMkLst>
            <pc:docMk/>
            <pc:sldMk cId="2915741627" sldId="268"/>
            <ac:picMk id="12" creationId="{C0EC6AA9-BC95-932A-0829-EC12CB7CBFCD}"/>
          </ac:picMkLst>
        </pc:picChg>
        <pc:picChg chg="add mod">
          <ac:chgData name="shilpi mohanty" userId="7b885eb3dd52ee10" providerId="LiveId" clId="{A9E887E5-9ABC-4E6C-A2C5-8FB5D030076D}" dt="2022-07-13T06:41:22.021" v="830" actId="1076"/>
          <ac:picMkLst>
            <pc:docMk/>
            <pc:sldMk cId="2915741627" sldId="268"/>
            <ac:picMk id="13" creationId="{339E411B-E37C-94BE-9215-00E1A6F6E102}"/>
          </ac:picMkLst>
        </pc:picChg>
        <pc:picChg chg="add mod">
          <ac:chgData name="shilpi mohanty" userId="7b885eb3dd52ee10" providerId="LiveId" clId="{A9E887E5-9ABC-4E6C-A2C5-8FB5D030076D}" dt="2022-07-13T06:41:36.327" v="832" actId="1076"/>
          <ac:picMkLst>
            <pc:docMk/>
            <pc:sldMk cId="2915741627" sldId="268"/>
            <ac:picMk id="14" creationId="{32332D77-CDD9-92A3-7D5E-151FA063D520}"/>
          </ac:picMkLst>
        </pc:picChg>
      </pc:sldChg>
      <pc:sldChg chg="addSp delSp modSp mod">
        <pc:chgData name="shilpi mohanty" userId="7b885eb3dd52ee10" providerId="LiveId" clId="{A9E887E5-9ABC-4E6C-A2C5-8FB5D030076D}" dt="2022-07-13T06:42:36.019" v="841" actId="14100"/>
        <pc:sldMkLst>
          <pc:docMk/>
          <pc:sldMk cId="329056424" sldId="269"/>
        </pc:sldMkLst>
        <pc:picChg chg="del">
          <ac:chgData name="shilpi mohanty" userId="7b885eb3dd52ee10" providerId="LiveId" clId="{A9E887E5-9ABC-4E6C-A2C5-8FB5D030076D}" dt="2022-07-13T06:41:51.986" v="833" actId="478"/>
          <ac:picMkLst>
            <pc:docMk/>
            <pc:sldMk cId="329056424" sldId="269"/>
            <ac:picMk id="6" creationId="{6AEBC52A-85AC-1E9F-4150-26471F864272}"/>
          </ac:picMkLst>
        </pc:picChg>
        <pc:picChg chg="del">
          <ac:chgData name="shilpi mohanty" userId="7b885eb3dd52ee10" providerId="LiveId" clId="{A9E887E5-9ABC-4E6C-A2C5-8FB5D030076D}" dt="2022-07-13T06:41:53.375" v="834" actId="478"/>
          <ac:picMkLst>
            <pc:docMk/>
            <pc:sldMk cId="329056424" sldId="269"/>
            <ac:picMk id="7" creationId="{D882B0DA-DD99-85E4-1E0F-2702733C7D4F}"/>
          </ac:picMkLst>
        </pc:picChg>
        <pc:picChg chg="add mod">
          <ac:chgData name="shilpi mohanty" userId="7b885eb3dd52ee10" providerId="LiveId" clId="{A9E887E5-9ABC-4E6C-A2C5-8FB5D030076D}" dt="2022-07-13T06:42:18.429" v="838" actId="14100"/>
          <ac:picMkLst>
            <pc:docMk/>
            <pc:sldMk cId="329056424" sldId="269"/>
            <ac:picMk id="8" creationId="{50C04D4B-C14F-1BBF-B69A-CFA70C3ED5E5}"/>
          </ac:picMkLst>
        </pc:picChg>
        <pc:picChg chg="add mod">
          <ac:chgData name="shilpi mohanty" userId="7b885eb3dd52ee10" providerId="LiveId" clId="{A9E887E5-9ABC-4E6C-A2C5-8FB5D030076D}" dt="2022-07-13T06:42:36.019" v="841" actId="14100"/>
          <ac:picMkLst>
            <pc:docMk/>
            <pc:sldMk cId="329056424" sldId="269"/>
            <ac:picMk id="9" creationId="{3356EE45-08AC-9B31-F6B8-35F89ABBCF0C}"/>
          </ac:picMkLst>
        </pc:picChg>
      </pc:sldChg>
      <pc:sldChg chg="addSp delSp modSp mod">
        <pc:chgData name="shilpi mohanty" userId="7b885eb3dd52ee10" providerId="LiveId" clId="{A9E887E5-9ABC-4E6C-A2C5-8FB5D030076D}" dt="2022-07-13T06:46:51.863" v="855" actId="14100"/>
        <pc:sldMkLst>
          <pc:docMk/>
          <pc:sldMk cId="207618920" sldId="270"/>
        </pc:sldMkLst>
        <pc:spChg chg="mod">
          <ac:chgData name="shilpi mohanty" userId="7b885eb3dd52ee10" providerId="LiveId" clId="{A9E887E5-9ABC-4E6C-A2C5-8FB5D030076D}" dt="2022-07-13T06:46:43.916" v="851" actId="27636"/>
          <ac:spMkLst>
            <pc:docMk/>
            <pc:sldMk cId="207618920" sldId="270"/>
            <ac:spMk id="3" creationId="{9807BAD3-0640-46B9-B558-E421459C2EAD}"/>
          </ac:spMkLst>
        </pc:spChg>
        <pc:picChg chg="del">
          <ac:chgData name="shilpi mohanty" userId="7b885eb3dd52ee10" providerId="LiveId" clId="{A9E887E5-9ABC-4E6C-A2C5-8FB5D030076D}" dt="2022-07-13T06:46:02.056" v="842" actId="478"/>
          <ac:picMkLst>
            <pc:docMk/>
            <pc:sldMk cId="207618920" sldId="270"/>
            <ac:picMk id="5" creationId="{599D1B89-E95C-4EE4-E796-487B3B67C0FD}"/>
          </ac:picMkLst>
        </pc:picChg>
        <pc:picChg chg="add mod">
          <ac:chgData name="shilpi mohanty" userId="7b885eb3dd52ee10" providerId="LiveId" clId="{A9E887E5-9ABC-4E6C-A2C5-8FB5D030076D}" dt="2022-07-13T06:46:51.863" v="855" actId="14100"/>
          <ac:picMkLst>
            <pc:docMk/>
            <pc:sldMk cId="207618920" sldId="270"/>
            <ac:picMk id="6" creationId="{E9892E1D-DF23-81A6-FF07-1B70DCBD82B5}"/>
          </ac:picMkLst>
        </pc:picChg>
      </pc:sldChg>
      <pc:sldChg chg="addSp delSp modSp mod">
        <pc:chgData name="shilpi mohanty" userId="7b885eb3dd52ee10" providerId="LiveId" clId="{A9E887E5-9ABC-4E6C-A2C5-8FB5D030076D}" dt="2022-07-13T07:15:07.794" v="1339" actId="1076"/>
        <pc:sldMkLst>
          <pc:docMk/>
          <pc:sldMk cId="4102507391" sldId="271"/>
        </pc:sldMkLst>
        <pc:spChg chg="mod">
          <ac:chgData name="shilpi mohanty" userId="7b885eb3dd52ee10" providerId="LiveId" clId="{A9E887E5-9ABC-4E6C-A2C5-8FB5D030076D}" dt="2022-07-13T06:47:25.492" v="861" actId="20577"/>
          <ac:spMkLst>
            <pc:docMk/>
            <pc:sldMk cId="4102507391" sldId="271"/>
            <ac:spMk id="3" creationId="{ABEECD18-1612-409A-8A7F-F3AFC06A14E1}"/>
          </ac:spMkLst>
        </pc:spChg>
        <pc:picChg chg="del">
          <ac:chgData name="shilpi mohanty" userId="7b885eb3dd52ee10" providerId="LiveId" clId="{A9E887E5-9ABC-4E6C-A2C5-8FB5D030076D}" dt="2022-07-13T06:47:00.113" v="856" actId="478"/>
          <ac:picMkLst>
            <pc:docMk/>
            <pc:sldMk cId="4102507391" sldId="271"/>
            <ac:picMk id="5" creationId="{336B0320-517B-C83A-2D7E-E22468921FC5}"/>
          </ac:picMkLst>
        </pc:picChg>
        <pc:picChg chg="add del mod">
          <ac:chgData name="shilpi mohanty" userId="7b885eb3dd52ee10" providerId="LiveId" clId="{A9E887E5-9ABC-4E6C-A2C5-8FB5D030076D}" dt="2022-07-13T07:09:47.866" v="1336" actId="478"/>
          <ac:picMkLst>
            <pc:docMk/>
            <pc:sldMk cId="4102507391" sldId="271"/>
            <ac:picMk id="6" creationId="{1C6F4345-6775-E51F-6D61-69D41F292380}"/>
          </ac:picMkLst>
        </pc:picChg>
        <pc:picChg chg="add mod">
          <ac:chgData name="shilpi mohanty" userId="7b885eb3dd52ee10" providerId="LiveId" clId="{A9E887E5-9ABC-4E6C-A2C5-8FB5D030076D}" dt="2022-07-13T07:15:07.794" v="1339" actId="1076"/>
          <ac:picMkLst>
            <pc:docMk/>
            <pc:sldMk cId="4102507391" sldId="271"/>
            <ac:picMk id="7" creationId="{64123FF5-5468-21F5-1A4B-33DD9B08CDBF}"/>
          </ac:picMkLst>
        </pc:picChg>
      </pc:sldChg>
      <pc:sldChg chg="addSp delSp modSp mod">
        <pc:chgData name="shilpi mohanty" userId="7b885eb3dd52ee10" providerId="LiveId" clId="{A9E887E5-9ABC-4E6C-A2C5-8FB5D030076D}" dt="2022-07-13T06:59:14.791" v="1036" actId="1076"/>
        <pc:sldMkLst>
          <pc:docMk/>
          <pc:sldMk cId="1341920752" sldId="272"/>
        </pc:sldMkLst>
        <pc:spChg chg="mod">
          <ac:chgData name="shilpi mohanty" userId="7b885eb3dd52ee10" providerId="LiveId" clId="{A9E887E5-9ABC-4E6C-A2C5-8FB5D030076D}" dt="2022-07-13T06:48:18.611" v="898" actId="20577"/>
          <ac:spMkLst>
            <pc:docMk/>
            <pc:sldMk cId="1341920752" sldId="272"/>
            <ac:spMk id="2" creationId="{6C5CBDEA-4964-41AF-AD94-1A0222378675}"/>
          </ac:spMkLst>
        </pc:spChg>
        <pc:spChg chg="mod">
          <ac:chgData name="shilpi mohanty" userId="7b885eb3dd52ee10" providerId="LiveId" clId="{A9E887E5-9ABC-4E6C-A2C5-8FB5D030076D}" dt="2022-07-13T06:52:55.590" v="1010" actId="108"/>
          <ac:spMkLst>
            <pc:docMk/>
            <pc:sldMk cId="1341920752" sldId="272"/>
            <ac:spMk id="3" creationId="{2C972998-5CB1-4C0D-9334-2398A4B1EAEA}"/>
          </ac:spMkLst>
        </pc:spChg>
        <pc:picChg chg="add mod">
          <ac:chgData name="shilpi mohanty" userId="7b885eb3dd52ee10" providerId="LiveId" clId="{A9E887E5-9ABC-4E6C-A2C5-8FB5D030076D}" dt="2022-07-13T06:54:59.835" v="1025" actId="14100"/>
          <ac:picMkLst>
            <pc:docMk/>
            <pc:sldMk cId="1341920752" sldId="272"/>
            <ac:picMk id="5" creationId="{6803D28F-E90F-8A44-8C83-9BBC653F954A}"/>
          </ac:picMkLst>
        </pc:picChg>
        <pc:picChg chg="add mod">
          <ac:chgData name="shilpi mohanty" userId="7b885eb3dd52ee10" providerId="LiveId" clId="{A9E887E5-9ABC-4E6C-A2C5-8FB5D030076D}" dt="2022-07-13T06:54:56.293" v="1024" actId="14100"/>
          <ac:picMkLst>
            <pc:docMk/>
            <pc:sldMk cId="1341920752" sldId="272"/>
            <ac:picMk id="6" creationId="{275BD61E-36C9-4CEC-DF24-9DC2D824BA31}"/>
          </ac:picMkLst>
        </pc:picChg>
        <pc:picChg chg="add mod">
          <ac:chgData name="shilpi mohanty" userId="7b885eb3dd52ee10" providerId="LiveId" clId="{A9E887E5-9ABC-4E6C-A2C5-8FB5D030076D}" dt="2022-07-13T06:55:02.924" v="1026" actId="14100"/>
          <ac:picMkLst>
            <pc:docMk/>
            <pc:sldMk cId="1341920752" sldId="272"/>
            <ac:picMk id="7" creationId="{1AA25DA3-4071-74A4-A951-CD3D53DC9577}"/>
          </ac:picMkLst>
        </pc:picChg>
        <pc:picChg chg="del">
          <ac:chgData name="shilpi mohanty" userId="7b885eb3dd52ee10" providerId="LiveId" clId="{A9E887E5-9ABC-4E6C-A2C5-8FB5D030076D}" dt="2022-07-13T06:47:57.902" v="863" actId="478"/>
          <ac:picMkLst>
            <pc:docMk/>
            <pc:sldMk cId="1341920752" sldId="272"/>
            <ac:picMk id="8" creationId="{FED40D4E-FE7A-98E6-E589-EB2C9BF171E6}"/>
          </ac:picMkLst>
        </pc:picChg>
        <pc:picChg chg="add mod">
          <ac:chgData name="shilpi mohanty" userId="7b885eb3dd52ee10" providerId="LiveId" clId="{A9E887E5-9ABC-4E6C-A2C5-8FB5D030076D}" dt="2022-07-13T06:59:02.476" v="1030" actId="1076"/>
          <ac:picMkLst>
            <pc:docMk/>
            <pc:sldMk cId="1341920752" sldId="272"/>
            <ac:picMk id="9" creationId="{A7AD371F-43D9-000D-158C-9F3EFCD4A20F}"/>
          </ac:picMkLst>
        </pc:picChg>
        <pc:picChg chg="add mod">
          <ac:chgData name="shilpi mohanty" userId="7b885eb3dd52ee10" providerId="LiveId" clId="{A9E887E5-9ABC-4E6C-A2C5-8FB5D030076D}" dt="2022-07-13T06:59:14.791" v="1036" actId="1076"/>
          <ac:picMkLst>
            <pc:docMk/>
            <pc:sldMk cId="1341920752" sldId="272"/>
            <ac:picMk id="10" creationId="{2A8D6522-971F-92FE-8626-D0C8806A1D66}"/>
          </ac:picMkLst>
        </pc:picChg>
      </pc:sldChg>
      <pc:sldChg chg="addSp delSp modSp del mod">
        <pc:chgData name="shilpi mohanty" userId="7b885eb3dd52ee10" providerId="LiveId" clId="{A9E887E5-9ABC-4E6C-A2C5-8FB5D030076D}" dt="2022-07-13T06:59:28.244" v="1038" actId="2696"/>
        <pc:sldMkLst>
          <pc:docMk/>
          <pc:sldMk cId="3341508144" sldId="274"/>
        </pc:sldMkLst>
        <pc:spChg chg="del">
          <ac:chgData name="shilpi mohanty" userId="7b885eb3dd52ee10" providerId="LiveId" clId="{A9E887E5-9ABC-4E6C-A2C5-8FB5D030076D}" dt="2022-07-13T06:59:23.926" v="1037" actId="21"/>
          <ac:spMkLst>
            <pc:docMk/>
            <pc:sldMk cId="3341508144" sldId="274"/>
            <ac:spMk id="3" creationId="{8B8DDD75-40AD-4AD7-BFCC-F76CCF483286}"/>
          </ac:spMkLst>
        </pc:spChg>
        <pc:spChg chg="add mod">
          <ac:chgData name="shilpi mohanty" userId="7b885eb3dd52ee10" providerId="LiveId" clId="{A9E887E5-9ABC-4E6C-A2C5-8FB5D030076D}" dt="2022-07-13T06:59:23.926" v="1037" actId="21"/>
          <ac:spMkLst>
            <pc:docMk/>
            <pc:sldMk cId="3341508144" sldId="274"/>
            <ac:spMk id="6" creationId="{04A9F6C4-5BB2-580A-EFE2-B8E4148F47F3}"/>
          </ac:spMkLst>
        </pc:spChg>
      </pc:sldChg>
      <pc:sldChg chg="delSp del mod">
        <pc:chgData name="shilpi mohanty" userId="7b885eb3dd52ee10" providerId="LiveId" clId="{A9E887E5-9ABC-4E6C-A2C5-8FB5D030076D}" dt="2022-07-13T07:00:55.176" v="1041" actId="2696"/>
        <pc:sldMkLst>
          <pc:docMk/>
          <pc:sldMk cId="2696770281" sldId="275"/>
        </pc:sldMkLst>
        <pc:picChg chg="del">
          <ac:chgData name="shilpi mohanty" userId="7b885eb3dd52ee10" providerId="LiveId" clId="{A9E887E5-9ABC-4E6C-A2C5-8FB5D030076D}" dt="2022-07-13T06:59:48.384" v="1039" actId="478"/>
          <ac:picMkLst>
            <pc:docMk/>
            <pc:sldMk cId="2696770281" sldId="275"/>
            <ac:picMk id="10" creationId="{79D63A09-AC59-D479-A4D9-9FE306A0BD90}"/>
          </ac:picMkLst>
        </pc:picChg>
        <pc:picChg chg="del">
          <ac:chgData name="shilpi mohanty" userId="7b885eb3dd52ee10" providerId="LiveId" clId="{A9E887E5-9ABC-4E6C-A2C5-8FB5D030076D}" dt="2022-07-13T06:59:49.913" v="1040" actId="478"/>
          <ac:picMkLst>
            <pc:docMk/>
            <pc:sldMk cId="2696770281" sldId="275"/>
            <ac:picMk id="11" creationId="{75ACA5CD-ED44-183F-26A4-0E9F938B4ECA}"/>
          </ac:picMkLst>
        </pc:picChg>
      </pc:sldChg>
      <pc:sldChg chg="del">
        <pc:chgData name="shilpi mohanty" userId="7b885eb3dd52ee10" providerId="LiveId" clId="{A9E887E5-9ABC-4E6C-A2C5-8FB5D030076D}" dt="2022-07-13T07:00:57.158" v="1042" actId="2696"/>
        <pc:sldMkLst>
          <pc:docMk/>
          <pc:sldMk cId="529856808" sldId="279"/>
        </pc:sldMkLst>
      </pc:sldChg>
      <pc:sldChg chg="del">
        <pc:chgData name="shilpi mohanty" userId="7b885eb3dd52ee10" providerId="LiveId" clId="{A9E887E5-9ABC-4E6C-A2C5-8FB5D030076D}" dt="2022-07-13T07:00:58.783" v="1043" actId="2696"/>
        <pc:sldMkLst>
          <pc:docMk/>
          <pc:sldMk cId="881208485" sldId="281"/>
        </pc:sldMkLst>
      </pc:sldChg>
      <pc:sldChg chg="del">
        <pc:chgData name="shilpi mohanty" userId="7b885eb3dd52ee10" providerId="LiveId" clId="{A9E887E5-9ABC-4E6C-A2C5-8FB5D030076D}" dt="2022-07-13T07:01:00.037" v="1044" actId="2696"/>
        <pc:sldMkLst>
          <pc:docMk/>
          <pc:sldMk cId="2616052454" sldId="284"/>
        </pc:sldMkLst>
      </pc:sldChg>
      <pc:sldChg chg="del">
        <pc:chgData name="shilpi mohanty" userId="7b885eb3dd52ee10" providerId="LiveId" clId="{A9E887E5-9ABC-4E6C-A2C5-8FB5D030076D}" dt="2022-07-13T07:01:01.023" v="1045" actId="2696"/>
        <pc:sldMkLst>
          <pc:docMk/>
          <pc:sldMk cId="3520620444" sldId="288"/>
        </pc:sldMkLst>
      </pc:sldChg>
      <pc:sldChg chg="addSp delSp modSp mod">
        <pc:chgData name="shilpi mohanty" userId="7b885eb3dd52ee10" providerId="LiveId" clId="{A9E887E5-9ABC-4E6C-A2C5-8FB5D030076D}" dt="2022-07-13T07:13:45.024" v="1337" actId="1076"/>
        <pc:sldMkLst>
          <pc:docMk/>
          <pc:sldMk cId="627325142" sldId="289"/>
        </pc:sldMkLst>
        <pc:spChg chg="mod">
          <ac:chgData name="shilpi mohanty" userId="7b885eb3dd52ee10" providerId="LiveId" clId="{A9E887E5-9ABC-4E6C-A2C5-8FB5D030076D}" dt="2022-07-13T07:07:18.389" v="1082" actId="14100"/>
          <ac:spMkLst>
            <pc:docMk/>
            <pc:sldMk cId="627325142" sldId="289"/>
            <ac:spMk id="2" creationId="{ECFE3852-8155-9683-5248-032D634E613B}"/>
          </ac:spMkLst>
        </pc:spChg>
        <pc:spChg chg="mod">
          <ac:chgData name="shilpi mohanty" userId="7b885eb3dd52ee10" providerId="LiveId" clId="{A9E887E5-9ABC-4E6C-A2C5-8FB5D030076D}" dt="2022-07-13T07:09:41.546" v="1335" actId="14100"/>
          <ac:spMkLst>
            <pc:docMk/>
            <pc:sldMk cId="627325142" sldId="289"/>
            <ac:spMk id="3" creationId="{ECB6CE6B-6016-08E9-0406-4B5B83D5D4C2}"/>
          </ac:spMkLst>
        </pc:spChg>
        <pc:picChg chg="del">
          <ac:chgData name="shilpi mohanty" userId="7b885eb3dd52ee10" providerId="LiveId" clId="{A9E887E5-9ABC-4E6C-A2C5-8FB5D030076D}" dt="2022-07-13T07:05:09.590" v="1046" actId="478"/>
          <ac:picMkLst>
            <pc:docMk/>
            <pc:sldMk cId="627325142" sldId="289"/>
            <ac:picMk id="5" creationId="{A06B6045-69C2-2697-A4BE-DEBC65515022}"/>
          </ac:picMkLst>
        </pc:picChg>
        <pc:picChg chg="del">
          <ac:chgData name="shilpi mohanty" userId="7b885eb3dd52ee10" providerId="LiveId" clId="{A9E887E5-9ABC-4E6C-A2C5-8FB5D030076D}" dt="2022-07-13T07:05:11.669" v="1047" actId="478"/>
          <ac:picMkLst>
            <pc:docMk/>
            <pc:sldMk cId="627325142" sldId="289"/>
            <ac:picMk id="6" creationId="{D7EF9C16-F38C-A066-5864-848BC8E07030}"/>
          </ac:picMkLst>
        </pc:picChg>
        <pc:picChg chg="add mod">
          <ac:chgData name="shilpi mohanty" userId="7b885eb3dd52ee10" providerId="LiveId" clId="{A9E887E5-9ABC-4E6C-A2C5-8FB5D030076D}" dt="2022-07-13T07:07:20.535" v="1083" actId="1076"/>
          <ac:picMkLst>
            <pc:docMk/>
            <pc:sldMk cId="627325142" sldId="289"/>
            <ac:picMk id="7" creationId="{47E7DC93-E449-5019-7E67-418B8C21E289}"/>
          </ac:picMkLst>
        </pc:picChg>
        <pc:picChg chg="add mod">
          <ac:chgData name="shilpi mohanty" userId="7b885eb3dd52ee10" providerId="LiveId" clId="{A9E887E5-9ABC-4E6C-A2C5-8FB5D030076D}" dt="2022-07-13T07:07:22.290" v="1084" actId="1076"/>
          <ac:picMkLst>
            <pc:docMk/>
            <pc:sldMk cId="627325142" sldId="289"/>
            <ac:picMk id="8" creationId="{D59FAF0C-7A12-0FB8-A486-36D28224847A}"/>
          </ac:picMkLst>
        </pc:picChg>
        <pc:picChg chg="add mod">
          <ac:chgData name="shilpi mohanty" userId="7b885eb3dd52ee10" providerId="LiveId" clId="{A9E887E5-9ABC-4E6C-A2C5-8FB5D030076D}" dt="2022-07-13T07:07:26.489" v="1086" actId="1076"/>
          <ac:picMkLst>
            <pc:docMk/>
            <pc:sldMk cId="627325142" sldId="289"/>
            <ac:picMk id="9" creationId="{283740B1-D9B4-2874-BE48-1A9D5A20AFB7}"/>
          </ac:picMkLst>
        </pc:picChg>
        <pc:picChg chg="add mod">
          <ac:chgData name="shilpi mohanty" userId="7b885eb3dd52ee10" providerId="LiveId" clId="{A9E887E5-9ABC-4E6C-A2C5-8FB5D030076D}" dt="2022-07-13T07:07:24.432" v="1085" actId="1076"/>
          <ac:picMkLst>
            <pc:docMk/>
            <pc:sldMk cId="627325142" sldId="289"/>
            <ac:picMk id="10" creationId="{DFF2EBF0-7EE1-BF06-9654-A48E2E3BED14}"/>
          </ac:picMkLst>
        </pc:picChg>
        <pc:picChg chg="add mod">
          <ac:chgData name="shilpi mohanty" userId="7b885eb3dd52ee10" providerId="LiveId" clId="{A9E887E5-9ABC-4E6C-A2C5-8FB5D030076D}" dt="2022-07-13T07:13:45.024" v="1337" actId="1076"/>
          <ac:picMkLst>
            <pc:docMk/>
            <pc:sldMk cId="627325142" sldId="289"/>
            <ac:picMk id="11" creationId="{05E3328D-7E00-51F1-B14D-32BC5908F49D}"/>
          </ac:picMkLst>
        </pc:picChg>
        <pc:picChg chg="add mod">
          <ac:chgData name="shilpi mohanty" userId="7b885eb3dd52ee10" providerId="LiveId" clId="{A9E887E5-9ABC-4E6C-A2C5-8FB5D030076D}" dt="2022-07-13T07:07:51.766" v="1092" actId="1076"/>
          <ac:picMkLst>
            <pc:docMk/>
            <pc:sldMk cId="627325142" sldId="289"/>
            <ac:picMk id="12" creationId="{75F6F424-D053-BFD2-A5E0-0EDF74A1FC2B}"/>
          </ac:picMkLst>
        </pc:picChg>
      </pc:sldChg>
      <pc:sldChg chg="modSp mod">
        <pc:chgData name="shilpi mohanty" userId="7b885eb3dd52ee10" providerId="LiveId" clId="{A9E887E5-9ABC-4E6C-A2C5-8FB5D030076D}" dt="2022-07-13T10:26:42.268" v="1540" actId="20577"/>
        <pc:sldMkLst>
          <pc:docMk/>
          <pc:sldMk cId="3185716051" sldId="292"/>
        </pc:sldMkLst>
        <pc:spChg chg="mod">
          <ac:chgData name="shilpi mohanty" userId="7b885eb3dd52ee10" providerId="LiveId" clId="{A9E887E5-9ABC-4E6C-A2C5-8FB5D030076D}" dt="2022-07-13T10:26:42.268" v="1540" actId="20577"/>
          <ac:spMkLst>
            <pc:docMk/>
            <pc:sldMk cId="3185716051" sldId="292"/>
            <ac:spMk id="3" creationId="{33AACC93-2AE2-7B18-E131-2E5BE59BDF96}"/>
          </ac:spMkLst>
        </pc:spChg>
      </pc:sldChg>
      <pc:sldChg chg="modSp mod">
        <pc:chgData name="shilpi mohanty" userId="7b885eb3dd52ee10" providerId="LiveId" clId="{A9E887E5-9ABC-4E6C-A2C5-8FB5D030076D}" dt="2022-07-13T10:41:59.337" v="1828" actId="20577"/>
        <pc:sldMkLst>
          <pc:docMk/>
          <pc:sldMk cId="2225807466" sldId="293"/>
        </pc:sldMkLst>
        <pc:spChg chg="mod">
          <ac:chgData name="shilpi mohanty" userId="7b885eb3dd52ee10" providerId="LiveId" clId="{A9E887E5-9ABC-4E6C-A2C5-8FB5D030076D}" dt="2022-07-13T10:41:59.337" v="1828" actId="20577"/>
          <ac:spMkLst>
            <pc:docMk/>
            <pc:sldMk cId="2225807466" sldId="293"/>
            <ac:spMk id="3" creationId="{F756F0B9-EE25-8314-1D93-97609F2D7E87}"/>
          </ac:spMkLst>
        </pc:spChg>
      </pc:sldChg>
      <pc:sldChg chg="addSp delSp modSp mod">
        <pc:chgData name="shilpi mohanty" userId="7b885eb3dd52ee10" providerId="LiveId" clId="{A9E887E5-9ABC-4E6C-A2C5-8FB5D030076D}" dt="2022-07-13T10:48:42.439" v="2244" actId="14100"/>
        <pc:sldMkLst>
          <pc:docMk/>
          <pc:sldMk cId="1791860864" sldId="294"/>
        </pc:sldMkLst>
        <pc:spChg chg="mod">
          <ac:chgData name="shilpi mohanty" userId="7b885eb3dd52ee10" providerId="LiveId" clId="{A9E887E5-9ABC-4E6C-A2C5-8FB5D030076D}" dt="2022-07-13T10:46:37.175" v="2219" actId="20577"/>
          <ac:spMkLst>
            <pc:docMk/>
            <pc:sldMk cId="1791860864" sldId="294"/>
            <ac:spMk id="3" creationId="{C8663114-F645-E38F-997A-FD785FCA3FF5}"/>
          </ac:spMkLst>
        </pc:spChg>
        <pc:picChg chg="del">
          <ac:chgData name="shilpi mohanty" userId="7b885eb3dd52ee10" providerId="LiveId" clId="{A9E887E5-9ABC-4E6C-A2C5-8FB5D030076D}" dt="2022-07-13T10:43:16.585" v="1990" actId="478"/>
          <ac:picMkLst>
            <pc:docMk/>
            <pc:sldMk cId="1791860864" sldId="294"/>
            <ac:picMk id="5" creationId="{34EFB17F-DD03-06DF-6D1A-9BD41FA942A9}"/>
          </ac:picMkLst>
        </pc:picChg>
        <pc:picChg chg="add mod">
          <ac:chgData name="shilpi mohanty" userId="7b885eb3dd52ee10" providerId="LiveId" clId="{A9E887E5-9ABC-4E6C-A2C5-8FB5D030076D}" dt="2022-07-13T10:48:42.439" v="2244" actId="14100"/>
          <ac:picMkLst>
            <pc:docMk/>
            <pc:sldMk cId="1791860864" sldId="294"/>
            <ac:picMk id="6" creationId="{8A882089-10EE-6AEF-77E4-665FE253575E}"/>
          </ac:picMkLst>
        </pc:picChg>
        <pc:picChg chg="add mod">
          <ac:chgData name="shilpi mohanty" userId="7b885eb3dd52ee10" providerId="LiveId" clId="{A9E887E5-9ABC-4E6C-A2C5-8FB5D030076D}" dt="2022-07-13T10:48:34.897" v="2242" actId="14100"/>
          <ac:picMkLst>
            <pc:docMk/>
            <pc:sldMk cId="1791860864" sldId="294"/>
            <ac:picMk id="7" creationId="{0181B7B8-4CDD-2724-B054-A7F85639D2FD}"/>
          </ac:picMkLst>
        </pc:picChg>
        <pc:picChg chg="add mod">
          <ac:chgData name="shilpi mohanty" userId="7b885eb3dd52ee10" providerId="LiveId" clId="{A9E887E5-9ABC-4E6C-A2C5-8FB5D030076D}" dt="2022-07-13T10:48:31.504" v="2241" actId="14100"/>
          <ac:picMkLst>
            <pc:docMk/>
            <pc:sldMk cId="1791860864" sldId="294"/>
            <ac:picMk id="8" creationId="{EB031D38-A573-AECB-E4BE-7691EEF3469B}"/>
          </ac:picMkLst>
        </pc:picChg>
      </pc:sldChg>
      <pc:sldChg chg="addSp delSp modSp mod">
        <pc:chgData name="shilpi mohanty" userId="7b885eb3dd52ee10" providerId="LiveId" clId="{A9E887E5-9ABC-4E6C-A2C5-8FB5D030076D}" dt="2022-07-13T11:47:02.598" v="3582" actId="123"/>
        <pc:sldMkLst>
          <pc:docMk/>
          <pc:sldMk cId="3688755701" sldId="295"/>
        </pc:sldMkLst>
        <pc:spChg chg="mod">
          <ac:chgData name="shilpi mohanty" userId="7b885eb3dd52ee10" providerId="LiveId" clId="{A9E887E5-9ABC-4E6C-A2C5-8FB5D030076D}" dt="2022-07-13T10:49:11.014" v="2270" actId="20577"/>
          <ac:spMkLst>
            <pc:docMk/>
            <pc:sldMk cId="3688755701" sldId="295"/>
            <ac:spMk id="2" creationId="{FDF6D791-547C-F1BA-371A-C82C7B62B22B}"/>
          </ac:spMkLst>
        </pc:spChg>
        <pc:spChg chg="mod">
          <ac:chgData name="shilpi mohanty" userId="7b885eb3dd52ee10" providerId="LiveId" clId="{A9E887E5-9ABC-4E6C-A2C5-8FB5D030076D}" dt="2022-07-13T11:47:02.598" v="3582" actId="123"/>
          <ac:spMkLst>
            <pc:docMk/>
            <pc:sldMk cId="3688755701" sldId="295"/>
            <ac:spMk id="3" creationId="{3A47889B-6939-9EF6-2504-F53724B2AB90}"/>
          </ac:spMkLst>
        </pc:spChg>
        <pc:picChg chg="del">
          <ac:chgData name="shilpi mohanty" userId="7b885eb3dd52ee10" providerId="LiveId" clId="{A9E887E5-9ABC-4E6C-A2C5-8FB5D030076D}" dt="2022-07-13T10:47:31.214" v="2228" actId="478"/>
          <ac:picMkLst>
            <pc:docMk/>
            <pc:sldMk cId="3688755701" sldId="295"/>
            <ac:picMk id="6" creationId="{ACC91345-B3B4-E1FB-29A7-6B73BE24FDA8}"/>
          </ac:picMkLst>
        </pc:picChg>
        <pc:picChg chg="del">
          <ac:chgData name="shilpi mohanty" userId="7b885eb3dd52ee10" providerId="LiveId" clId="{A9E887E5-9ABC-4E6C-A2C5-8FB5D030076D}" dt="2022-07-13T10:47:33.296" v="2229" actId="478"/>
          <ac:picMkLst>
            <pc:docMk/>
            <pc:sldMk cId="3688755701" sldId="295"/>
            <ac:picMk id="7" creationId="{22D4EE9C-B525-466A-82C8-F4E99D5AF7AF}"/>
          </ac:picMkLst>
        </pc:picChg>
        <pc:picChg chg="add mod">
          <ac:chgData name="shilpi mohanty" userId="7b885eb3dd52ee10" providerId="LiveId" clId="{A9E887E5-9ABC-4E6C-A2C5-8FB5D030076D}" dt="2022-07-13T10:49:18.054" v="2273" actId="1076"/>
          <ac:picMkLst>
            <pc:docMk/>
            <pc:sldMk cId="3688755701" sldId="295"/>
            <ac:picMk id="8" creationId="{1A3E5866-02B7-22FF-DE0A-204AF7B84EDC}"/>
          </ac:picMkLst>
        </pc:picChg>
        <pc:picChg chg="add mod">
          <ac:chgData name="shilpi mohanty" userId="7b885eb3dd52ee10" providerId="LiveId" clId="{A9E887E5-9ABC-4E6C-A2C5-8FB5D030076D}" dt="2022-07-13T10:49:33.844" v="2275" actId="1076"/>
          <ac:picMkLst>
            <pc:docMk/>
            <pc:sldMk cId="3688755701" sldId="295"/>
            <ac:picMk id="9" creationId="{EC60D98B-BA2C-5CB3-C2AA-F6516A628C39}"/>
          </ac:picMkLst>
        </pc:picChg>
        <pc:picChg chg="add mod">
          <ac:chgData name="shilpi mohanty" userId="7b885eb3dd52ee10" providerId="LiveId" clId="{A9E887E5-9ABC-4E6C-A2C5-8FB5D030076D}" dt="2022-07-13T10:49:53.839" v="2281" actId="14100"/>
          <ac:picMkLst>
            <pc:docMk/>
            <pc:sldMk cId="3688755701" sldId="295"/>
            <ac:picMk id="10" creationId="{D8A3D212-0CA1-0EF5-D6D0-20385FA59834}"/>
          </ac:picMkLst>
        </pc:picChg>
      </pc:sldChg>
      <pc:sldChg chg="addSp delSp modSp mod">
        <pc:chgData name="shilpi mohanty" userId="7b885eb3dd52ee10" providerId="LiveId" clId="{A9E887E5-9ABC-4E6C-A2C5-8FB5D030076D}" dt="2022-07-13T11:47:14.891" v="3586" actId="27636"/>
        <pc:sldMkLst>
          <pc:docMk/>
          <pc:sldMk cId="1119506003" sldId="296"/>
        </pc:sldMkLst>
        <pc:spChg chg="mod">
          <ac:chgData name="shilpi mohanty" userId="7b885eb3dd52ee10" providerId="LiveId" clId="{A9E887E5-9ABC-4E6C-A2C5-8FB5D030076D}" dt="2022-07-13T10:52:12.365" v="2502" actId="20577"/>
          <ac:spMkLst>
            <pc:docMk/>
            <pc:sldMk cId="1119506003" sldId="296"/>
            <ac:spMk id="2" creationId="{D8B4C432-ECFF-D76A-959E-F93880ADB8A6}"/>
          </ac:spMkLst>
        </pc:spChg>
        <pc:spChg chg="mod">
          <ac:chgData name="shilpi mohanty" userId="7b885eb3dd52ee10" providerId="LiveId" clId="{A9E887E5-9ABC-4E6C-A2C5-8FB5D030076D}" dt="2022-07-13T11:47:14.891" v="3586" actId="27636"/>
          <ac:spMkLst>
            <pc:docMk/>
            <pc:sldMk cId="1119506003" sldId="296"/>
            <ac:spMk id="3" creationId="{15C31030-FF99-9A66-A74A-BD9938F64A33}"/>
          </ac:spMkLst>
        </pc:spChg>
        <pc:picChg chg="del">
          <ac:chgData name="shilpi mohanty" userId="7b885eb3dd52ee10" providerId="LiveId" clId="{A9E887E5-9ABC-4E6C-A2C5-8FB5D030076D}" dt="2022-07-13T10:52:18.859" v="2504" actId="478"/>
          <ac:picMkLst>
            <pc:docMk/>
            <pc:sldMk cId="1119506003" sldId="296"/>
            <ac:picMk id="6" creationId="{DEA7445F-FDDB-EDC4-8BA2-1AF94FED3E3C}"/>
          </ac:picMkLst>
        </pc:picChg>
        <pc:picChg chg="del">
          <ac:chgData name="shilpi mohanty" userId="7b885eb3dd52ee10" providerId="LiveId" clId="{A9E887E5-9ABC-4E6C-A2C5-8FB5D030076D}" dt="2022-07-13T10:52:17.444" v="2503" actId="478"/>
          <ac:picMkLst>
            <pc:docMk/>
            <pc:sldMk cId="1119506003" sldId="296"/>
            <ac:picMk id="7" creationId="{D2FAD3AE-0322-F29F-3187-98B4E2607999}"/>
          </ac:picMkLst>
        </pc:picChg>
        <pc:picChg chg="add mod">
          <ac:chgData name="shilpi mohanty" userId="7b885eb3dd52ee10" providerId="LiveId" clId="{A9E887E5-9ABC-4E6C-A2C5-8FB5D030076D}" dt="2022-07-13T11:27:24.093" v="2518" actId="14100"/>
          <ac:picMkLst>
            <pc:docMk/>
            <pc:sldMk cId="1119506003" sldId="296"/>
            <ac:picMk id="8" creationId="{113AB936-A78E-6B5B-B7ED-1BB355935DB8}"/>
          </ac:picMkLst>
        </pc:picChg>
        <pc:picChg chg="add mod">
          <ac:chgData name="shilpi mohanty" userId="7b885eb3dd52ee10" providerId="LiveId" clId="{A9E887E5-9ABC-4E6C-A2C5-8FB5D030076D}" dt="2022-07-13T10:53:18.664" v="2517" actId="14100"/>
          <ac:picMkLst>
            <pc:docMk/>
            <pc:sldMk cId="1119506003" sldId="296"/>
            <ac:picMk id="9" creationId="{03E6E199-1705-2638-B7D8-C6B041B72584}"/>
          </ac:picMkLst>
        </pc:picChg>
        <pc:picChg chg="add mod">
          <ac:chgData name="shilpi mohanty" userId="7b885eb3dd52ee10" providerId="LiveId" clId="{A9E887E5-9ABC-4E6C-A2C5-8FB5D030076D}" dt="2022-07-13T11:30:27.689" v="2698" actId="14100"/>
          <ac:picMkLst>
            <pc:docMk/>
            <pc:sldMk cId="1119506003" sldId="296"/>
            <ac:picMk id="10" creationId="{6B971188-71D8-8331-26E9-386EEF0B8481}"/>
          </ac:picMkLst>
        </pc:picChg>
      </pc:sldChg>
      <pc:sldChg chg="modSp mod">
        <pc:chgData name="shilpi mohanty" userId="7b885eb3dd52ee10" providerId="LiveId" clId="{A9E887E5-9ABC-4E6C-A2C5-8FB5D030076D}" dt="2022-07-13T11:56:45.208" v="3932" actId="27636"/>
        <pc:sldMkLst>
          <pc:docMk/>
          <pc:sldMk cId="4127638810" sldId="298"/>
        </pc:sldMkLst>
        <pc:spChg chg="mod">
          <ac:chgData name="shilpi mohanty" userId="7b885eb3dd52ee10" providerId="LiveId" clId="{A9E887E5-9ABC-4E6C-A2C5-8FB5D030076D}" dt="2022-07-13T11:56:45.208" v="3932" actId="27636"/>
          <ac:spMkLst>
            <pc:docMk/>
            <pc:sldMk cId="4127638810" sldId="298"/>
            <ac:spMk id="3" creationId="{7731BF53-73E6-4722-4918-F79DC609AFE0}"/>
          </ac:spMkLst>
        </pc:spChg>
      </pc:sldChg>
      <pc:sldChg chg="addSp delSp modSp mod">
        <pc:chgData name="shilpi mohanty" userId="7b885eb3dd52ee10" providerId="LiveId" clId="{A9E887E5-9ABC-4E6C-A2C5-8FB5D030076D}" dt="2022-07-13T12:27:10.413" v="4285" actId="27636"/>
        <pc:sldMkLst>
          <pc:docMk/>
          <pc:sldMk cId="2200516033" sldId="299"/>
        </pc:sldMkLst>
        <pc:spChg chg="mod">
          <ac:chgData name="shilpi mohanty" userId="7b885eb3dd52ee10" providerId="LiveId" clId="{A9E887E5-9ABC-4E6C-A2C5-8FB5D030076D}" dt="2022-07-13T11:57:00.825" v="3948" actId="20577"/>
          <ac:spMkLst>
            <pc:docMk/>
            <pc:sldMk cId="2200516033" sldId="299"/>
            <ac:spMk id="2" creationId="{9AD8AE90-5293-0574-FEF2-79CD1EBEF55F}"/>
          </ac:spMkLst>
        </pc:spChg>
        <pc:spChg chg="mod">
          <ac:chgData name="shilpi mohanty" userId="7b885eb3dd52ee10" providerId="LiveId" clId="{A9E887E5-9ABC-4E6C-A2C5-8FB5D030076D}" dt="2022-07-13T12:27:10.413" v="4285" actId="27636"/>
          <ac:spMkLst>
            <pc:docMk/>
            <pc:sldMk cId="2200516033" sldId="299"/>
            <ac:spMk id="3" creationId="{78B30F16-0795-3B74-A682-6CF3229FE346}"/>
          </ac:spMkLst>
        </pc:spChg>
        <pc:picChg chg="add mod">
          <ac:chgData name="shilpi mohanty" userId="7b885eb3dd52ee10" providerId="LiveId" clId="{A9E887E5-9ABC-4E6C-A2C5-8FB5D030076D}" dt="2022-07-13T12:27:07.734" v="4283" actId="14100"/>
          <ac:picMkLst>
            <pc:docMk/>
            <pc:sldMk cId="2200516033" sldId="299"/>
            <ac:picMk id="5" creationId="{055E2997-0268-0D55-B6C6-62A54F6A6858}"/>
          </ac:picMkLst>
        </pc:picChg>
        <pc:picChg chg="del mod">
          <ac:chgData name="shilpi mohanty" userId="7b885eb3dd52ee10" providerId="LiveId" clId="{A9E887E5-9ABC-4E6C-A2C5-8FB5D030076D}" dt="2022-07-13T12:23:31.916" v="4115" actId="478"/>
          <ac:picMkLst>
            <pc:docMk/>
            <pc:sldMk cId="2200516033" sldId="299"/>
            <ac:picMk id="6" creationId="{52BF827A-9C8C-DE0F-7678-AD1439D2234E}"/>
          </ac:picMkLst>
        </pc:picChg>
      </pc:sldChg>
      <pc:sldChg chg="addSp delSp modSp mod">
        <pc:chgData name="shilpi mohanty" userId="7b885eb3dd52ee10" providerId="LiveId" clId="{A9E887E5-9ABC-4E6C-A2C5-8FB5D030076D}" dt="2022-07-13T13:00:48.943" v="4994" actId="1076"/>
        <pc:sldMkLst>
          <pc:docMk/>
          <pc:sldMk cId="3511713547" sldId="300"/>
        </pc:sldMkLst>
        <pc:spChg chg="mod">
          <ac:chgData name="shilpi mohanty" userId="7b885eb3dd52ee10" providerId="LiveId" clId="{A9E887E5-9ABC-4E6C-A2C5-8FB5D030076D}" dt="2022-07-13T13:00:40.608" v="4992" actId="20577"/>
          <ac:spMkLst>
            <pc:docMk/>
            <pc:sldMk cId="3511713547" sldId="300"/>
            <ac:spMk id="2" creationId="{BA97C9C8-CC60-D81C-58E4-A9029E6FD72D}"/>
          </ac:spMkLst>
        </pc:spChg>
        <pc:spChg chg="mod">
          <ac:chgData name="shilpi mohanty" userId="7b885eb3dd52ee10" providerId="LiveId" clId="{A9E887E5-9ABC-4E6C-A2C5-8FB5D030076D}" dt="2022-07-13T12:29:00.939" v="4320" actId="123"/>
          <ac:spMkLst>
            <pc:docMk/>
            <pc:sldMk cId="3511713547" sldId="300"/>
            <ac:spMk id="5" creationId="{3E58CA9B-D001-ECCE-2E43-79B76444A1EB}"/>
          </ac:spMkLst>
        </pc:spChg>
        <pc:picChg chg="del">
          <ac:chgData name="shilpi mohanty" userId="7b885eb3dd52ee10" providerId="LiveId" clId="{A9E887E5-9ABC-4E6C-A2C5-8FB5D030076D}" dt="2022-07-13T12:27:49.841" v="4286" actId="478"/>
          <ac:picMkLst>
            <pc:docMk/>
            <pc:sldMk cId="3511713547" sldId="300"/>
            <ac:picMk id="6" creationId="{CEB07046-CFA7-3141-F2E4-ECCE11001E66}"/>
          </ac:picMkLst>
        </pc:picChg>
        <pc:picChg chg="add mod">
          <ac:chgData name="shilpi mohanty" userId="7b885eb3dd52ee10" providerId="LiveId" clId="{A9E887E5-9ABC-4E6C-A2C5-8FB5D030076D}" dt="2022-07-13T13:00:46.242" v="4993" actId="1076"/>
          <ac:picMkLst>
            <pc:docMk/>
            <pc:sldMk cId="3511713547" sldId="300"/>
            <ac:picMk id="7" creationId="{7472CA50-9F20-66CC-7ED8-6AFA4022E9D0}"/>
          </ac:picMkLst>
        </pc:picChg>
        <pc:picChg chg="add mod">
          <ac:chgData name="shilpi mohanty" userId="7b885eb3dd52ee10" providerId="LiveId" clId="{A9E887E5-9ABC-4E6C-A2C5-8FB5D030076D}" dt="2022-07-13T13:00:48.943" v="4994" actId="1076"/>
          <ac:picMkLst>
            <pc:docMk/>
            <pc:sldMk cId="3511713547" sldId="300"/>
            <ac:picMk id="8" creationId="{C8696046-B651-D9A9-D46B-A04B8A11F786}"/>
          </ac:picMkLst>
        </pc:picChg>
      </pc:sldChg>
      <pc:sldChg chg="addSp delSp modSp mod">
        <pc:chgData name="shilpi mohanty" userId="7b885eb3dd52ee10" providerId="LiveId" clId="{A9E887E5-9ABC-4E6C-A2C5-8FB5D030076D}" dt="2022-07-13T12:31:44.392" v="4355" actId="14100"/>
        <pc:sldMkLst>
          <pc:docMk/>
          <pc:sldMk cId="2848306400" sldId="301"/>
        </pc:sldMkLst>
        <pc:spChg chg="mod">
          <ac:chgData name="shilpi mohanty" userId="7b885eb3dd52ee10" providerId="LiveId" clId="{A9E887E5-9ABC-4E6C-A2C5-8FB5D030076D}" dt="2022-07-13T12:29:52.314" v="4335"/>
          <ac:spMkLst>
            <pc:docMk/>
            <pc:sldMk cId="2848306400" sldId="301"/>
            <ac:spMk id="2" creationId="{A7EC51AB-17CF-72C8-CBD3-40970FD0297B}"/>
          </ac:spMkLst>
        </pc:spChg>
        <pc:spChg chg="add mod">
          <ac:chgData name="shilpi mohanty" userId="7b885eb3dd52ee10" providerId="LiveId" clId="{A9E887E5-9ABC-4E6C-A2C5-8FB5D030076D}" dt="2022-07-13T12:31:26.509" v="4352" actId="313"/>
          <ac:spMkLst>
            <pc:docMk/>
            <pc:sldMk cId="2848306400" sldId="301"/>
            <ac:spMk id="4" creationId="{62697FDD-F0E4-8730-E4D1-FA7FF6DC3F0B}"/>
          </ac:spMkLst>
        </pc:spChg>
        <pc:picChg chg="del">
          <ac:chgData name="shilpi mohanty" userId="7b885eb3dd52ee10" providerId="LiveId" clId="{A9E887E5-9ABC-4E6C-A2C5-8FB5D030076D}" dt="2022-07-13T12:29:31.888" v="4327" actId="478"/>
          <ac:picMkLst>
            <pc:docMk/>
            <pc:sldMk cId="2848306400" sldId="301"/>
            <ac:picMk id="6" creationId="{EA9DC49D-DC2B-8456-0FF5-4938024108C1}"/>
          </ac:picMkLst>
        </pc:picChg>
        <pc:picChg chg="del">
          <ac:chgData name="shilpi mohanty" userId="7b885eb3dd52ee10" providerId="LiveId" clId="{A9E887E5-9ABC-4E6C-A2C5-8FB5D030076D}" dt="2022-07-13T12:30:08.387" v="4337" actId="478"/>
          <ac:picMkLst>
            <pc:docMk/>
            <pc:sldMk cId="2848306400" sldId="301"/>
            <ac:picMk id="7" creationId="{FAC71C2A-BFD9-E4C6-5336-D8DD7CED033E}"/>
          </ac:picMkLst>
        </pc:picChg>
        <pc:picChg chg="add mod">
          <ac:chgData name="shilpi mohanty" userId="7b885eb3dd52ee10" providerId="LiveId" clId="{A9E887E5-9ABC-4E6C-A2C5-8FB5D030076D}" dt="2022-07-13T12:31:44.392" v="4355" actId="14100"/>
          <ac:picMkLst>
            <pc:docMk/>
            <pc:sldMk cId="2848306400" sldId="301"/>
            <ac:picMk id="8" creationId="{AF571A89-91DC-64F2-ADED-8F95B6565AB2}"/>
          </ac:picMkLst>
        </pc:picChg>
      </pc:sldChg>
      <pc:sldChg chg="addSp modSp mod">
        <pc:chgData name="shilpi mohanty" userId="7b885eb3dd52ee10" providerId="LiveId" clId="{A9E887E5-9ABC-4E6C-A2C5-8FB5D030076D}" dt="2022-07-13T12:33:41.197" v="4443" actId="14100"/>
        <pc:sldMkLst>
          <pc:docMk/>
          <pc:sldMk cId="3423718930" sldId="302"/>
        </pc:sldMkLst>
        <pc:spChg chg="mod">
          <ac:chgData name="shilpi mohanty" userId="7b885eb3dd52ee10" providerId="LiveId" clId="{A9E887E5-9ABC-4E6C-A2C5-8FB5D030076D}" dt="2022-07-13T12:32:13.526" v="4428" actId="6549"/>
          <ac:spMkLst>
            <pc:docMk/>
            <pc:sldMk cId="3423718930" sldId="302"/>
            <ac:spMk id="2" creationId="{B4C4DBAD-029D-9625-5519-8FE541087F74}"/>
          </ac:spMkLst>
        </pc:spChg>
        <pc:spChg chg="mod">
          <ac:chgData name="shilpi mohanty" userId="7b885eb3dd52ee10" providerId="LiveId" clId="{A9E887E5-9ABC-4E6C-A2C5-8FB5D030076D}" dt="2022-07-13T12:33:22.496" v="4438" actId="27636"/>
          <ac:spMkLst>
            <pc:docMk/>
            <pc:sldMk cId="3423718930" sldId="302"/>
            <ac:spMk id="3" creationId="{75888850-0B8D-F793-335C-44B53DADAF9B}"/>
          </ac:spMkLst>
        </pc:spChg>
        <pc:picChg chg="add mod">
          <ac:chgData name="shilpi mohanty" userId="7b885eb3dd52ee10" providerId="LiveId" clId="{A9E887E5-9ABC-4E6C-A2C5-8FB5D030076D}" dt="2022-07-13T12:33:41.197" v="4443" actId="14100"/>
          <ac:picMkLst>
            <pc:docMk/>
            <pc:sldMk cId="3423718930" sldId="302"/>
            <ac:picMk id="4" creationId="{F410BA5B-FA23-CEC0-AB07-22084CCB8604}"/>
          </ac:picMkLst>
        </pc:picChg>
      </pc:sldChg>
      <pc:sldChg chg="addSp delSp modSp mod">
        <pc:chgData name="shilpi mohanty" userId="7b885eb3dd52ee10" providerId="LiveId" clId="{A9E887E5-9ABC-4E6C-A2C5-8FB5D030076D}" dt="2022-07-13T12:34:09.041" v="4461" actId="14100"/>
        <pc:sldMkLst>
          <pc:docMk/>
          <pc:sldMk cId="3977091633" sldId="303"/>
        </pc:sldMkLst>
        <pc:spChg chg="mod">
          <ac:chgData name="shilpi mohanty" userId="7b885eb3dd52ee10" providerId="LiveId" clId="{A9E887E5-9ABC-4E6C-A2C5-8FB5D030076D}" dt="2022-07-13T12:33:54.340" v="4457" actId="20577"/>
          <ac:spMkLst>
            <pc:docMk/>
            <pc:sldMk cId="3977091633" sldId="303"/>
            <ac:spMk id="2" creationId="{D8461052-CDD1-E299-62C7-58A0997633FB}"/>
          </ac:spMkLst>
        </pc:spChg>
        <pc:spChg chg="del">
          <ac:chgData name="shilpi mohanty" userId="7b885eb3dd52ee10" providerId="LiveId" clId="{A9E887E5-9ABC-4E6C-A2C5-8FB5D030076D}" dt="2022-07-13T12:34:05.675" v="4459"/>
          <ac:spMkLst>
            <pc:docMk/>
            <pc:sldMk cId="3977091633" sldId="303"/>
            <ac:spMk id="5" creationId="{FF926E0B-E0B4-4A60-EB64-D4F2F44CEFFB}"/>
          </ac:spMkLst>
        </pc:spChg>
        <pc:picChg chg="del">
          <ac:chgData name="shilpi mohanty" userId="7b885eb3dd52ee10" providerId="LiveId" clId="{A9E887E5-9ABC-4E6C-A2C5-8FB5D030076D}" dt="2022-07-13T12:33:56.210" v="4458" actId="478"/>
          <ac:picMkLst>
            <pc:docMk/>
            <pc:sldMk cId="3977091633" sldId="303"/>
            <ac:picMk id="6" creationId="{073FCB2E-6520-87D6-D7BD-3DBCA7D5DF67}"/>
          </ac:picMkLst>
        </pc:picChg>
        <pc:picChg chg="add mod">
          <ac:chgData name="shilpi mohanty" userId="7b885eb3dd52ee10" providerId="LiveId" clId="{A9E887E5-9ABC-4E6C-A2C5-8FB5D030076D}" dt="2022-07-13T12:34:09.041" v="4461" actId="14100"/>
          <ac:picMkLst>
            <pc:docMk/>
            <pc:sldMk cId="3977091633" sldId="303"/>
            <ac:picMk id="7" creationId="{35F06F62-AA10-FD11-B1B7-59A237C934D0}"/>
          </ac:picMkLst>
        </pc:picChg>
      </pc:sldChg>
      <pc:sldChg chg="addSp delSp modSp mod">
        <pc:chgData name="shilpi mohanty" userId="7b885eb3dd52ee10" providerId="LiveId" clId="{A9E887E5-9ABC-4E6C-A2C5-8FB5D030076D}" dt="2022-07-13T12:37:02.536" v="4573" actId="1076"/>
        <pc:sldMkLst>
          <pc:docMk/>
          <pc:sldMk cId="455345031" sldId="305"/>
        </pc:sldMkLst>
        <pc:spChg chg="add mod">
          <ac:chgData name="shilpi mohanty" userId="7b885eb3dd52ee10" providerId="LiveId" clId="{A9E887E5-9ABC-4E6C-A2C5-8FB5D030076D}" dt="2022-07-13T12:36:02.241" v="4551" actId="20577"/>
          <ac:spMkLst>
            <pc:docMk/>
            <pc:sldMk cId="455345031" sldId="305"/>
            <ac:spMk id="4" creationId="{0C93A274-8C43-9E71-8C8D-3E1DE9C2B408}"/>
          </ac:spMkLst>
        </pc:spChg>
        <pc:picChg chg="add mod">
          <ac:chgData name="shilpi mohanty" userId="7b885eb3dd52ee10" providerId="LiveId" clId="{A9E887E5-9ABC-4E6C-A2C5-8FB5D030076D}" dt="2022-07-13T12:36:36.990" v="4565" actId="1076"/>
          <ac:picMkLst>
            <pc:docMk/>
            <pc:sldMk cId="455345031" sldId="305"/>
            <ac:picMk id="6" creationId="{6B4D4B03-AB03-10C8-8F35-BB643927F44B}"/>
          </ac:picMkLst>
        </pc:picChg>
        <pc:picChg chg="add mod">
          <ac:chgData name="shilpi mohanty" userId="7b885eb3dd52ee10" providerId="LiveId" clId="{A9E887E5-9ABC-4E6C-A2C5-8FB5D030076D}" dt="2022-07-13T12:36:38.932" v="4566" actId="1076"/>
          <ac:picMkLst>
            <pc:docMk/>
            <pc:sldMk cId="455345031" sldId="305"/>
            <ac:picMk id="7" creationId="{C369D432-994B-7FF5-7A39-41EEFCB5210A}"/>
          </ac:picMkLst>
        </pc:picChg>
        <pc:picChg chg="del">
          <ac:chgData name="shilpi mohanty" userId="7b885eb3dd52ee10" providerId="LiveId" clId="{A9E887E5-9ABC-4E6C-A2C5-8FB5D030076D}" dt="2022-07-13T12:34:53.206" v="4462" actId="478"/>
          <ac:picMkLst>
            <pc:docMk/>
            <pc:sldMk cId="455345031" sldId="305"/>
            <ac:picMk id="8" creationId="{99B70FD2-2833-CA43-5F76-E92E013BD835}"/>
          </ac:picMkLst>
        </pc:picChg>
        <pc:picChg chg="add mod">
          <ac:chgData name="shilpi mohanty" userId="7b885eb3dd52ee10" providerId="LiveId" clId="{A9E887E5-9ABC-4E6C-A2C5-8FB5D030076D}" dt="2022-07-13T12:36:42.051" v="4567" actId="1076"/>
          <ac:picMkLst>
            <pc:docMk/>
            <pc:sldMk cId="455345031" sldId="305"/>
            <ac:picMk id="9" creationId="{01F2C7EE-23B7-CB12-265A-B08BD23CA375}"/>
          </ac:picMkLst>
        </pc:picChg>
        <pc:picChg chg="add mod">
          <ac:chgData name="shilpi mohanty" userId="7b885eb3dd52ee10" providerId="LiveId" clId="{A9E887E5-9ABC-4E6C-A2C5-8FB5D030076D}" dt="2022-07-13T12:37:02.536" v="4573" actId="1076"/>
          <ac:picMkLst>
            <pc:docMk/>
            <pc:sldMk cId="455345031" sldId="305"/>
            <ac:picMk id="10" creationId="{4D224598-D957-7C48-41A6-72181BD4F6DC}"/>
          </ac:picMkLst>
        </pc:picChg>
      </pc:sldChg>
      <pc:sldChg chg="addSp delSp modSp mod">
        <pc:chgData name="shilpi mohanty" userId="7b885eb3dd52ee10" providerId="LiveId" clId="{A9E887E5-9ABC-4E6C-A2C5-8FB5D030076D}" dt="2022-07-13T12:39:13.745" v="4657" actId="14100"/>
        <pc:sldMkLst>
          <pc:docMk/>
          <pc:sldMk cId="1607399577" sldId="306"/>
        </pc:sldMkLst>
        <pc:spChg chg="mod">
          <ac:chgData name="shilpi mohanty" userId="7b885eb3dd52ee10" providerId="LiveId" clId="{A9E887E5-9ABC-4E6C-A2C5-8FB5D030076D}" dt="2022-07-13T12:39:07.461" v="4654"/>
          <ac:spMkLst>
            <pc:docMk/>
            <pc:sldMk cId="1607399577" sldId="306"/>
            <ac:spMk id="3" creationId="{8FD6A8C8-7FF1-9F34-F378-8E3F664E4CD6}"/>
          </ac:spMkLst>
        </pc:spChg>
        <pc:picChg chg="add mod">
          <ac:chgData name="shilpi mohanty" userId="7b885eb3dd52ee10" providerId="LiveId" clId="{A9E887E5-9ABC-4E6C-A2C5-8FB5D030076D}" dt="2022-07-13T12:39:13.745" v="4657" actId="14100"/>
          <ac:picMkLst>
            <pc:docMk/>
            <pc:sldMk cId="1607399577" sldId="306"/>
            <ac:picMk id="6" creationId="{A6DEA5F2-9213-D414-5172-C8B9AB53A6A1}"/>
          </ac:picMkLst>
        </pc:picChg>
        <pc:picChg chg="del">
          <ac:chgData name="shilpi mohanty" userId="7b885eb3dd52ee10" providerId="LiveId" clId="{A9E887E5-9ABC-4E6C-A2C5-8FB5D030076D}" dt="2022-07-13T12:37:17.604" v="4637" actId="478"/>
          <ac:picMkLst>
            <pc:docMk/>
            <pc:sldMk cId="1607399577" sldId="306"/>
            <ac:picMk id="10" creationId="{6F49DEB1-6152-DA69-D096-422041D966EE}"/>
          </ac:picMkLst>
        </pc:picChg>
        <pc:picChg chg="del">
          <ac:chgData name="shilpi mohanty" userId="7b885eb3dd52ee10" providerId="LiveId" clId="{A9E887E5-9ABC-4E6C-A2C5-8FB5D030076D}" dt="2022-07-13T12:37:19.072" v="4638" actId="478"/>
          <ac:picMkLst>
            <pc:docMk/>
            <pc:sldMk cId="1607399577" sldId="306"/>
            <ac:picMk id="11" creationId="{DFCE3469-F0E7-6149-22A6-0B2242F2FAA8}"/>
          </ac:picMkLst>
        </pc:picChg>
      </pc:sldChg>
      <pc:sldChg chg="addSp delSp modSp mod">
        <pc:chgData name="shilpi mohanty" userId="7b885eb3dd52ee10" providerId="LiveId" clId="{A9E887E5-9ABC-4E6C-A2C5-8FB5D030076D}" dt="2022-07-13T12:42:47.676" v="4727" actId="1076"/>
        <pc:sldMkLst>
          <pc:docMk/>
          <pc:sldMk cId="3809979948" sldId="307"/>
        </pc:sldMkLst>
        <pc:spChg chg="mod">
          <ac:chgData name="shilpi mohanty" userId="7b885eb3dd52ee10" providerId="LiveId" clId="{A9E887E5-9ABC-4E6C-A2C5-8FB5D030076D}" dt="2022-07-13T12:39:28.768" v="4668" actId="20577"/>
          <ac:spMkLst>
            <pc:docMk/>
            <pc:sldMk cId="3809979948" sldId="307"/>
            <ac:spMk id="2" creationId="{7A04AA94-B789-0E7F-17F3-3BBAA2C8A032}"/>
          </ac:spMkLst>
        </pc:spChg>
        <pc:spChg chg="mod">
          <ac:chgData name="shilpi mohanty" userId="7b885eb3dd52ee10" providerId="LiveId" clId="{A9E887E5-9ABC-4E6C-A2C5-8FB5D030076D}" dt="2022-07-13T12:42:30.822" v="4724" actId="14100"/>
          <ac:spMkLst>
            <pc:docMk/>
            <pc:sldMk cId="3809979948" sldId="307"/>
            <ac:spMk id="3" creationId="{F0351C5A-AD3C-3599-C1C9-D9DCE6ED4D3E}"/>
          </ac:spMkLst>
        </pc:spChg>
        <pc:picChg chg="del">
          <ac:chgData name="shilpi mohanty" userId="7b885eb3dd52ee10" providerId="LiveId" clId="{A9E887E5-9ABC-4E6C-A2C5-8FB5D030076D}" dt="2022-07-13T12:39:31.943" v="4669" actId="478"/>
          <ac:picMkLst>
            <pc:docMk/>
            <pc:sldMk cId="3809979948" sldId="307"/>
            <ac:picMk id="8" creationId="{E855CB67-8F39-BE98-776B-C61DDEFA27BC}"/>
          </ac:picMkLst>
        </pc:picChg>
        <pc:picChg chg="del">
          <ac:chgData name="shilpi mohanty" userId="7b885eb3dd52ee10" providerId="LiveId" clId="{A9E887E5-9ABC-4E6C-A2C5-8FB5D030076D}" dt="2022-07-13T12:39:36.298" v="4670" actId="478"/>
          <ac:picMkLst>
            <pc:docMk/>
            <pc:sldMk cId="3809979948" sldId="307"/>
            <ac:picMk id="9" creationId="{7EA37446-1C8E-08FF-AE97-1327BC38D65D}"/>
          </ac:picMkLst>
        </pc:picChg>
        <pc:picChg chg="del">
          <ac:chgData name="shilpi mohanty" userId="7b885eb3dd52ee10" providerId="LiveId" clId="{A9E887E5-9ABC-4E6C-A2C5-8FB5D030076D}" dt="2022-07-13T12:39:39.582" v="4671" actId="478"/>
          <ac:picMkLst>
            <pc:docMk/>
            <pc:sldMk cId="3809979948" sldId="307"/>
            <ac:picMk id="10" creationId="{7890D596-A0F4-6423-6A71-42043F69929B}"/>
          </ac:picMkLst>
        </pc:picChg>
        <pc:picChg chg="del">
          <ac:chgData name="shilpi mohanty" userId="7b885eb3dd52ee10" providerId="LiveId" clId="{A9E887E5-9ABC-4E6C-A2C5-8FB5D030076D}" dt="2022-07-13T12:39:45.018" v="4675" actId="478"/>
          <ac:picMkLst>
            <pc:docMk/>
            <pc:sldMk cId="3809979948" sldId="307"/>
            <ac:picMk id="11" creationId="{F22351AC-DF1B-FB06-FF3F-1EB70AF7EDF8}"/>
          </ac:picMkLst>
        </pc:picChg>
        <pc:picChg chg="del">
          <ac:chgData name="shilpi mohanty" userId="7b885eb3dd52ee10" providerId="LiveId" clId="{A9E887E5-9ABC-4E6C-A2C5-8FB5D030076D}" dt="2022-07-13T12:39:43.637" v="4674" actId="478"/>
          <ac:picMkLst>
            <pc:docMk/>
            <pc:sldMk cId="3809979948" sldId="307"/>
            <ac:picMk id="12" creationId="{790B503E-0E52-527E-70FC-184E96AC038D}"/>
          </ac:picMkLst>
        </pc:picChg>
        <pc:picChg chg="del">
          <ac:chgData name="shilpi mohanty" userId="7b885eb3dd52ee10" providerId="LiveId" clId="{A9E887E5-9ABC-4E6C-A2C5-8FB5D030076D}" dt="2022-07-13T12:39:42.341" v="4673" actId="478"/>
          <ac:picMkLst>
            <pc:docMk/>
            <pc:sldMk cId="3809979948" sldId="307"/>
            <ac:picMk id="13" creationId="{CF012334-E42F-400D-D982-669F20A9FCDD}"/>
          </ac:picMkLst>
        </pc:picChg>
        <pc:picChg chg="del">
          <ac:chgData name="shilpi mohanty" userId="7b885eb3dd52ee10" providerId="LiveId" clId="{A9E887E5-9ABC-4E6C-A2C5-8FB5D030076D}" dt="2022-07-13T12:39:40.999" v="4672" actId="478"/>
          <ac:picMkLst>
            <pc:docMk/>
            <pc:sldMk cId="3809979948" sldId="307"/>
            <ac:picMk id="14" creationId="{86F96A75-7E54-AF88-0071-55A4729E325A}"/>
          </ac:picMkLst>
        </pc:picChg>
        <pc:picChg chg="add mod">
          <ac:chgData name="shilpi mohanty" userId="7b885eb3dd52ee10" providerId="LiveId" clId="{A9E887E5-9ABC-4E6C-A2C5-8FB5D030076D}" dt="2022-07-13T12:40:50.125" v="4703" actId="1076"/>
          <ac:picMkLst>
            <pc:docMk/>
            <pc:sldMk cId="3809979948" sldId="307"/>
            <ac:picMk id="15" creationId="{27A004B3-133E-D3A6-832B-A223EA81971C}"/>
          </ac:picMkLst>
        </pc:picChg>
        <pc:picChg chg="add mod">
          <ac:chgData name="shilpi mohanty" userId="7b885eb3dd52ee10" providerId="LiveId" clId="{A9E887E5-9ABC-4E6C-A2C5-8FB5D030076D}" dt="2022-07-13T12:40:55.803" v="4705" actId="1076"/>
          <ac:picMkLst>
            <pc:docMk/>
            <pc:sldMk cId="3809979948" sldId="307"/>
            <ac:picMk id="16" creationId="{1EBB452D-EEE8-B227-9F7A-403BFCE036D1}"/>
          </ac:picMkLst>
        </pc:picChg>
        <pc:picChg chg="add mod">
          <ac:chgData name="shilpi mohanty" userId="7b885eb3dd52ee10" providerId="LiveId" clId="{A9E887E5-9ABC-4E6C-A2C5-8FB5D030076D}" dt="2022-07-13T12:42:40.182" v="4725" actId="1076"/>
          <ac:picMkLst>
            <pc:docMk/>
            <pc:sldMk cId="3809979948" sldId="307"/>
            <ac:picMk id="17" creationId="{1106C007-CF14-6586-250E-419789E4047A}"/>
          </ac:picMkLst>
        </pc:picChg>
        <pc:picChg chg="add mod">
          <ac:chgData name="shilpi mohanty" userId="7b885eb3dd52ee10" providerId="LiveId" clId="{A9E887E5-9ABC-4E6C-A2C5-8FB5D030076D}" dt="2022-07-13T12:41:16.301" v="4711" actId="1076"/>
          <ac:picMkLst>
            <pc:docMk/>
            <pc:sldMk cId="3809979948" sldId="307"/>
            <ac:picMk id="18" creationId="{CB67E208-D265-CC5E-27B4-4FADF913EFEF}"/>
          </ac:picMkLst>
        </pc:picChg>
        <pc:picChg chg="add mod">
          <ac:chgData name="shilpi mohanty" userId="7b885eb3dd52ee10" providerId="LiveId" clId="{A9E887E5-9ABC-4E6C-A2C5-8FB5D030076D}" dt="2022-07-13T12:42:42.707" v="4726" actId="1076"/>
          <ac:picMkLst>
            <pc:docMk/>
            <pc:sldMk cId="3809979948" sldId="307"/>
            <ac:picMk id="19" creationId="{B50E4DBA-63E9-AC90-1399-1922EB41E0EC}"/>
          </ac:picMkLst>
        </pc:picChg>
        <pc:picChg chg="add mod">
          <ac:chgData name="shilpi mohanty" userId="7b885eb3dd52ee10" providerId="LiveId" clId="{A9E887E5-9ABC-4E6C-A2C5-8FB5D030076D}" dt="2022-07-13T12:42:47.676" v="4727" actId="1076"/>
          <ac:picMkLst>
            <pc:docMk/>
            <pc:sldMk cId="3809979948" sldId="307"/>
            <ac:picMk id="20" creationId="{46C94974-9FA8-8D3C-5BB9-D98ED9DF58D0}"/>
          </ac:picMkLst>
        </pc:picChg>
      </pc:sldChg>
      <pc:sldChg chg="addSp delSp modSp mod">
        <pc:chgData name="shilpi mohanty" userId="7b885eb3dd52ee10" providerId="LiveId" clId="{A9E887E5-9ABC-4E6C-A2C5-8FB5D030076D}" dt="2022-07-13T12:47:57.824" v="4760" actId="14100"/>
        <pc:sldMkLst>
          <pc:docMk/>
          <pc:sldMk cId="281350816" sldId="308"/>
        </pc:sldMkLst>
        <pc:spChg chg="mod">
          <ac:chgData name="shilpi mohanty" userId="7b885eb3dd52ee10" providerId="LiveId" clId="{A9E887E5-9ABC-4E6C-A2C5-8FB5D030076D}" dt="2022-07-13T12:43:10.152" v="4740" actId="14100"/>
          <ac:spMkLst>
            <pc:docMk/>
            <pc:sldMk cId="281350816" sldId="308"/>
            <ac:spMk id="2" creationId="{9EBF728E-6D71-D70C-8791-C25CDE00140B}"/>
          </ac:spMkLst>
        </pc:spChg>
        <pc:spChg chg="mod">
          <ac:chgData name="shilpi mohanty" userId="7b885eb3dd52ee10" providerId="LiveId" clId="{A9E887E5-9ABC-4E6C-A2C5-8FB5D030076D}" dt="2022-07-13T12:47:51.475" v="4758" actId="6549"/>
          <ac:spMkLst>
            <pc:docMk/>
            <pc:sldMk cId="281350816" sldId="308"/>
            <ac:spMk id="3" creationId="{89E3EA3E-0577-04BF-06B2-38654855B593}"/>
          </ac:spMkLst>
        </pc:spChg>
        <pc:picChg chg="del">
          <ac:chgData name="shilpi mohanty" userId="7b885eb3dd52ee10" providerId="LiveId" clId="{A9E887E5-9ABC-4E6C-A2C5-8FB5D030076D}" dt="2022-07-13T12:43:20.657" v="4745" actId="478"/>
          <ac:picMkLst>
            <pc:docMk/>
            <pc:sldMk cId="281350816" sldId="308"/>
            <ac:picMk id="7" creationId="{52A675C7-A6CC-D47F-E08E-3D282CE6D9FD}"/>
          </ac:picMkLst>
        </pc:picChg>
        <pc:picChg chg="del">
          <ac:chgData name="shilpi mohanty" userId="7b885eb3dd52ee10" providerId="LiveId" clId="{A9E887E5-9ABC-4E6C-A2C5-8FB5D030076D}" dt="2022-07-13T12:43:17.541" v="4743" actId="478"/>
          <ac:picMkLst>
            <pc:docMk/>
            <pc:sldMk cId="281350816" sldId="308"/>
            <ac:picMk id="8" creationId="{459D37FD-E2D0-AB5A-4BA8-3896B12D4F0C}"/>
          </ac:picMkLst>
        </pc:picChg>
        <pc:picChg chg="del">
          <ac:chgData name="shilpi mohanty" userId="7b885eb3dd52ee10" providerId="LiveId" clId="{A9E887E5-9ABC-4E6C-A2C5-8FB5D030076D}" dt="2022-07-13T12:43:22.067" v="4746" actId="478"/>
          <ac:picMkLst>
            <pc:docMk/>
            <pc:sldMk cId="281350816" sldId="308"/>
            <ac:picMk id="9" creationId="{787F708B-BEB5-5E05-1AAA-7D59C1EEC31C}"/>
          </ac:picMkLst>
        </pc:picChg>
        <pc:picChg chg="add mod">
          <ac:chgData name="shilpi mohanty" userId="7b885eb3dd52ee10" providerId="LiveId" clId="{A9E887E5-9ABC-4E6C-A2C5-8FB5D030076D}" dt="2022-07-13T12:47:57.824" v="4760" actId="14100"/>
          <ac:picMkLst>
            <pc:docMk/>
            <pc:sldMk cId="281350816" sldId="308"/>
            <ac:picMk id="10" creationId="{6C46662E-9125-5D72-C272-FC69D2CA1E63}"/>
          </ac:picMkLst>
        </pc:picChg>
        <pc:picChg chg="del">
          <ac:chgData name="shilpi mohanty" userId="7b885eb3dd52ee10" providerId="LiveId" clId="{A9E887E5-9ABC-4E6C-A2C5-8FB5D030076D}" dt="2022-07-13T12:43:19.032" v="4744" actId="478"/>
          <ac:picMkLst>
            <pc:docMk/>
            <pc:sldMk cId="281350816" sldId="308"/>
            <ac:picMk id="11" creationId="{52FAF77F-76E7-27C5-99E7-06641D9A3FBF}"/>
          </ac:picMkLst>
        </pc:picChg>
      </pc:sldChg>
      <pc:sldChg chg="modSp mod">
        <pc:chgData name="shilpi mohanty" userId="7b885eb3dd52ee10" providerId="LiveId" clId="{A9E887E5-9ABC-4E6C-A2C5-8FB5D030076D}" dt="2022-07-13T12:54:25.934" v="4874" actId="14100"/>
        <pc:sldMkLst>
          <pc:docMk/>
          <pc:sldMk cId="1773606182" sldId="310"/>
        </pc:sldMkLst>
        <pc:spChg chg="mod">
          <ac:chgData name="shilpi mohanty" userId="7b885eb3dd52ee10" providerId="LiveId" clId="{A9E887E5-9ABC-4E6C-A2C5-8FB5D030076D}" dt="2022-07-13T12:54:25.934" v="4874" actId="14100"/>
          <ac:spMkLst>
            <pc:docMk/>
            <pc:sldMk cId="1773606182" sldId="310"/>
            <ac:spMk id="3" creationId="{E1DFFF23-B49A-5A72-D5C7-5B049B7E7B75}"/>
          </ac:spMkLst>
        </pc:spChg>
      </pc:sldChg>
      <pc:sldChg chg="modSp mod">
        <pc:chgData name="shilpi mohanty" userId="7b885eb3dd52ee10" providerId="LiveId" clId="{A9E887E5-9ABC-4E6C-A2C5-8FB5D030076D}" dt="2022-07-13T12:57:33.170" v="4920" actId="27636"/>
        <pc:sldMkLst>
          <pc:docMk/>
          <pc:sldMk cId="3659218070" sldId="311"/>
        </pc:sldMkLst>
        <pc:spChg chg="mod">
          <ac:chgData name="shilpi mohanty" userId="7b885eb3dd52ee10" providerId="LiveId" clId="{A9E887E5-9ABC-4E6C-A2C5-8FB5D030076D}" dt="2022-07-13T12:57:33.170" v="4920" actId="27636"/>
          <ac:spMkLst>
            <pc:docMk/>
            <pc:sldMk cId="3659218070" sldId="311"/>
            <ac:spMk id="3" creationId="{40E75915-23D3-A99D-F04F-AC33D4728901}"/>
          </ac:spMkLst>
        </pc:spChg>
      </pc:sldChg>
      <pc:sldChg chg="modSp mod">
        <pc:chgData name="shilpi mohanty" userId="7b885eb3dd52ee10" providerId="LiveId" clId="{A9E887E5-9ABC-4E6C-A2C5-8FB5D030076D}" dt="2022-07-13T12:56:08.137" v="4907" actId="6549"/>
        <pc:sldMkLst>
          <pc:docMk/>
          <pc:sldMk cId="3621360833" sldId="312"/>
        </pc:sldMkLst>
        <pc:spChg chg="mod">
          <ac:chgData name="shilpi mohanty" userId="7b885eb3dd52ee10" providerId="LiveId" clId="{A9E887E5-9ABC-4E6C-A2C5-8FB5D030076D}" dt="2022-07-13T12:56:08.137" v="4907" actId="6549"/>
          <ac:spMkLst>
            <pc:docMk/>
            <pc:sldMk cId="3621360833" sldId="312"/>
            <ac:spMk id="3" creationId="{6FE0BA9A-27A3-EA16-7D36-1B6BE88C5B39}"/>
          </ac:spMkLst>
        </pc:spChg>
      </pc:sldChg>
      <pc:sldChg chg="modSp mod">
        <pc:chgData name="shilpi mohanty" userId="7b885eb3dd52ee10" providerId="LiveId" clId="{A9E887E5-9ABC-4E6C-A2C5-8FB5D030076D}" dt="2022-07-13T12:59:18.251" v="4982" actId="6549"/>
        <pc:sldMkLst>
          <pc:docMk/>
          <pc:sldMk cId="1965827752" sldId="314"/>
        </pc:sldMkLst>
        <pc:spChg chg="mod">
          <ac:chgData name="shilpi mohanty" userId="7b885eb3dd52ee10" providerId="LiveId" clId="{A9E887E5-9ABC-4E6C-A2C5-8FB5D030076D}" dt="2022-07-13T12:58:58.642" v="4964" actId="14100"/>
          <ac:spMkLst>
            <pc:docMk/>
            <pc:sldMk cId="1965827752" sldId="314"/>
            <ac:spMk id="2" creationId="{DAA340CC-08A4-8C7B-D9DB-93FFCB6F202A}"/>
          </ac:spMkLst>
        </pc:spChg>
        <pc:spChg chg="mod">
          <ac:chgData name="shilpi mohanty" userId="7b885eb3dd52ee10" providerId="LiveId" clId="{A9E887E5-9ABC-4E6C-A2C5-8FB5D030076D}" dt="2022-07-13T12:59:18.251" v="4982" actId="6549"/>
          <ac:spMkLst>
            <pc:docMk/>
            <pc:sldMk cId="1965827752" sldId="314"/>
            <ac:spMk id="3" creationId="{580987CE-BE8F-634B-6194-5FBE348987CF}"/>
          </ac:spMkLst>
        </pc:spChg>
      </pc:sldChg>
      <pc:sldChg chg="modSp mod">
        <pc:chgData name="shilpi mohanty" userId="7b885eb3dd52ee10" providerId="LiveId" clId="{A9E887E5-9ABC-4E6C-A2C5-8FB5D030076D}" dt="2022-07-13T06:12:41.675" v="85" actId="27636"/>
        <pc:sldMkLst>
          <pc:docMk/>
          <pc:sldMk cId="758863413" sldId="315"/>
        </pc:sldMkLst>
        <pc:spChg chg="mod">
          <ac:chgData name="shilpi mohanty" userId="7b885eb3dd52ee10" providerId="LiveId" clId="{A9E887E5-9ABC-4E6C-A2C5-8FB5D030076D}" dt="2022-07-13T06:12:41.675" v="85" actId="27636"/>
          <ac:spMkLst>
            <pc:docMk/>
            <pc:sldMk cId="758863413" sldId="315"/>
            <ac:spMk id="3" creationId="{75397D76-E8B9-49C3-278F-175295E8D645}"/>
          </ac:spMkLst>
        </pc:spChg>
      </pc:sldChg>
      <pc:sldChg chg="addSp delSp modSp mod">
        <pc:chgData name="shilpi mohanty" userId="7b885eb3dd52ee10" providerId="LiveId" clId="{A9E887E5-9ABC-4E6C-A2C5-8FB5D030076D}" dt="2022-07-13T11:47:21.628" v="3588" actId="27636"/>
        <pc:sldMkLst>
          <pc:docMk/>
          <pc:sldMk cId="96373734" sldId="316"/>
        </pc:sldMkLst>
        <pc:spChg chg="mod">
          <ac:chgData name="shilpi mohanty" userId="7b885eb3dd52ee10" providerId="LiveId" clId="{A9E887E5-9ABC-4E6C-A2C5-8FB5D030076D}" dt="2022-07-13T11:30:54.205" v="2737" actId="20577"/>
          <ac:spMkLst>
            <pc:docMk/>
            <pc:sldMk cId="96373734" sldId="316"/>
            <ac:spMk id="2" creationId="{2E434FE0-A613-992F-4977-EC683FB35C7D}"/>
          </ac:spMkLst>
        </pc:spChg>
        <pc:spChg chg="mod">
          <ac:chgData name="shilpi mohanty" userId="7b885eb3dd52ee10" providerId="LiveId" clId="{A9E887E5-9ABC-4E6C-A2C5-8FB5D030076D}" dt="2022-07-13T11:47:21.628" v="3588" actId="27636"/>
          <ac:spMkLst>
            <pc:docMk/>
            <pc:sldMk cId="96373734" sldId="316"/>
            <ac:spMk id="3" creationId="{70358CCB-6AB5-07A4-7383-709E96004DCE}"/>
          </ac:spMkLst>
        </pc:spChg>
        <pc:picChg chg="del">
          <ac:chgData name="shilpi mohanty" userId="7b885eb3dd52ee10" providerId="LiveId" clId="{A9E887E5-9ABC-4E6C-A2C5-8FB5D030076D}" dt="2022-07-13T11:29:36.165" v="2689" actId="478"/>
          <ac:picMkLst>
            <pc:docMk/>
            <pc:sldMk cId="96373734" sldId="316"/>
            <ac:picMk id="4" creationId="{CD9BAD81-9EDA-F8ED-8F5C-E5E6B704636C}"/>
          </ac:picMkLst>
        </pc:picChg>
        <pc:picChg chg="del">
          <ac:chgData name="shilpi mohanty" userId="7b885eb3dd52ee10" providerId="LiveId" clId="{A9E887E5-9ABC-4E6C-A2C5-8FB5D030076D}" dt="2022-07-13T11:29:37.729" v="2690" actId="478"/>
          <ac:picMkLst>
            <pc:docMk/>
            <pc:sldMk cId="96373734" sldId="316"/>
            <ac:picMk id="5" creationId="{C7F2AE9A-6D1F-E460-2058-E26C94452E3E}"/>
          </ac:picMkLst>
        </pc:picChg>
        <pc:picChg chg="add mod">
          <ac:chgData name="shilpi mohanty" userId="7b885eb3dd52ee10" providerId="LiveId" clId="{A9E887E5-9ABC-4E6C-A2C5-8FB5D030076D}" dt="2022-07-13T11:31:27.882" v="2744" actId="14100"/>
          <ac:picMkLst>
            <pc:docMk/>
            <pc:sldMk cId="96373734" sldId="316"/>
            <ac:picMk id="6" creationId="{DEED1791-0B62-734B-4796-C01AA82B7E00}"/>
          </ac:picMkLst>
        </pc:picChg>
        <pc:picChg chg="add mod">
          <ac:chgData name="shilpi mohanty" userId="7b885eb3dd52ee10" providerId="LiveId" clId="{A9E887E5-9ABC-4E6C-A2C5-8FB5D030076D}" dt="2022-07-13T11:33:31.033" v="2918" actId="1076"/>
          <ac:picMkLst>
            <pc:docMk/>
            <pc:sldMk cId="96373734" sldId="316"/>
            <ac:picMk id="7" creationId="{F171061A-F8A8-CF73-47D5-C11D9352CC16}"/>
          </ac:picMkLst>
        </pc:picChg>
        <pc:picChg chg="add mod">
          <ac:chgData name="shilpi mohanty" userId="7b885eb3dd52ee10" providerId="LiveId" clId="{A9E887E5-9ABC-4E6C-A2C5-8FB5D030076D}" dt="2022-07-13T11:33:41.521" v="2920" actId="1076"/>
          <ac:picMkLst>
            <pc:docMk/>
            <pc:sldMk cId="96373734" sldId="316"/>
            <ac:picMk id="8" creationId="{CBBA126F-87FC-D155-6868-E72580111059}"/>
          </ac:picMkLst>
        </pc:picChg>
      </pc:sldChg>
      <pc:sldChg chg="addSp delSp modSp mod">
        <pc:chgData name="shilpi mohanty" userId="7b885eb3dd52ee10" providerId="LiveId" clId="{A9E887E5-9ABC-4E6C-A2C5-8FB5D030076D}" dt="2022-07-13T11:52:58.445" v="3789" actId="478"/>
        <pc:sldMkLst>
          <pc:docMk/>
          <pc:sldMk cId="2687327793" sldId="317"/>
        </pc:sldMkLst>
        <pc:spChg chg="mod">
          <ac:chgData name="shilpi mohanty" userId="7b885eb3dd52ee10" providerId="LiveId" clId="{A9E887E5-9ABC-4E6C-A2C5-8FB5D030076D}" dt="2022-07-13T11:34:02.670" v="2955" actId="20577"/>
          <ac:spMkLst>
            <pc:docMk/>
            <pc:sldMk cId="2687327793" sldId="317"/>
            <ac:spMk id="2" creationId="{9EEE019A-FDC3-0084-5C67-B5B03948ECBA}"/>
          </ac:spMkLst>
        </pc:spChg>
        <pc:spChg chg="mod">
          <ac:chgData name="shilpi mohanty" userId="7b885eb3dd52ee10" providerId="LiveId" clId="{A9E887E5-9ABC-4E6C-A2C5-8FB5D030076D}" dt="2022-07-13T11:52:37.546" v="3785" actId="6549"/>
          <ac:spMkLst>
            <pc:docMk/>
            <pc:sldMk cId="2687327793" sldId="317"/>
            <ac:spMk id="3" creationId="{BB294FAF-D773-84CF-846E-B74263A9E82E}"/>
          </ac:spMkLst>
        </pc:spChg>
        <pc:picChg chg="del">
          <ac:chgData name="shilpi mohanty" userId="7b885eb3dd52ee10" providerId="LiveId" clId="{A9E887E5-9ABC-4E6C-A2C5-8FB5D030076D}" dt="2022-07-13T11:34:11.600" v="2959" actId="478"/>
          <ac:picMkLst>
            <pc:docMk/>
            <pc:sldMk cId="2687327793" sldId="317"/>
            <ac:picMk id="4" creationId="{F0877C9B-E8E5-864F-B0F5-4F87E728E258}"/>
          </ac:picMkLst>
        </pc:picChg>
        <pc:picChg chg="del">
          <ac:chgData name="shilpi mohanty" userId="7b885eb3dd52ee10" providerId="LiveId" clId="{A9E887E5-9ABC-4E6C-A2C5-8FB5D030076D}" dt="2022-07-13T11:34:10.144" v="2958" actId="478"/>
          <ac:picMkLst>
            <pc:docMk/>
            <pc:sldMk cId="2687327793" sldId="317"/>
            <ac:picMk id="5" creationId="{FD5D4BAD-0066-A8F0-EA0F-2662088D0F89}"/>
          </ac:picMkLst>
        </pc:picChg>
        <pc:picChg chg="add mod">
          <ac:chgData name="shilpi mohanty" userId="7b885eb3dd52ee10" providerId="LiveId" clId="{A9E887E5-9ABC-4E6C-A2C5-8FB5D030076D}" dt="2022-07-13T11:34:27.511" v="2964" actId="14100"/>
          <ac:picMkLst>
            <pc:docMk/>
            <pc:sldMk cId="2687327793" sldId="317"/>
            <ac:picMk id="6" creationId="{64198B98-9758-CA9D-BB15-B552C272D14E}"/>
          </ac:picMkLst>
        </pc:picChg>
        <pc:picChg chg="add del mod">
          <ac:chgData name="shilpi mohanty" userId="7b885eb3dd52ee10" providerId="LiveId" clId="{A9E887E5-9ABC-4E6C-A2C5-8FB5D030076D}" dt="2022-07-13T11:52:58.445" v="3789" actId="478"/>
          <ac:picMkLst>
            <pc:docMk/>
            <pc:sldMk cId="2687327793" sldId="317"/>
            <ac:picMk id="7" creationId="{58120A57-91E2-B7E0-1ABD-A29D7DD13569}"/>
          </ac:picMkLst>
        </pc:picChg>
        <pc:picChg chg="add del mod">
          <ac:chgData name="shilpi mohanty" userId="7b885eb3dd52ee10" providerId="LiveId" clId="{A9E887E5-9ABC-4E6C-A2C5-8FB5D030076D}" dt="2022-07-13T11:52:57.790" v="3788" actId="478"/>
          <ac:picMkLst>
            <pc:docMk/>
            <pc:sldMk cId="2687327793" sldId="317"/>
            <ac:picMk id="8" creationId="{0102E294-A65E-DA99-DE59-FF8449DCCF96}"/>
          </ac:picMkLst>
        </pc:picChg>
      </pc:sldChg>
      <pc:sldChg chg="addSp delSp modSp mod">
        <pc:chgData name="shilpi mohanty" userId="7b885eb3dd52ee10" providerId="LiveId" clId="{A9E887E5-9ABC-4E6C-A2C5-8FB5D030076D}" dt="2022-07-13T11:49:09.161" v="3622" actId="123"/>
        <pc:sldMkLst>
          <pc:docMk/>
          <pc:sldMk cId="357280138" sldId="318"/>
        </pc:sldMkLst>
        <pc:spChg chg="mod">
          <ac:chgData name="shilpi mohanty" userId="7b885eb3dd52ee10" providerId="LiveId" clId="{A9E887E5-9ABC-4E6C-A2C5-8FB5D030076D}" dt="2022-07-13T11:39:49.864" v="3380" actId="6549"/>
          <ac:spMkLst>
            <pc:docMk/>
            <pc:sldMk cId="357280138" sldId="318"/>
            <ac:spMk id="2" creationId="{767C677D-AED3-37BD-4CE9-4F25BF1C580C}"/>
          </ac:spMkLst>
        </pc:spChg>
        <pc:spChg chg="mod">
          <ac:chgData name="shilpi mohanty" userId="7b885eb3dd52ee10" providerId="LiveId" clId="{A9E887E5-9ABC-4E6C-A2C5-8FB5D030076D}" dt="2022-07-13T11:49:09.161" v="3622" actId="123"/>
          <ac:spMkLst>
            <pc:docMk/>
            <pc:sldMk cId="357280138" sldId="318"/>
            <ac:spMk id="3" creationId="{EE268EF0-1FDB-7284-03C1-3C4F937F5A4A}"/>
          </ac:spMkLst>
        </pc:spChg>
        <pc:picChg chg="del">
          <ac:chgData name="shilpi mohanty" userId="7b885eb3dd52ee10" providerId="LiveId" clId="{A9E887E5-9ABC-4E6C-A2C5-8FB5D030076D}" dt="2022-07-13T11:37:03.766" v="3177" actId="478"/>
          <ac:picMkLst>
            <pc:docMk/>
            <pc:sldMk cId="357280138" sldId="318"/>
            <ac:picMk id="4" creationId="{7F609703-3A40-F026-5654-C714834E0204}"/>
          </ac:picMkLst>
        </pc:picChg>
        <pc:picChg chg="del">
          <ac:chgData name="shilpi mohanty" userId="7b885eb3dd52ee10" providerId="LiveId" clId="{A9E887E5-9ABC-4E6C-A2C5-8FB5D030076D}" dt="2022-07-13T11:37:05.461" v="3178" actId="478"/>
          <ac:picMkLst>
            <pc:docMk/>
            <pc:sldMk cId="357280138" sldId="318"/>
            <ac:picMk id="5" creationId="{33A0D99D-1972-85FA-1846-F172D89936C4}"/>
          </ac:picMkLst>
        </pc:picChg>
        <pc:picChg chg="add del mod">
          <ac:chgData name="shilpi mohanty" userId="7b885eb3dd52ee10" providerId="LiveId" clId="{A9E887E5-9ABC-4E6C-A2C5-8FB5D030076D}" dt="2022-07-13T11:39:54.343" v="3381" actId="478"/>
          <ac:picMkLst>
            <pc:docMk/>
            <pc:sldMk cId="357280138" sldId="318"/>
            <ac:picMk id="6" creationId="{914C905B-5D81-FD9E-B301-1E97D74026F8}"/>
          </ac:picMkLst>
        </pc:picChg>
        <pc:picChg chg="add del mod">
          <ac:chgData name="shilpi mohanty" userId="7b885eb3dd52ee10" providerId="LiveId" clId="{A9E887E5-9ABC-4E6C-A2C5-8FB5D030076D}" dt="2022-07-13T11:39:58.207" v="3382" actId="478"/>
          <ac:picMkLst>
            <pc:docMk/>
            <pc:sldMk cId="357280138" sldId="318"/>
            <ac:picMk id="7" creationId="{275B014F-AB41-0130-7D6F-43401645CBC4}"/>
          </ac:picMkLst>
        </pc:picChg>
        <pc:picChg chg="add del mod">
          <ac:chgData name="shilpi mohanty" userId="7b885eb3dd52ee10" providerId="LiveId" clId="{A9E887E5-9ABC-4E6C-A2C5-8FB5D030076D}" dt="2022-07-13T11:39:59.548" v="3383" actId="478"/>
          <ac:picMkLst>
            <pc:docMk/>
            <pc:sldMk cId="357280138" sldId="318"/>
            <ac:picMk id="8" creationId="{433E7A17-E9C4-B480-92C1-82C43987A3A0}"/>
          </ac:picMkLst>
        </pc:picChg>
        <pc:picChg chg="add mod">
          <ac:chgData name="shilpi mohanty" userId="7b885eb3dd52ee10" providerId="LiveId" clId="{A9E887E5-9ABC-4E6C-A2C5-8FB5D030076D}" dt="2022-07-13T11:40:28.078" v="3387" actId="14100"/>
          <ac:picMkLst>
            <pc:docMk/>
            <pc:sldMk cId="357280138" sldId="318"/>
            <ac:picMk id="9" creationId="{19A89E6A-6E62-E748-9B45-B6F8DDF5657D}"/>
          </ac:picMkLst>
        </pc:picChg>
        <pc:picChg chg="add mod">
          <ac:chgData name="shilpi mohanty" userId="7b885eb3dd52ee10" providerId="LiveId" clId="{A9E887E5-9ABC-4E6C-A2C5-8FB5D030076D}" dt="2022-07-13T11:41:27.983" v="3432" actId="14100"/>
          <ac:picMkLst>
            <pc:docMk/>
            <pc:sldMk cId="357280138" sldId="318"/>
            <ac:picMk id="10" creationId="{32111506-9FC6-BE58-24A6-B777A513AA69}"/>
          </ac:picMkLst>
        </pc:picChg>
        <pc:picChg chg="add mod">
          <ac:chgData name="shilpi mohanty" userId="7b885eb3dd52ee10" providerId="LiveId" clId="{A9E887E5-9ABC-4E6C-A2C5-8FB5D030076D}" dt="2022-07-13T11:41:41.762" v="3436" actId="1076"/>
          <ac:picMkLst>
            <pc:docMk/>
            <pc:sldMk cId="357280138" sldId="318"/>
            <ac:picMk id="11" creationId="{30AF5E69-FC87-4E6C-89E2-C0412AB421C0}"/>
          </ac:picMkLst>
        </pc:picChg>
      </pc:sldChg>
      <pc:sldChg chg="addSp modSp new mod">
        <pc:chgData name="shilpi mohanty" userId="7b885eb3dd52ee10" providerId="LiveId" clId="{A9E887E5-9ABC-4E6C-A2C5-8FB5D030076D}" dt="2022-07-13T06:21:59.530" v="247" actId="14100"/>
        <pc:sldMkLst>
          <pc:docMk/>
          <pc:sldMk cId="405796362" sldId="319"/>
        </pc:sldMkLst>
        <pc:spChg chg="mod">
          <ac:chgData name="shilpi mohanty" userId="7b885eb3dd52ee10" providerId="LiveId" clId="{A9E887E5-9ABC-4E6C-A2C5-8FB5D030076D}" dt="2022-07-13T06:20:49.269" v="152" actId="20577"/>
          <ac:spMkLst>
            <pc:docMk/>
            <pc:sldMk cId="405796362" sldId="319"/>
            <ac:spMk id="2" creationId="{BB34D2E7-087C-E93A-7733-E17E718A7F3A}"/>
          </ac:spMkLst>
        </pc:spChg>
        <pc:spChg chg="mod">
          <ac:chgData name="shilpi mohanty" userId="7b885eb3dd52ee10" providerId="LiveId" clId="{A9E887E5-9ABC-4E6C-A2C5-8FB5D030076D}" dt="2022-07-13T06:21:28.648" v="240" actId="14100"/>
          <ac:spMkLst>
            <pc:docMk/>
            <pc:sldMk cId="405796362" sldId="319"/>
            <ac:spMk id="3" creationId="{B5DDE666-5D04-0C28-6D20-6A6BFE23492D}"/>
          </ac:spMkLst>
        </pc:spChg>
        <pc:picChg chg="add mod">
          <ac:chgData name="shilpi mohanty" userId="7b885eb3dd52ee10" providerId="LiveId" clId="{A9E887E5-9ABC-4E6C-A2C5-8FB5D030076D}" dt="2022-07-13T06:21:35.391" v="243" actId="1076"/>
          <ac:picMkLst>
            <pc:docMk/>
            <pc:sldMk cId="405796362" sldId="319"/>
            <ac:picMk id="4" creationId="{6DA33372-D3F8-F8D6-B772-17FAC94C1C17}"/>
          </ac:picMkLst>
        </pc:picChg>
        <pc:picChg chg="add mod">
          <ac:chgData name="shilpi mohanty" userId="7b885eb3dd52ee10" providerId="LiveId" clId="{A9E887E5-9ABC-4E6C-A2C5-8FB5D030076D}" dt="2022-07-13T06:21:59.530" v="247" actId="14100"/>
          <ac:picMkLst>
            <pc:docMk/>
            <pc:sldMk cId="405796362" sldId="319"/>
            <ac:picMk id="5" creationId="{DD812CED-CE12-AA7F-9BC2-63A381466090}"/>
          </ac:picMkLst>
        </pc:picChg>
      </pc:sldChg>
      <pc:sldChg chg="addSp delSp modSp add mod">
        <pc:chgData name="shilpi mohanty" userId="7b885eb3dd52ee10" providerId="LiveId" clId="{A9E887E5-9ABC-4E6C-A2C5-8FB5D030076D}" dt="2022-07-13T11:53:39.755" v="3795" actId="14100"/>
        <pc:sldMkLst>
          <pc:docMk/>
          <pc:sldMk cId="150672567" sldId="320"/>
        </pc:sldMkLst>
        <pc:spChg chg="mod">
          <ac:chgData name="shilpi mohanty" userId="7b885eb3dd52ee10" providerId="LiveId" clId="{A9E887E5-9ABC-4E6C-A2C5-8FB5D030076D}" dt="2022-07-13T11:49:23.129" v="3631" actId="20577"/>
          <ac:spMkLst>
            <pc:docMk/>
            <pc:sldMk cId="150672567" sldId="320"/>
            <ac:spMk id="2" creationId="{9EEE019A-FDC3-0084-5C67-B5B03948ECBA}"/>
          </ac:spMkLst>
        </pc:spChg>
        <pc:spChg chg="mod">
          <ac:chgData name="shilpi mohanty" userId="7b885eb3dd52ee10" providerId="LiveId" clId="{A9E887E5-9ABC-4E6C-A2C5-8FB5D030076D}" dt="2022-07-13T11:51:45.897" v="3702" actId="20577"/>
          <ac:spMkLst>
            <pc:docMk/>
            <pc:sldMk cId="150672567" sldId="320"/>
            <ac:spMk id="3" creationId="{BB294FAF-D773-84CF-846E-B74263A9E82E}"/>
          </ac:spMkLst>
        </pc:spChg>
        <pc:picChg chg="del">
          <ac:chgData name="shilpi mohanty" userId="7b885eb3dd52ee10" providerId="LiveId" clId="{A9E887E5-9ABC-4E6C-A2C5-8FB5D030076D}" dt="2022-07-13T11:48:27.329" v="3599" actId="478"/>
          <ac:picMkLst>
            <pc:docMk/>
            <pc:sldMk cId="150672567" sldId="320"/>
            <ac:picMk id="6" creationId="{64198B98-9758-CA9D-BB15-B552C272D14E}"/>
          </ac:picMkLst>
        </pc:picChg>
        <pc:picChg chg="del">
          <ac:chgData name="shilpi mohanty" userId="7b885eb3dd52ee10" providerId="LiveId" clId="{A9E887E5-9ABC-4E6C-A2C5-8FB5D030076D}" dt="2022-07-13T11:48:29.308" v="3600" actId="478"/>
          <ac:picMkLst>
            <pc:docMk/>
            <pc:sldMk cId="150672567" sldId="320"/>
            <ac:picMk id="7" creationId="{58120A57-91E2-B7E0-1ABD-A29D7DD13569}"/>
          </ac:picMkLst>
        </pc:picChg>
        <pc:picChg chg="del">
          <ac:chgData name="shilpi mohanty" userId="7b885eb3dd52ee10" providerId="LiveId" clId="{A9E887E5-9ABC-4E6C-A2C5-8FB5D030076D}" dt="2022-07-13T11:48:30.580" v="3601" actId="478"/>
          <ac:picMkLst>
            <pc:docMk/>
            <pc:sldMk cId="150672567" sldId="320"/>
            <ac:picMk id="8" creationId="{0102E294-A65E-DA99-DE59-FF8449DCCF96}"/>
          </ac:picMkLst>
        </pc:picChg>
        <pc:picChg chg="add mod">
          <ac:chgData name="shilpi mohanty" userId="7b885eb3dd52ee10" providerId="LiveId" clId="{A9E887E5-9ABC-4E6C-A2C5-8FB5D030076D}" dt="2022-07-13T11:50:56.021" v="3655" actId="14100"/>
          <ac:picMkLst>
            <pc:docMk/>
            <pc:sldMk cId="150672567" sldId="320"/>
            <ac:picMk id="9" creationId="{4752C568-AD48-E4DC-D822-7C1927404756}"/>
          </ac:picMkLst>
        </pc:picChg>
        <pc:picChg chg="add mod">
          <ac:chgData name="shilpi mohanty" userId="7b885eb3dd52ee10" providerId="LiveId" clId="{A9E887E5-9ABC-4E6C-A2C5-8FB5D030076D}" dt="2022-07-13T11:53:39.755" v="3795" actId="14100"/>
          <ac:picMkLst>
            <pc:docMk/>
            <pc:sldMk cId="150672567" sldId="320"/>
            <ac:picMk id="10" creationId="{772A47D9-82E3-C4AE-59CB-4CAA3DA8CB87}"/>
          </ac:picMkLst>
        </pc:picChg>
        <pc:picChg chg="add mod">
          <ac:chgData name="shilpi mohanty" userId="7b885eb3dd52ee10" providerId="LiveId" clId="{A9E887E5-9ABC-4E6C-A2C5-8FB5D030076D}" dt="2022-07-13T11:53:34.749" v="3793" actId="1076"/>
          <ac:picMkLst>
            <pc:docMk/>
            <pc:sldMk cId="150672567" sldId="320"/>
            <ac:picMk id="11" creationId="{C8710264-9E54-35D7-537C-3C482CCEDF81}"/>
          </ac:picMkLst>
        </pc:picChg>
      </pc:sldChg>
      <pc:sldChg chg="addSp delSp modSp new mod">
        <pc:chgData name="shilpi mohanty" userId="7b885eb3dd52ee10" providerId="LiveId" clId="{A9E887E5-9ABC-4E6C-A2C5-8FB5D030076D}" dt="2022-07-13T13:01:06.721" v="4998" actId="27636"/>
        <pc:sldMkLst>
          <pc:docMk/>
          <pc:sldMk cId="1167156950" sldId="321"/>
        </pc:sldMkLst>
        <pc:spChg chg="mod">
          <ac:chgData name="shilpi mohanty" userId="7b885eb3dd52ee10" providerId="LiveId" clId="{A9E887E5-9ABC-4E6C-A2C5-8FB5D030076D}" dt="2022-07-13T11:57:50.335" v="4025" actId="20577"/>
          <ac:spMkLst>
            <pc:docMk/>
            <pc:sldMk cId="1167156950" sldId="321"/>
            <ac:spMk id="2" creationId="{96C876F7-E4C2-B2C7-A853-3EAF136AC883}"/>
          </ac:spMkLst>
        </pc:spChg>
        <pc:spChg chg="mod">
          <ac:chgData name="shilpi mohanty" userId="7b885eb3dd52ee10" providerId="LiveId" clId="{A9E887E5-9ABC-4E6C-A2C5-8FB5D030076D}" dt="2022-07-13T13:01:06.721" v="4998" actId="27636"/>
          <ac:spMkLst>
            <pc:docMk/>
            <pc:sldMk cId="1167156950" sldId="321"/>
            <ac:spMk id="3" creationId="{FB4F5070-2C0E-6403-C433-16E5DF7E5FDA}"/>
          </ac:spMkLst>
        </pc:spChg>
        <pc:spChg chg="add del mod">
          <ac:chgData name="shilpi mohanty" userId="7b885eb3dd52ee10" providerId="LiveId" clId="{A9E887E5-9ABC-4E6C-A2C5-8FB5D030076D}" dt="2022-07-13T12:22:48.150" v="4110"/>
          <ac:spMkLst>
            <pc:docMk/>
            <pc:sldMk cId="1167156950" sldId="321"/>
            <ac:spMk id="4" creationId="{6C44CD43-4890-5317-41A7-F039ACDD403D}"/>
          </ac:spMkLst>
        </pc:spChg>
        <pc:spChg chg="add mod">
          <ac:chgData name="shilpi mohanty" userId="7b885eb3dd52ee10" providerId="LiveId" clId="{A9E887E5-9ABC-4E6C-A2C5-8FB5D030076D}" dt="2022-07-13T12:22:54.573" v="4114" actId="20577"/>
          <ac:spMkLst>
            <pc:docMk/>
            <pc:sldMk cId="1167156950" sldId="321"/>
            <ac:spMk id="7" creationId="{F9934068-9344-C3AC-5F8E-974855487C34}"/>
          </ac:spMkLst>
        </pc:spChg>
        <pc:picChg chg="add mod">
          <ac:chgData name="shilpi mohanty" userId="7b885eb3dd52ee10" providerId="LiveId" clId="{A9E887E5-9ABC-4E6C-A2C5-8FB5D030076D}" dt="2022-07-13T12:22:04.252" v="4062" actId="1076"/>
          <ac:picMkLst>
            <pc:docMk/>
            <pc:sldMk cId="1167156950" sldId="321"/>
            <ac:picMk id="2050" creationId="{CB8863DC-A928-7C7A-AE15-0A7A49825617}"/>
          </ac:picMkLst>
        </pc:picChg>
      </pc:sldChg>
      <pc:sldChg chg="addSp modSp new mod">
        <pc:chgData name="shilpi mohanty" userId="7b885eb3dd52ee10" providerId="LiveId" clId="{A9E887E5-9ABC-4E6C-A2C5-8FB5D030076D}" dt="2022-07-13T12:51:33.935" v="4804" actId="27636"/>
        <pc:sldMkLst>
          <pc:docMk/>
          <pc:sldMk cId="2950869149" sldId="322"/>
        </pc:sldMkLst>
        <pc:spChg chg="mod">
          <ac:chgData name="shilpi mohanty" userId="7b885eb3dd52ee10" providerId="LiveId" clId="{A9E887E5-9ABC-4E6C-A2C5-8FB5D030076D}" dt="2022-07-13T12:48:35.472" v="4766"/>
          <ac:spMkLst>
            <pc:docMk/>
            <pc:sldMk cId="2950869149" sldId="322"/>
            <ac:spMk id="2" creationId="{D601F74B-FB00-BA6C-2584-4AF593105DDC}"/>
          </ac:spMkLst>
        </pc:spChg>
        <pc:spChg chg="mod">
          <ac:chgData name="shilpi mohanty" userId="7b885eb3dd52ee10" providerId="LiveId" clId="{A9E887E5-9ABC-4E6C-A2C5-8FB5D030076D}" dt="2022-07-13T12:51:33.935" v="4804" actId="27636"/>
          <ac:spMkLst>
            <pc:docMk/>
            <pc:sldMk cId="2950869149" sldId="322"/>
            <ac:spMk id="3" creationId="{61052CEE-98AB-C5B1-613D-5B05125E4B18}"/>
          </ac:spMkLst>
        </pc:spChg>
        <pc:picChg chg="add mod">
          <ac:chgData name="shilpi mohanty" userId="7b885eb3dd52ee10" providerId="LiveId" clId="{A9E887E5-9ABC-4E6C-A2C5-8FB5D030076D}" dt="2022-07-13T12:49:55.449" v="4782" actId="1076"/>
          <ac:picMkLst>
            <pc:docMk/>
            <pc:sldMk cId="2950869149" sldId="322"/>
            <ac:picMk id="4" creationId="{2432965E-0B38-3F1C-7AB2-BBC2A3C7F431}"/>
          </ac:picMkLst>
        </pc:picChg>
        <pc:picChg chg="add mod">
          <ac:chgData name="shilpi mohanty" userId="7b885eb3dd52ee10" providerId="LiveId" clId="{A9E887E5-9ABC-4E6C-A2C5-8FB5D030076D}" dt="2022-07-13T12:49:57.922" v="4783" actId="1076"/>
          <ac:picMkLst>
            <pc:docMk/>
            <pc:sldMk cId="2950869149" sldId="322"/>
            <ac:picMk id="5" creationId="{E4B7B3BE-5D06-2845-D01C-C2DD797E0B52}"/>
          </ac:picMkLst>
        </pc:picChg>
        <pc:picChg chg="add mod">
          <ac:chgData name="shilpi mohanty" userId="7b885eb3dd52ee10" providerId="LiveId" clId="{A9E887E5-9ABC-4E6C-A2C5-8FB5D030076D}" dt="2022-07-13T12:50:16.567" v="4787" actId="14100"/>
          <ac:picMkLst>
            <pc:docMk/>
            <pc:sldMk cId="2950869149" sldId="322"/>
            <ac:picMk id="6" creationId="{E4592323-CEE4-5EE0-96AF-ABD3BBD8288B}"/>
          </ac:picMkLst>
        </pc:picChg>
        <pc:picChg chg="add mod">
          <ac:chgData name="shilpi mohanty" userId="7b885eb3dd52ee10" providerId="LiveId" clId="{A9E887E5-9ABC-4E6C-A2C5-8FB5D030076D}" dt="2022-07-13T12:51:21.468" v="4798" actId="14100"/>
          <ac:picMkLst>
            <pc:docMk/>
            <pc:sldMk cId="2950869149" sldId="322"/>
            <ac:picMk id="7" creationId="{A97D6EAD-3073-EE53-5AA1-EE39640422A2}"/>
          </ac:picMkLst>
        </pc:picChg>
      </pc:sldChg>
      <pc:sldChg chg="addSp delSp modSp new mod">
        <pc:chgData name="shilpi mohanty" userId="7b885eb3dd52ee10" providerId="LiveId" clId="{A9E887E5-9ABC-4E6C-A2C5-8FB5D030076D}" dt="2022-07-13T12:53:54.650" v="4866" actId="1076"/>
        <pc:sldMkLst>
          <pc:docMk/>
          <pc:sldMk cId="254962105" sldId="323"/>
        </pc:sldMkLst>
        <pc:spChg chg="mod">
          <ac:chgData name="shilpi mohanty" userId="7b885eb3dd52ee10" providerId="LiveId" clId="{A9E887E5-9ABC-4E6C-A2C5-8FB5D030076D}" dt="2022-07-13T12:52:03.404" v="4845" actId="20577"/>
          <ac:spMkLst>
            <pc:docMk/>
            <pc:sldMk cId="254962105" sldId="323"/>
            <ac:spMk id="2" creationId="{36557024-7B0C-1604-19E4-78E602000EDD}"/>
          </ac:spMkLst>
        </pc:spChg>
        <pc:spChg chg="del mod">
          <ac:chgData name="shilpi mohanty" userId="7b885eb3dd52ee10" providerId="LiveId" clId="{A9E887E5-9ABC-4E6C-A2C5-8FB5D030076D}" dt="2022-07-13T12:52:51.440" v="4850"/>
          <ac:spMkLst>
            <pc:docMk/>
            <pc:sldMk cId="254962105" sldId="323"/>
            <ac:spMk id="3" creationId="{4FD11AB3-663E-1AD5-8E98-1825DA233B95}"/>
          </ac:spMkLst>
        </pc:spChg>
        <pc:spChg chg="add mod">
          <ac:chgData name="shilpi mohanty" userId="7b885eb3dd52ee10" providerId="LiveId" clId="{A9E887E5-9ABC-4E6C-A2C5-8FB5D030076D}" dt="2022-07-13T12:53:34.192" v="4863" actId="14100"/>
          <ac:spMkLst>
            <pc:docMk/>
            <pc:sldMk cId="254962105" sldId="323"/>
            <ac:spMk id="7" creationId="{D2580D61-12C9-85C8-509D-4FA814F32FD2}"/>
          </ac:spMkLst>
        </pc:spChg>
        <pc:picChg chg="add mod">
          <ac:chgData name="shilpi mohanty" userId="7b885eb3dd52ee10" providerId="LiveId" clId="{A9E887E5-9ABC-4E6C-A2C5-8FB5D030076D}" dt="2022-07-13T12:53:35.765" v="4864" actId="1076"/>
          <ac:picMkLst>
            <pc:docMk/>
            <pc:sldMk cId="254962105" sldId="323"/>
            <ac:picMk id="4" creationId="{9725A521-EBE4-2DE4-0310-048DD959A19A}"/>
          </ac:picMkLst>
        </pc:picChg>
        <pc:picChg chg="add del mod">
          <ac:chgData name="shilpi mohanty" userId="7b885eb3dd52ee10" providerId="LiveId" clId="{A9E887E5-9ABC-4E6C-A2C5-8FB5D030076D}" dt="2022-07-13T12:52:52.947" v="4851" actId="21"/>
          <ac:picMkLst>
            <pc:docMk/>
            <pc:sldMk cId="254962105" sldId="323"/>
            <ac:picMk id="5" creationId="{96154BA3-77CF-E460-FB66-AE321B30FFCB}"/>
          </ac:picMkLst>
        </pc:picChg>
        <pc:picChg chg="add mod">
          <ac:chgData name="shilpi mohanty" userId="7b885eb3dd52ee10" providerId="LiveId" clId="{A9E887E5-9ABC-4E6C-A2C5-8FB5D030076D}" dt="2022-07-13T12:53:54.650" v="4866" actId="1076"/>
          <ac:picMkLst>
            <pc:docMk/>
            <pc:sldMk cId="254962105" sldId="323"/>
            <ac:picMk id="8" creationId="{D0B7CC07-8991-F0CF-4655-9F7DEF055D13}"/>
          </ac:picMkLst>
        </pc:picChg>
      </pc:sldChg>
    </pc:docChg>
  </pc:docChgLst>
  <pc:docChgLst>
    <pc:chgData name="shilpi mohanty" userId="7b885eb3dd52ee10" providerId="LiveId" clId="{745ECC43-3760-4420-9594-DF815CB46C11}"/>
    <pc:docChg chg="undo redo custSel addSld delSld modSld sldOrd">
      <pc:chgData name="shilpi mohanty" userId="7b885eb3dd52ee10" providerId="LiveId" clId="{745ECC43-3760-4420-9594-DF815CB46C11}" dt="2022-07-25T04:11:38.555" v="3473" actId="20577"/>
      <pc:docMkLst>
        <pc:docMk/>
      </pc:docMkLst>
      <pc:sldChg chg="addSp delSp modSp mod">
        <pc:chgData name="shilpi mohanty" userId="7b885eb3dd52ee10" providerId="LiveId" clId="{745ECC43-3760-4420-9594-DF815CB46C11}" dt="2022-07-24T05:39:36.018" v="56" actId="1076"/>
        <pc:sldMkLst>
          <pc:docMk/>
          <pc:sldMk cId="3999555312" sldId="256"/>
        </pc:sldMkLst>
        <pc:spChg chg="mod">
          <ac:chgData name="shilpi mohanty" userId="7b885eb3dd52ee10" providerId="LiveId" clId="{745ECC43-3760-4420-9594-DF815CB46C11}" dt="2022-07-24T05:39:00.197" v="52" actId="20577"/>
          <ac:spMkLst>
            <pc:docMk/>
            <pc:sldMk cId="3999555312" sldId="256"/>
            <ac:spMk id="2" creationId="{3B6E235E-8470-4062-AD7B-8D618DED6315}"/>
          </ac:spMkLst>
        </pc:spChg>
        <pc:picChg chg="del">
          <ac:chgData name="shilpi mohanty" userId="7b885eb3dd52ee10" providerId="LiveId" clId="{745ECC43-3760-4420-9594-DF815CB46C11}" dt="2022-07-24T05:38:48.691" v="0" actId="478"/>
          <ac:picMkLst>
            <pc:docMk/>
            <pc:sldMk cId="3999555312" sldId="256"/>
            <ac:picMk id="4" creationId="{25B3142A-B832-B2DE-3A35-A4B9A5B4E73D}"/>
          </ac:picMkLst>
        </pc:picChg>
        <pc:picChg chg="add mod">
          <ac:chgData name="shilpi mohanty" userId="7b885eb3dd52ee10" providerId="LiveId" clId="{745ECC43-3760-4420-9594-DF815CB46C11}" dt="2022-07-24T05:39:36.018" v="56" actId="1076"/>
          <ac:picMkLst>
            <pc:docMk/>
            <pc:sldMk cId="3999555312" sldId="256"/>
            <ac:picMk id="5" creationId="{2CF83F8F-1BE5-56AC-E363-C56507CBB8C7}"/>
          </ac:picMkLst>
        </pc:picChg>
      </pc:sldChg>
      <pc:sldChg chg="modSp mod">
        <pc:chgData name="shilpi mohanty" userId="7b885eb3dd52ee10" providerId="LiveId" clId="{745ECC43-3760-4420-9594-DF815CB46C11}" dt="2022-07-24T05:40:25.731" v="65" actId="27636"/>
        <pc:sldMkLst>
          <pc:docMk/>
          <pc:sldMk cId="566867615" sldId="259"/>
        </pc:sldMkLst>
        <pc:spChg chg="mod">
          <ac:chgData name="shilpi mohanty" userId="7b885eb3dd52ee10" providerId="LiveId" clId="{745ECC43-3760-4420-9594-DF815CB46C11}" dt="2022-07-24T05:40:25.731" v="65" actId="27636"/>
          <ac:spMkLst>
            <pc:docMk/>
            <pc:sldMk cId="566867615" sldId="259"/>
            <ac:spMk id="3" creationId="{3C87009D-FD2E-4E0A-A79C-E3EE0866EE42}"/>
          </ac:spMkLst>
        </pc:spChg>
      </pc:sldChg>
      <pc:sldChg chg="modSp mod">
        <pc:chgData name="shilpi mohanty" userId="7b885eb3dd52ee10" providerId="LiveId" clId="{745ECC43-3760-4420-9594-DF815CB46C11}" dt="2022-07-24T05:42:42.422" v="81" actId="27636"/>
        <pc:sldMkLst>
          <pc:docMk/>
          <pc:sldMk cId="3941634025" sldId="260"/>
        </pc:sldMkLst>
        <pc:spChg chg="mod">
          <ac:chgData name="shilpi mohanty" userId="7b885eb3dd52ee10" providerId="LiveId" clId="{745ECC43-3760-4420-9594-DF815CB46C11}" dt="2022-07-24T05:42:42.422" v="81" actId="27636"/>
          <ac:spMkLst>
            <pc:docMk/>
            <pc:sldMk cId="3941634025" sldId="260"/>
            <ac:spMk id="6" creationId="{B336D3BC-763C-41B3-B107-8F78C0726444}"/>
          </ac:spMkLst>
        </pc:spChg>
      </pc:sldChg>
      <pc:sldChg chg="modSp mod">
        <pc:chgData name="shilpi mohanty" userId="7b885eb3dd52ee10" providerId="LiveId" clId="{745ECC43-3760-4420-9594-DF815CB46C11}" dt="2022-07-24T05:43:27.896" v="86"/>
        <pc:sldMkLst>
          <pc:docMk/>
          <pc:sldMk cId="2944995437" sldId="261"/>
        </pc:sldMkLst>
        <pc:spChg chg="mod">
          <ac:chgData name="shilpi mohanty" userId="7b885eb3dd52ee10" providerId="LiveId" clId="{745ECC43-3760-4420-9594-DF815CB46C11}" dt="2022-07-24T05:43:27.896" v="86"/>
          <ac:spMkLst>
            <pc:docMk/>
            <pc:sldMk cId="2944995437" sldId="261"/>
            <ac:spMk id="3" creationId="{142C87AD-7072-4B2F-B706-77D31CD40812}"/>
          </ac:spMkLst>
        </pc:spChg>
      </pc:sldChg>
      <pc:sldChg chg="addSp delSp modSp mod">
        <pc:chgData name="shilpi mohanty" userId="7b885eb3dd52ee10" providerId="LiveId" clId="{745ECC43-3760-4420-9594-DF815CB46C11}" dt="2022-07-24T05:45:59.752" v="121" actId="20577"/>
        <pc:sldMkLst>
          <pc:docMk/>
          <pc:sldMk cId="1427831" sldId="263"/>
        </pc:sldMkLst>
        <pc:spChg chg="mod">
          <ac:chgData name="shilpi mohanty" userId="7b885eb3dd52ee10" providerId="LiveId" clId="{745ECC43-3760-4420-9594-DF815CB46C11}" dt="2022-07-24T05:45:59.752" v="121" actId="20577"/>
          <ac:spMkLst>
            <pc:docMk/>
            <pc:sldMk cId="1427831" sldId="263"/>
            <ac:spMk id="3" creationId="{335C5163-2AB3-44A1-A35F-3667ED076F67}"/>
          </ac:spMkLst>
        </pc:spChg>
        <pc:graphicFrameChg chg="add del mod">
          <ac:chgData name="shilpi mohanty" userId="7b885eb3dd52ee10" providerId="LiveId" clId="{745ECC43-3760-4420-9594-DF815CB46C11}" dt="2022-07-24T05:45:45.226" v="118"/>
          <ac:graphicFrameMkLst>
            <pc:docMk/>
            <pc:sldMk cId="1427831" sldId="263"/>
            <ac:graphicFrameMk id="4" creationId="{65F00EDF-C7A3-DEC0-0D1C-7CAB8B4F0046}"/>
          </ac:graphicFrameMkLst>
        </pc:graphicFrameChg>
      </pc:sldChg>
      <pc:sldChg chg="modSp mod">
        <pc:chgData name="shilpi mohanty" userId="7b885eb3dd52ee10" providerId="LiveId" clId="{745ECC43-3760-4420-9594-DF815CB46C11}" dt="2022-07-24T05:44:09.598" v="99" actId="20577"/>
        <pc:sldMkLst>
          <pc:docMk/>
          <pc:sldMk cId="524639852" sldId="265"/>
        </pc:sldMkLst>
        <pc:spChg chg="mod">
          <ac:chgData name="shilpi mohanty" userId="7b885eb3dd52ee10" providerId="LiveId" clId="{745ECC43-3760-4420-9594-DF815CB46C11}" dt="2022-07-24T05:44:09.598" v="99" actId="20577"/>
          <ac:spMkLst>
            <pc:docMk/>
            <pc:sldMk cId="524639852" sldId="265"/>
            <ac:spMk id="3" creationId="{76B4AC2B-4834-4AE4-BD61-2241C3E12A2B}"/>
          </ac:spMkLst>
        </pc:spChg>
      </pc:sldChg>
      <pc:sldChg chg="addSp delSp modSp mod">
        <pc:chgData name="shilpi mohanty" userId="7b885eb3dd52ee10" providerId="LiveId" clId="{745ECC43-3760-4420-9594-DF815CB46C11}" dt="2022-07-24T11:20:10.568" v="252" actId="6549"/>
        <pc:sldMkLst>
          <pc:docMk/>
          <pc:sldMk cId="2390107356" sldId="266"/>
        </pc:sldMkLst>
        <pc:spChg chg="mod">
          <ac:chgData name="shilpi mohanty" userId="7b885eb3dd52ee10" providerId="LiveId" clId="{745ECC43-3760-4420-9594-DF815CB46C11}" dt="2022-07-24T11:20:10.568" v="252" actId="6549"/>
          <ac:spMkLst>
            <pc:docMk/>
            <pc:sldMk cId="2390107356" sldId="266"/>
            <ac:spMk id="3" creationId="{C8D59081-E81E-4CB1-89E1-B438FFBF8727}"/>
          </ac:spMkLst>
        </pc:spChg>
        <pc:graphicFrameChg chg="add mod modGraphic">
          <ac:chgData name="shilpi mohanty" userId="7b885eb3dd52ee10" providerId="LiveId" clId="{745ECC43-3760-4420-9594-DF815CB46C11}" dt="2022-07-24T11:17:28.350" v="159" actId="14100"/>
          <ac:graphicFrameMkLst>
            <pc:docMk/>
            <pc:sldMk cId="2390107356" sldId="266"/>
            <ac:graphicFrameMk id="4" creationId="{15F3EFA4-B8AB-54D6-FAFE-D34CF76513B3}"/>
          </ac:graphicFrameMkLst>
        </pc:graphicFrameChg>
        <pc:graphicFrameChg chg="del">
          <ac:chgData name="shilpi mohanty" userId="7b885eb3dd52ee10" providerId="LiveId" clId="{745ECC43-3760-4420-9594-DF815CB46C11}" dt="2022-07-24T05:45:16.914" v="114" actId="21"/>
          <ac:graphicFrameMkLst>
            <pc:docMk/>
            <pc:sldMk cId="2390107356" sldId="266"/>
            <ac:graphicFrameMk id="5" creationId="{56ABD8A0-BE21-ABA1-2BF0-FDAA3B770F7D}"/>
          </ac:graphicFrameMkLst>
        </pc:graphicFrameChg>
      </pc:sldChg>
      <pc:sldChg chg="modSp mod">
        <pc:chgData name="shilpi mohanty" userId="7b885eb3dd52ee10" providerId="LiveId" clId="{745ECC43-3760-4420-9594-DF815CB46C11}" dt="2022-07-24T11:22:38.459" v="573" actId="6549"/>
        <pc:sldMkLst>
          <pc:docMk/>
          <pc:sldMk cId="2163969467" sldId="267"/>
        </pc:sldMkLst>
        <pc:spChg chg="mod">
          <ac:chgData name="shilpi mohanty" userId="7b885eb3dd52ee10" providerId="LiveId" clId="{745ECC43-3760-4420-9594-DF815CB46C11}" dt="2022-07-24T11:22:38.459" v="573" actId="6549"/>
          <ac:spMkLst>
            <pc:docMk/>
            <pc:sldMk cId="2163969467" sldId="267"/>
            <ac:spMk id="3" creationId="{646782A2-AB87-4C83-9469-E033CC8F4BA0}"/>
          </ac:spMkLst>
        </pc:spChg>
        <pc:graphicFrameChg chg="mod">
          <ac:chgData name="shilpi mohanty" userId="7b885eb3dd52ee10" providerId="LiveId" clId="{745ECC43-3760-4420-9594-DF815CB46C11}" dt="2022-07-24T11:20:52.080" v="314" actId="20577"/>
          <ac:graphicFrameMkLst>
            <pc:docMk/>
            <pc:sldMk cId="2163969467" sldId="267"/>
            <ac:graphicFrameMk id="8" creationId="{1797823C-8167-64E3-C65E-12AED2794A90}"/>
          </ac:graphicFrameMkLst>
        </pc:graphicFrameChg>
      </pc:sldChg>
      <pc:sldChg chg="addSp delSp modSp mod">
        <pc:chgData name="shilpi mohanty" userId="7b885eb3dd52ee10" providerId="LiveId" clId="{745ECC43-3760-4420-9594-DF815CB46C11}" dt="2022-07-24T12:24:05.747" v="753" actId="1076"/>
        <pc:sldMkLst>
          <pc:docMk/>
          <pc:sldMk cId="2915741627" sldId="268"/>
        </pc:sldMkLst>
        <pc:spChg chg="mod">
          <ac:chgData name="shilpi mohanty" userId="7b885eb3dd52ee10" providerId="LiveId" clId="{745ECC43-3760-4420-9594-DF815CB46C11}" dt="2022-07-24T11:37:07.947" v="685" actId="6549"/>
          <ac:spMkLst>
            <pc:docMk/>
            <pc:sldMk cId="2915741627" sldId="268"/>
            <ac:spMk id="2" creationId="{B70200F3-CADD-42DE-B5C5-DFDA6CADD942}"/>
          </ac:spMkLst>
        </pc:spChg>
        <pc:spChg chg="mod">
          <ac:chgData name="shilpi mohanty" userId="7b885eb3dd52ee10" providerId="LiveId" clId="{745ECC43-3760-4420-9594-DF815CB46C11}" dt="2022-07-24T12:23:43.385" v="749" actId="20577"/>
          <ac:spMkLst>
            <pc:docMk/>
            <pc:sldMk cId="2915741627" sldId="268"/>
            <ac:spMk id="4" creationId="{C49D35F3-7F2B-0375-BE65-5035E85F8A01}"/>
          </ac:spMkLst>
        </pc:spChg>
        <pc:picChg chg="del">
          <ac:chgData name="shilpi mohanty" userId="7b885eb3dd52ee10" providerId="LiveId" clId="{745ECC43-3760-4420-9594-DF815CB46C11}" dt="2022-07-24T11:24:20.040" v="603" actId="478"/>
          <ac:picMkLst>
            <pc:docMk/>
            <pc:sldMk cId="2915741627" sldId="268"/>
            <ac:picMk id="9" creationId="{5E2E712C-4890-716C-0715-889A686181E0}"/>
          </ac:picMkLst>
        </pc:picChg>
        <pc:picChg chg="del">
          <ac:chgData name="shilpi mohanty" userId="7b885eb3dd52ee10" providerId="LiveId" clId="{745ECC43-3760-4420-9594-DF815CB46C11}" dt="2022-07-24T11:24:24.646" v="606" actId="478"/>
          <ac:picMkLst>
            <pc:docMk/>
            <pc:sldMk cId="2915741627" sldId="268"/>
            <ac:picMk id="10" creationId="{50CE5062-1874-8AF9-120E-FD12364015FA}"/>
          </ac:picMkLst>
        </pc:picChg>
        <pc:picChg chg="del">
          <ac:chgData name="shilpi mohanty" userId="7b885eb3dd52ee10" providerId="LiveId" clId="{745ECC43-3760-4420-9594-DF815CB46C11}" dt="2022-07-24T11:24:21.658" v="604" actId="478"/>
          <ac:picMkLst>
            <pc:docMk/>
            <pc:sldMk cId="2915741627" sldId="268"/>
            <ac:picMk id="11" creationId="{10DDA885-B80F-20B2-E9F7-4CF15B2FD015}"/>
          </ac:picMkLst>
        </pc:picChg>
        <pc:picChg chg="del">
          <ac:chgData name="shilpi mohanty" userId="7b885eb3dd52ee10" providerId="LiveId" clId="{745ECC43-3760-4420-9594-DF815CB46C11}" dt="2022-07-24T11:24:23.105" v="605" actId="478"/>
          <ac:picMkLst>
            <pc:docMk/>
            <pc:sldMk cId="2915741627" sldId="268"/>
            <ac:picMk id="12" creationId="{C0EC6AA9-BC95-932A-0829-EC12CB7CBFCD}"/>
          </ac:picMkLst>
        </pc:picChg>
        <pc:picChg chg="del">
          <ac:chgData name="shilpi mohanty" userId="7b885eb3dd52ee10" providerId="LiveId" clId="{745ECC43-3760-4420-9594-DF815CB46C11}" dt="2022-07-24T11:24:26.812" v="607" actId="478"/>
          <ac:picMkLst>
            <pc:docMk/>
            <pc:sldMk cId="2915741627" sldId="268"/>
            <ac:picMk id="13" creationId="{339E411B-E37C-94BE-9215-00E1A6F6E102}"/>
          </ac:picMkLst>
        </pc:picChg>
        <pc:picChg chg="del">
          <ac:chgData name="shilpi mohanty" userId="7b885eb3dd52ee10" providerId="LiveId" clId="{745ECC43-3760-4420-9594-DF815CB46C11}" dt="2022-07-24T11:24:28.486" v="608" actId="478"/>
          <ac:picMkLst>
            <pc:docMk/>
            <pc:sldMk cId="2915741627" sldId="268"/>
            <ac:picMk id="14" creationId="{32332D77-CDD9-92A3-7D5E-151FA063D520}"/>
          </ac:picMkLst>
        </pc:picChg>
        <pc:picChg chg="add mod">
          <ac:chgData name="shilpi mohanty" userId="7b885eb3dd52ee10" providerId="LiveId" clId="{745ECC43-3760-4420-9594-DF815CB46C11}" dt="2022-07-24T12:23:48.756" v="751" actId="1076"/>
          <ac:picMkLst>
            <pc:docMk/>
            <pc:sldMk cId="2915741627" sldId="268"/>
            <ac:picMk id="15" creationId="{8A346A63-A213-714F-7C64-DDF90F9AC6DE}"/>
          </ac:picMkLst>
        </pc:picChg>
        <pc:picChg chg="add mod">
          <ac:chgData name="shilpi mohanty" userId="7b885eb3dd52ee10" providerId="LiveId" clId="{745ECC43-3760-4420-9594-DF815CB46C11}" dt="2022-07-24T12:24:05.747" v="753" actId="1076"/>
          <ac:picMkLst>
            <pc:docMk/>
            <pc:sldMk cId="2915741627" sldId="268"/>
            <ac:picMk id="16" creationId="{5234AA10-55F9-5E22-850A-ACF2690EEFFE}"/>
          </ac:picMkLst>
        </pc:picChg>
      </pc:sldChg>
      <pc:sldChg chg="delSp modSp del mod">
        <pc:chgData name="shilpi mohanty" userId="7b885eb3dd52ee10" providerId="LiveId" clId="{745ECC43-3760-4420-9594-DF815CB46C11}" dt="2022-07-24T12:26:42.014" v="758" actId="2696"/>
        <pc:sldMkLst>
          <pc:docMk/>
          <pc:sldMk cId="329056424" sldId="269"/>
        </pc:sldMkLst>
        <pc:spChg chg="mod">
          <ac:chgData name="shilpi mohanty" userId="7b885eb3dd52ee10" providerId="LiveId" clId="{745ECC43-3760-4420-9594-DF815CB46C11}" dt="2022-07-24T12:26:36.990" v="757" actId="6549"/>
          <ac:spMkLst>
            <pc:docMk/>
            <pc:sldMk cId="329056424" sldId="269"/>
            <ac:spMk id="2" creationId="{DDE13301-B6C2-4DDC-A430-8C6C5D11F423}"/>
          </ac:spMkLst>
        </pc:spChg>
        <pc:spChg chg="mod">
          <ac:chgData name="shilpi mohanty" userId="7b885eb3dd52ee10" providerId="LiveId" clId="{745ECC43-3760-4420-9594-DF815CB46C11}" dt="2022-07-24T12:24:32.124" v="754" actId="6549"/>
          <ac:spMkLst>
            <pc:docMk/>
            <pc:sldMk cId="329056424" sldId="269"/>
            <ac:spMk id="3" creationId="{F573D017-A3BF-4FCE-8E45-73C2B83F0EAF}"/>
          </ac:spMkLst>
        </pc:spChg>
        <pc:picChg chg="del">
          <ac:chgData name="shilpi mohanty" userId="7b885eb3dd52ee10" providerId="LiveId" clId="{745ECC43-3760-4420-9594-DF815CB46C11}" dt="2022-07-24T12:24:34.506" v="755" actId="478"/>
          <ac:picMkLst>
            <pc:docMk/>
            <pc:sldMk cId="329056424" sldId="269"/>
            <ac:picMk id="8" creationId="{50C04D4B-C14F-1BBF-B69A-CFA70C3ED5E5}"/>
          </ac:picMkLst>
        </pc:picChg>
        <pc:picChg chg="del">
          <ac:chgData name="shilpi mohanty" userId="7b885eb3dd52ee10" providerId="LiveId" clId="{745ECC43-3760-4420-9594-DF815CB46C11}" dt="2022-07-24T12:24:36.026" v="756" actId="478"/>
          <ac:picMkLst>
            <pc:docMk/>
            <pc:sldMk cId="329056424" sldId="269"/>
            <ac:picMk id="9" creationId="{3356EE45-08AC-9B31-F6B8-35F89ABBCF0C}"/>
          </ac:picMkLst>
        </pc:picChg>
      </pc:sldChg>
      <pc:sldChg chg="del">
        <pc:chgData name="shilpi mohanty" userId="7b885eb3dd52ee10" providerId="LiveId" clId="{745ECC43-3760-4420-9594-DF815CB46C11}" dt="2022-07-24T12:26:50.626" v="759" actId="2696"/>
        <pc:sldMkLst>
          <pc:docMk/>
          <pc:sldMk cId="207618920" sldId="270"/>
        </pc:sldMkLst>
      </pc:sldChg>
      <pc:sldChg chg="del">
        <pc:chgData name="shilpi mohanty" userId="7b885eb3dd52ee10" providerId="LiveId" clId="{745ECC43-3760-4420-9594-DF815CB46C11}" dt="2022-07-24T12:26:51.844" v="760" actId="2696"/>
        <pc:sldMkLst>
          <pc:docMk/>
          <pc:sldMk cId="4102507391" sldId="271"/>
        </pc:sldMkLst>
      </pc:sldChg>
      <pc:sldChg chg="addSp delSp modSp mod">
        <pc:chgData name="shilpi mohanty" userId="7b885eb3dd52ee10" providerId="LiveId" clId="{745ECC43-3760-4420-9594-DF815CB46C11}" dt="2022-07-24T12:38:22.888" v="953" actId="1076"/>
        <pc:sldMkLst>
          <pc:docMk/>
          <pc:sldMk cId="1341920752" sldId="272"/>
        </pc:sldMkLst>
        <pc:spChg chg="mod">
          <ac:chgData name="shilpi mohanty" userId="7b885eb3dd52ee10" providerId="LiveId" clId="{745ECC43-3760-4420-9594-DF815CB46C11}" dt="2022-07-24T12:28:27.333" v="867" actId="14100"/>
          <ac:spMkLst>
            <pc:docMk/>
            <pc:sldMk cId="1341920752" sldId="272"/>
            <ac:spMk id="2" creationId="{6C5CBDEA-4964-41AF-AD94-1A0222378675}"/>
          </ac:spMkLst>
        </pc:spChg>
        <pc:spChg chg="mod">
          <ac:chgData name="shilpi mohanty" userId="7b885eb3dd52ee10" providerId="LiveId" clId="{745ECC43-3760-4420-9594-DF815CB46C11}" dt="2022-07-24T12:38:12.798" v="948" actId="14100"/>
          <ac:spMkLst>
            <pc:docMk/>
            <pc:sldMk cId="1341920752" sldId="272"/>
            <ac:spMk id="3" creationId="{2C972998-5CB1-4C0D-9334-2398A4B1EAEA}"/>
          </ac:spMkLst>
        </pc:spChg>
        <pc:picChg chg="del">
          <ac:chgData name="shilpi mohanty" userId="7b885eb3dd52ee10" providerId="LiveId" clId="{745ECC43-3760-4420-9594-DF815CB46C11}" dt="2022-07-24T12:27:33.256" v="855" actId="478"/>
          <ac:picMkLst>
            <pc:docMk/>
            <pc:sldMk cId="1341920752" sldId="272"/>
            <ac:picMk id="5" creationId="{6803D28F-E90F-8A44-8C83-9BBC653F954A}"/>
          </ac:picMkLst>
        </pc:picChg>
        <pc:picChg chg="del">
          <ac:chgData name="shilpi mohanty" userId="7b885eb3dd52ee10" providerId="LiveId" clId="{745ECC43-3760-4420-9594-DF815CB46C11}" dt="2022-07-24T12:27:31.560" v="854" actId="478"/>
          <ac:picMkLst>
            <pc:docMk/>
            <pc:sldMk cId="1341920752" sldId="272"/>
            <ac:picMk id="6" creationId="{275BD61E-36C9-4CEC-DF24-9DC2D824BA31}"/>
          </ac:picMkLst>
        </pc:picChg>
        <pc:picChg chg="del">
          <ac:chgData name="shilpi mohanty" userId="7b885eb3dd52ee10" providerId="LiveId" clId="{745ECC43-3760-4420-9594-DF815CB46C11}" dt="2022-07-24T12:27:34.663" v="856" actId="478"/>
          <ac:picMkLst>
            <pc:docMk/>
            <pc:sldMk cId="1341920752" sldId="272"/>
            <ac:picMk id="7" creationId="{1AA25DA3-4071-74A4-A951-CD3D53DC9577}"/>
          </ac:picMkLst>
        </pc:picChg>
        <pc:picChg chg="del">
          <ac:chgData name="shilpi mohanty" userId="7b885eb3dd52ee10" providerId="LiveId" clId="{745ECC43-3760-4420-9594-DF815CB46C11}" dt="2022-07-24T12:27:36.011" v="857" actId="478"/>
          <ac:picMkLst>
            <pc:docMk/>
            <pc:sldMk cId="1341920752" sldId="272"/>
            <ac:picMk id="9" creationId="{A7AD371F-43D9-000D-158C-9F3EFCD4A20F}"/>
          </ac:picMkLst>
        </pc:picChg>
        <pc:picChg chg="del">
          <ac:chgData name="shilpi mohanty" userId="7b885eb3dd52ee10" providerId="LiveId" clId="{745ECC43-3760-4420-9594-DF815CB46C11}" dt="2022-07-24T12:27:37.448" v="858" actId="478"/>
          <ac:picMkLst>
            <pc:docMk/>
            <pc:sldMk cId="1341920752" sldId="272"/>
            <ac:picMk id="10" creationId="{2A8D6522-971F-92FE-8626-D0C8806A1D66}"/>
          </ac:picMkLst>
        </pc:picChg>
        <pc:picChg chg="add mod">
          <ac:chgData name="shilpi mohanty" userId="7b885eb3dd52ee10" providerId="LiveId" clId="{745ECC43-3760-4420-9594-DF815CB46C11}" dt="2022-07-24T12:38:19.620" v="951" actId="14100"/>
          <ac:picMkLst>
            <pc:docMk/>
            <pc:sldMk cId="1341920752" sldId="272"/>
            <ac:picMk id="11" creationId="{FCD48E1E-721E-81C0-17C8-1B0491862E37}"/>
          </ac:picMkLst>
        </pc:picChg>
        <pc:picChg chg="add mod">
          <ac:chgData name="shilpi mohanty" userId="7b885eb3dd52ee10" providerId="LiveId" clId="{745ECC43-3760-4420-9594-DF815CB46C11}" dt="2022-07-24T12:38:22.888" v="953" actId="1076"/>
          <ac:picMkLst>
            <pc:docMk/>
            <pc:sldMk cId="1341920752" sldId="272"/>
            <ac:picMk id="12" creationId="{7F6491CF-0F6A-B5C8-B673-ABCC8372F407}"/>
          </ac:picMkLst>
        </pc:picChg>
        <pc:picChg chg="add mod">
          <ac:chgData name="shilpi mohanty" userId="7b885eb3dd52ee10" providerId="LiveId" clId="{745ECC43-3760-4420-9594-DF815CB46C11}" dt="2022-07-24T12:38:06.485" v="946" actId="14100"/>
          <ac:picMkLst>
            <pc:docMk/>
            <pc:sldMk cId="1341920752" sldId="272"/>
            <ac:picMk id="13" creationId="{B2917858-B749-A7C1-DF4D-3A7F5E220F67}"/>
          </ac:picMkLst>
        </pc:picChg>
        <pc:picChg chg="add del mod">
          <ac:chgData name="shilpi mohanty" userId="7b885eb3dd52ee10" providerId="LiveId" clId="{745ECC43-3760-4420-9594-DF815CB46C11}" dt="2022-07-24T12:37:44.846" v="935" actId="478"/>
          <ac:picMkLst>
            <pc:docMk/>
            <pc:sldMk cId="1341920752" sldId="272"/>
            <ac:picMk id="14" creationId="{134E63AA-067F-E382-2F01-4B3CAB99FEBB}"/>
          </ac:picMkLst>
        </pc:picChg>
        <pc:picChg chg="add del mod">
          <ac:chgData name="shilpi mohanty" userId="7b885eb3dd52ee10" providerId="LiveId" clId="{745ECC43-3760-4420-9594-DF815CB46C11}" dt="2022-07-24T12:37:41.828" v="933" actId="478"/>
          <ac:picMkLst>
            <pc:docMk/>
            <pc:sldMk cId="1341920752" sldId="272"/>
            <ac:picMk id="15" creationId="{C84729C2-8C82-2EAD-658A-0E749D247D6A}"/>
          </ac:picMkLst>
        </pc:picChg>
        <pc:picChg chg="add del mod">
          <ac:chgData name="shilpi mohanty" userId="7b885eb3dd52ee10" providerId="LiveId" clId="{745ECC43-3760-4420-9594-DF815CB46C11}" dt="2022-07-24T12:37:43.227" v="934" actId="478"/>
          <ac:picMkLst>
            <pc:docMk/>
            <pc:sldMk cId="1341920752" sldId="272"/>
            <ac:picMk id="16" creationId="{76E9DC80-C972-FECB-2C40-7F1F0B7DFB57}"/>
          </ac:picMkLst>
        </pc:picChg>
      </pc:sldChg>
      <pc:sldChg chg="addSp delSp modSp mod">
        <pc:chgData name="shilpi mohanty" userId="7b885eb3dd52ee10" providerId="LiveId" clId="{745ECC43-3760-4420-9594-DF815CB46C11}" dt="2022-07-25T03:01:55.268" v="3294" actId="27636"/>
        <pc:sldMkLst>
          <pc:docMk/>
          <pc:sldMk cId="627325142" sldId="289"/>
        </pc:sldMkLst>
        <pc:spChg chg="mod">
          <ac:chgData name="shilpi mohanty" userId="7b885eb3dd52ee10" providerId="LiveId" clId="{745ECC43-3760-4420-9594-DF815CB46C11}" dt="2022-07-24T14:16:14.553" v="1189" actId="1076"/>
          <ac:spMkLst>
            <pc:docMk/>
            <pc:sldMk cId="627325142" sldId="289"/>
            <ac:spMk id="2" creationId="{ECFE3852-8155-9683-5248-032D634E613B}"/>
          </ac:spMkLst>
        </pc:spChg>
        <pc:spChg chg="mod">
          <ac:chgData name="shilpi mohanty" userId="7b885eb3dd52ee10" providerId="LiveId" clId="{745ECC43-3760-4420-9594-DF815CB46C11}" dt="2022-07-25T03:01:55.268" v="3294" actId="27636"/>
          <ac:spMkLst>
            <pc:docMk/>
            <pc:sldMk cId="627325142" sldId="289"/>
            <ac:spMk id="3" creationId="{ECB6CE6B-6016-08E9-0406-4B5B83D5D4C2}"/>
          </ac:spMkLst>
        </pc:spChg>
        <pc:spChg chg="add del">
          <ac:chgData name="shilpi mohanty" userId="7b885eb3dd52ee10" providerId="LiveId" clId="{745ECC43-3760-4420-9594-DF815CB46C11}" dt="2022-07-24T14:14:16.307" v="1162"/>
          <ac:spMkLst>
            <pc:docMk/>
            <pc:sldMk cId="627325142" sldId="289"/>
            <ac:spMk id="4" creationId="{754CDC34-0E8C-6AB2-99AF-315A6838F8DA}"/>
          </ac:spMkLst>
        </pc:spChg>
        <pc:spChg chg="add del">
          <ac:chgData name="shilpi mohanty" userId="7b885eb3dd52ee10" providerId="LiveId" clId="{745ECC43-3760-4420-9594-DF815CB46C11}" dt="2022-07-24T14:14:16.307" v="1162"/>
          <ac:spMkLst>
            <pc:docMk/>
            <pc:sldMk cId="627325142" sldId="289"/>
            <ac:spMk id="5" creationId="{0F99EEAE-1D15-F706-FE05-CCCF123C708A}"/>
          </ac:spMkLst>
        </pc:spChg>
        <pc:spChg chg="add del">
          <ac:chgData name="shilpi mohanty" userId="7b885eb3dd52ee10" providerId="LiveId" clId="{745ECC43-3760-4420-9594-DF815CB46C11}" dt="2022-07-24T14:14:16.307" v="1162"/>
          <ac:spMkLst>
            <pc:docMk/>
            <pc:sldMk cId="627325142" sldId="289"/>
            <ac:spMk id="6" creationId="{0E5E3E38-B757-5280-C90B-45B66D159391}"/>
          </ac:spMkLst>
        </pc:spChg>
        <pc:spChg chg="add mod">
          <ac:chgData name="shilpi mohanty" userId="7b885eb3dd52ee10" providerId="LiveId" clId="{745ECC43-3760-4420-9594-DF815CB46C11}" dt="2022-07-24T14:16:57.188" v="1203" actId="20577"/>
          <ac:spMkLst>
            <pc:docMk/>
            <pc:sldMk cId="627325142" sldId="289"/>
            <ac:spMk id="13" creationId="{F4BB941A-5C13-D25C-9FBA-A998C4A1632D}"/>
          </ac:spMkLst>
        </pc:spChg>
        <pc:spChg chg="add mod">
          <ac:chgData name="shilpi mohanty" userId="7b885eb3dd52ee10" providerId="LiveId" clId="{745ECC43-3760-4420-9594-DF815CB46C11}" dt="2022-07-24T14:17:01.045" v="1213" actId="20577"/>
          <ac:spMkLst>
            <pc:docMk/>
            <pc:sldMk cId="627325142" sldId="289"/>
            <ac:spMk id="14" creationId="{D359823E-54D5-0AC0-5421-627E6E6BF5DA}"/>
          </ac:spMkLst>
        </pc:spChg>
        <pc:spChg chg="add mod">
          <ac:chgData name="shilpi mohanty" userId="7b885eb3dd52ee10" providerId="LiveId" clId="{745ECC43-3760-4420-9594-DF815CB46C11}" dt="2022-07-24T14:17:08.780" v="1223" actId="14100"/>
          <ac:spMkLst>
            <pc:docMk/>
            <pc:sldMk cId="627325142" sldId="289"/>
            <ac:spMk id="20" creationId="{B53685D0-12A6-D83F-5917-01233A8E7F2E}"/>
          </ac:spMkLst>
        </pc:spChg>
        <pc:spChg chg="add mod">
          <ac:chgData name="shilpi mohanty" userId="7b885eb3dd52ee10" providerId="LiveId" clId="{745ECC43-3760-4420-9594-DF815CB46C11}" dt="2022-07-24T14:17:12.386" v="1232" actId="20577"/>
          <ac:spMkLst>
            <pc:docMk/>
            <pc:sldMk cId="627325142" sldId="289"/>
            <ac:spMk id="21" creationId="{3EF59B9B-5A39-F320-B464-9BFEA3065E1C}"/>
          </ac:spMkLst>
        </pc:spChg>
        <pc:spChg chg="add mod">
          <ac:chgData name="shilpi mohanty" userId="7b885eb3dd52ee10" providerId="LiveId" clId="{745ECC43-3760-4420-9594-DF815CB46C11}" dt="2022-07-24T14:17:21.606" v="1243" actId="14100"/>
          <ac:spMkLst>
            <pc:docMk/>
            <pc:sldMk cId="627325142" sldId="289"/>
            <ac:spMk id="22" creationId="{69D01383-799C-7459-A41F-658B9A130F4B}"/>
          </ac:spMkLst>
        </pc:spChg>
        <pc:picChg chg="del">
          <ac:chgData name="shilpi mohanty" userId="7b885eb3dd52ee10" providerId="LiveId" clId="{745ECC43-3760-4420-9594-DF815CB46C11}" dt="2022-07-24T13:15:15.722" v="1153" actId="478"/>
          <ac:picMkLst>
            <pc:docMk/>
            <pc:sldMk cId="627325142" sldId="289"/>
            <ac:picMk id="7" creationId="{47E7DC93-E449-5019-7E67-418B8C21E289}"/>
          </ac:picMkLst>
        </pc:picChg>
        <pc:picChg chg="del">
          <ac:chgData name="shilpi mohanty" userId="7b885eb3dd52ee10" providerId="LiveId" clId="{745ECC43-3760-4420-9594-DF815CB46C11}" dt="2022-07-24T13:15:20.524" v="1156" actId="478"/>
          <ac:picMkLst>
            <pc:docMk/>
            <pc:sldMk cId="627325142" sldId="289"/>
            <ac:picMk id="8" creationId="{D59FAF0C-7A12-0FB8-A486-36D28224847A}"/>
          </ac:picMkLst>
        </pc:picChg>
        <pc:picChg chg="del">
          <ac:chgData name="shilpi mohanty" userId="7b885eb3dd52ee10" providerId="LiveId" clId="{745ECC43-3760-4420-9594-DF815CB46C11}" dt="2022-07-24T13:15:17.186" v="1154" actId="478"/>
          <ac:picMkLst>
            <pc:docMk/>
            <pc:sldMk cId="627325142" sldId="289"/>
            <ac:picMk id="9" creationId="{283740B1-D9B4-2874-BE48-1A9D5A20AFB7}"/>
          </ac:picMkLst>
        </pc:picChg>
        <pc:picChg chg="del">
          <ac:chgData name="shilpi mohanty" userId="7b885eb3dd52ee10" providerId="LiveId" clId="{745ECC43-3760-4420-9594-DF815CB46C11}" dt="2022-07-24T13:15:22.032" v="1157" actId="478"/>
          <ac:picMkLst>
            <pc:docMk/>
            <pc:sldMk cId="627325142" sldId="289"/>
            <ac:picMk id="10" creationId="{DFF2EBF0-7EE1-BF06-9654-A48E2E3BED14}"/>
          </ac:picMkLst>
        </pc:picChg>
        <pc:picChg chg="del">
          <ac:chgData name="shilpi mohanty" userId="7b885eb3dd52ee10" providerId="LiveId" clId="{745ECC43-3760-4420-9594-DF815CB46C11}" dt="2022-07-24T13:15:18.812" v="1155" actId="478"/>
          <ac:picMkLst>
            <pc:docMk/>
            <pc:sldMk cId="627325142" sldId="289"/>
            <ac:picMk id="11" creationId="{05E3328D-7E00-51F1-B14D-32BC5908F49D}"/>
          </ac:picMkLst>
        </pc:picChg>
        <pc:picChg chg="del">
          <ac:chgData name="shilpi mohanty" userId="7b885eb3dd52ee10" providerId="LiveId" clId="{745ECC43-3760-4420-9594-DF815CB46C11}" dt="2022-07-24T13:15:23.511" v="1158" actId="478"/>
          <ac:picMkLst>
            <pc:docMk/>
            <pc:sldMk cId="627325142" sldId="289"/>
            <ac:picMk id="12" creationId="{75F6F424-D053-BFD2-A5E0-0EDF74A1FC2B}"/>
          </ac:picMkLst>
        </pc:picChg>
        <pc:picChg chg="add mod">
          <ac:chgData name="shilpi mohanty" userId="7b885eb3dd52ee10" providerId="LiveId" clId="{745ECC43-3760-4420-9594-DF815CB46C11}" dt="2022-07-24T14:14:43.537" v="1175" actId="1076"/>
          <ac:picMkLst>
            <pc:docMk/>
            <pc:sldMk cId="627325142" sldId="289"/>
            <ac:picMk id="15" creationId="{E9DC4F83-D40E-CAE8-413C-8BED9E2A4DEB}"/>
          </ac:picMkLst>
        </pc:picChg>
        <pc:picChg chg="add mod">
          <ac:chgData name="shilpi mohanty" userId="7b885eb3dd52ee10" providerId="LiveId" clId="{745ECC43-3760-4420-9594-DF815CB46C11}" dt="2022-07-24T14:15:58.953" v="1185" actId="1076"/>
          <ac:picMkLst>
            <pc:docMk/>
            <pc:sldMk cId="627325142" sldId="289"/>
            <ac:picMk id="16" creationId="{F027461B-9F71-F71D-1BAE-BE382C5DED26}"/>
          </ac:picMkLst>
        </pc:picChg>
        <pc:picChg chg="add mod">
          <ac:chgData name="shilpi mohanty" userId="7b885eb3dd52ee10" providerId="LiveId" clId="{745ECC43-3760-4420-9594-DF815CB46C11}" dt="2022-07-24T14:16:01.830" v="1186" actId="1076"/>
          <ac:picMkLst>
            <pc:docMk/>
            <pc:sldMk cId="627325142" sldId="289"/>
            <ac:picMk id="17" creationId="{0A55D64C-863A-4A72-1A74-BAFE710D654B}"/>
          </ac:picMkLst>
        </pc:picChg>
        <pc:picChg chg="add mod">
          <ac:chgData name="shilpi mohanty" userId="7b885eb3dd52ee10" providerId="LiveId" clId="{745ECC43-3760-4420-9594-DF815CB46C11}" dt="2022-07-24T14:16:03.889" v="1187" actId="1076"/>
          <ac:picMkLst>
            <pc:docMk/>
            <pc:sldMk cId="627325142" sldId="289"/>
            <ac:picMk id="18" creationId="{33C84A9A-CE15-1A3F-20AB-7B251BE8963B}"/>
          </ac:picMkLst>
        </pc:picChg>
        <pc:picChg chg="add mod">
          <ac:chgData name="shilpi mohanty" userId="7b885eb3dd52ee10" providerId="LiveId" clId="{745ECC43-3760-4420-9594-DF815CB46C11}" dt="2022-07-24T14:15:46.094" v="1183" actId="1076"/>
          <ac:picMkLst>
            <pc:docMk/>
            <pc:sldMk cId="627325142" sldId="289"/>
            <ac:picMk id="19" creationId="{5BBA1772-AA18-6D6C-8850-5E13177666D5}"/>
          </ac:picMkLst>
        </pc:picChg>
        <pc:picChg chg="add del">
          <ac:chgData name="shilpi mohanty" userId="7b885eb3dd52ee10" providerId="LiveId" clId="{745ECC43-3760-4420-9594-DF815CB46C11}" dt="2022-07-24T14:14:16.307" v="1162"/>
          <ac:picMkLst>
            <pc:docMk/>
            <pc:sldMk cId="627325142" sldId="289"/>
            <ac:picMk id="2049" creationId="{776CC01C-1F37-3AB2-2AAF-824714F88C32}"/>
          </ac:picMkLst>
        </pc:picChg>
        <pc:picChg chg="add del">
          <ac:chgData name="shilpi mohanty" userId="7b885eb3dd52ee10" providerId="LiveId" clId="{745ECC43-3760-4420-9594-DF815CB46C11}" dt="2022-07-24T14:14:16.307" v="1162"/>
          <ac:picMkLst>
            <pc:docMk/>
            <pc:sldMk cId="627325142" sldId="289"/>
            <ac:picMk id="2050" creationId="{F86E8E2C-79FF-EA61-0980-D0C42AF4C851}"/>
          </ac:picMkLst>
        </pc:picChg>
      </pc:sldChg>
      <pc:sldChg chg="modSp mod">
        <pc:chgData name="shilpi mohanty" userId="7b885eb3dd52ee10" providerId="LiveId" clId="{745ECC43-3760-4420-9594-DF815CB46C11}" dt="2022-07-24T15:39:57.254" v="1460" actId="20577"/>
        <pc:sldMkLst>
          <pc:docMk/>
          <pc:sldMk cId="72150534" sldId="291"/>
        </pc:sldMkLst>
        <pc:spChg chg="mod">
          <ac:chgData name="shilpi mohanty" userId="7b885eb3dd52ee10" providerId="LiveId" clId="{745ECC43-3760-4420-9594-DF815CB46C11}" dt="2022-07-24T15:38:59.616" v="1450" actId="1076"/>
          <ac:spMkLst>
            <pc:docMk/>
            <pc:sldMk cId="72150534" sldId="291"/>
            <ac:spMk id="2" creationId="{8C059434-3DD5-8ADE-98B7-4BBA5CA607C2}"/>
          </ac:spMkLst>
        </pc:spChg>
        <pc:spChg chg="mod">
          <ac:chgData name="shilpi mohanty" userId="7b885eb3dd52ee10" providerId="LiveId" clId="{745ECC43-3760-4420-9594-DF815CB46C11}" dt="2022-07-24T15:39:57.254" v="1460" actId="20577"/>
          <ac:spMkLst>
            <pc:docMk/>
            <pc:sldMk cId="72150534" sldId="291"/>
            <ac:spMk id="3" creationId="{E60C83B6-6EAA-108B-BBAC-963CB9703C4E}"/>
          </ac:spMkLst>
        </pc:spChg>
      </pc:sldChg>
      <pc:sldChg chg="modSp mod">
        <pc:chgData name="shilpi mohanty" userId="7b885eb3dd52ee10" providerId="LiveId" clId="{745ECC43-3760-4420-9594-DF815CB46C11}" dt="2022-07-24T15:41:52.909" v="1626" actId="20577"/>
        <pc:sldMkLst>
          <pc:docMk/>
          <pc:sldMk cId="3185716051" sldId="292"/>
        </pc:sldMkLst>
        <pc:spChg chg="mod">
          <ac:chgData name="shilpi mohanty" userId="7b885eb3dd52ee10" providerId="LiveId" clId="{745ECC43-3760-4420-9594-DF815CB46C11}" dt="2022-07-24T15:41:52.909" v="1626" actId="20577"/>
          <ac:spMkLst>
            <pc:docMk/>
            <pc:sldMk cId="3185716051" sldId="292"/>
            <ac:spMk id="3" creationId="{33AACC93-2AE2-7B18-E131-2E5BE59BDF96}"/>
          </ac:spMkLst>
        </pc:spChg>
      </pc:sldChg>
      <pc:sldChg chg="modSp mod">
        <pc:chgData name="shilpi mohanty" userId="7b885eb3dd52ee10" providerId="LiveId" clId="{745ECC43-3760-4420-9594-DF815CB46C11}" dt="2022-07-24T15:42:52.081" v="1750" actId="14100"/>
        <pc:sldMkLst>
          <pc:docMk/>
          <pc:sldMk cId="2225807466" sldId="293"/>
        </pc:sldMkLst>
        <pc:spChg chg="mod">
          <ac:chgData name="shilpi mohanty" userId="7b885eb3dd52ee10" providerId="LiveId" clId="{745ECC43-3760-4420-9594-DF815CB46C11}" dt="2022-07-24T15:42:52.081" v="1750" actId="14100"/>
          <ac:spMkLst>
            <pc:docMk/>
            <pc:sldMk cId="2225807466" sldId="293"/>
            <ac:spMk id="3" creationId="{F756F0B9-EE25-8314-1D93-97609F2D7E87}"/>
          </ac:spMkLst>
        </pc:spChg>
      </pc:sldChg>
      <pc:sldChg chg="addSp delSp modSp mod">
        <pc:chgData name="shilpi mohanty" userId="7b885eb3dd52ee10" providerId="LiveId" clId="{745ECC43-3760-4420-9594-DF815CB46C11}" dt="2022-07-24T16:23:44.236" v="1965" actId="1076"/>
        <pc:sldMkLst>
          <pc:docMk/>
          <pc:sldMk cId="1791860864" sldId="294"/>
        </pc:sldMkLst>
        <pc:spChg chg="mod">
          <ac:chgData name="shilpi mohanty" userId="7b885eb3dd52ee10" providerId="LiveId" clId="{745ECC43-3760-4420-9594-DF815CB46C11}" dt="2022-07-24T16:21:28.074" v="1911" actId="6549"/>
          <ac:spMkLst>
            <pc:docMk/>
            <pc:sldMk cId="1791860864" sldId="294"/>
            <ac:spMk id="3" creationId="{C8663114-F645-E38F-997A-FD785FCA3FF5}"/>
          </ac:spMkLst>
        </pc:spChg>
        <pc:picChg chg="del">
          <ac:chgData name="shilpi mohanty" userId="7b885eb3dd52ee10" providerId="LiveId" clId="{745ECC43-3760-4420-9594-DF815CB46C11}" dt="2022-07-24T15:43:17.897" v="1820" actId="478"/>
          <ac:picMkLst>
            <pc:docMk/>
            <pc:sldMk cId="1791860864" sldId="294"/>
            <ac:picMk id="6" creationId="{8A882089-10EE-6AEF-77E4-665FE253575E}"/>
          </ac:picMkLst>
        </pc:picChg>
        <pc:picChg chg="del">
          <ac:chgData name="shilpi mohanty" userId="7b885eb3dd52ee10" providerId="LiveId" clId="{745ECC43-3760-4420-9594-DF815CB46C11}" dt="2022-07-24T15:43:19.426" v="1821" actId="478"/>
          <ac:picMkLst>
            <pc:docMk/>
            <pc:sldMk cId="1791860864" sldId="294"/>
            <ac:picMk id="7" creationId="{0181B7B8-4CDD-2724-B054-A7F85639D2FD}"/>
          </ac:picMkLst>
        </pc:picChg>
        <pc:picChg chg="del">
          <ac:chgData name="shilpi mohanty" userId="7b885eb3dd52ee10" providerId="LiveId" clId="{745ECC43-3760-4420-9594-DF815CB46C11}" dt="2022-07-24T15:43:21.087" v="1822" actId="478"/>
          <ac:picMkLst>
            <pc:docMk/>
            <pc:sldMk cId="1791860864" sldId="294"/>
            <ac:picMk id="8" creationId="{EB031D38-A573-AECB-E4BE-7691EEF3469B}"/>
          </ac:picMkLst>
        </pc:picChg>
        <pc:picChg chg="add mod">
          <ac:chgData name="shilpi mohanty" userId="7b885eb3dd52ee10" providerId="LiveId" clId="{745ECC43-3760-4420-9594-DF815CB46C11}" dt="2022-07-24T15:44:13.516" v="1896" actId="1076"/>
          <ac:picMkLst>
            <pc:docMk/>
            <pc:sldMk cId="1791860864" sldId="294"/>
            <ac:picMk id="9" creationId="{B11AA8C0-B295-5827-456A-B075BBEC4E53}"/>
          </ac:picMkLst>
        </pc:picChg>
        <pc:picChg chg="add mod">
          <ac:chgData name="shilpi mohanty" userId="7b885eb3dd52ee10" providerId="LiveId" clId="{745ECC43-3760-4420-9594-DF815CB46C11}" dt="2022-07-24T15:44:27.966" v="1899" actId="1076"/>
          <ac:picMkLst>
            <pc:docMk/>
            <pc:sldMk cId="1791860864" sldId="294"/>
            <ac:picMk id="10" creationId="{7A2B7D1F-7C1D-9800-B0F3-09A06BA1DD3D}"/>
          </ac:picMkLst>
        </pc:picChg>
        <pc:picChg chg="add mod">
          <ac:chgData name="shilpi mohanty" userId="7b885eb3dd52ee10" providerId="LiveId" clId="{745ECC43-3760-4420-9594-DF815CB46C11}" dt="2022-07-24T16:20:29.794" v="1902" actId="14100"/>
          <ac:picMkLst>
            <pc:docMk/>
            <pc:sldMk cId="1791860864" sldId="294"/>
            <ac:picMk id="11" creationId="{2F3ACFA4-6CDB-CF80-F312-E11F7F42456B}"/>
          </ac:picMkLst>
        </pc:picChg>
        <pc:picChg chg="add mod">
          <ac:chgData name="shilpi mohanty" userId="7b885eb3dd52ee10" providerId="LiveId" clId="{745ECC43-3760-4420-9594-DF815CB46C11}" dt="2022-07-24T16:22:31.215" v="1920" actId="1076"/>
          <ac:picMkLst>
            <pc:docMk/>
            <pc:sldMk cId="1791860864" sldId="294"/>
            <ac:picMk id="12" creationId="{03474E81-6604-A368-15CD-A312943FC665}"/>
          </ac:picMkLst>
        </pc:picChg>
        <pc:picChg chg="add mod">
          <ac:chgData name="shilpi mohanty" userId="7b885eb3dd52ee10" providerId="LiveId" clId="{745ECC43-3760-4420-9594-DF815CB46C11}" dt="2022-07-24T16:23:44.236" v="1965" actId="1076"/>
          <ac:picMkLst>
            <pc:docMk/>
            <pc:sldMk cId="1791860864" sldId="294"/>
            <ac:picMk id="13" creationId="{4E824AA0-914C-1776-943F-AD99C68B05CD}"/>
          </ac:picMkLst>
        </pc:picChg>
      </pc:sldChg>
      <pc:sldChg chg="addSp delSp modSp mod">
        <pc:chgData name="shilpi mohanty" userId="7b885eb3dd52ee10" providerId="LiveId" clId="{745ECC43-3760-4420-9594-DF815CB46C11}" dt="2022-07-24T16:27:32.054" v="2179" actId="14100"/>
        <pc:sldMkLst>
          <pc:docMk/>
          <pc:sldMk cId="3688755701" sldId="295"/>
        </pc:sldMkLst>
        <pc:spChg chg="mod">
          <ac:chgData name="shilpi mohanty" userId="7b885eb3dd52ee10" providerId="LiveId" clId="{745ECC43-3760-4420-9594-DF815CB46C11}" dt="2022-07-24T16:26:35.713" v="2127" actId="20577"/>
          <ac:spMkLst>
            <pc:docMk/>
            <pc:sldMk cId="3688755701" sldId="295"/>
            <ac:spMk id="2" creationId="{FDF6D791-547C-F1BA-371A-C82C7B62B22B}"/>
          </ac:spMkLst>
        </pc:spChg>
        <pc:spChg chg="mod">
          <ac:chgData name="shilpi mohanty" userId="7b885eb3dd52ee10" providerId="LiveId" clId="{745ECC43-3760-4420-9594-DF815CB46C11}" dt="2022-07-24T16:27:15.987" v="2176" actId="20577"/>
          <ac:spMkLst>
            <pc:docMk/>
            <pc:sldMk cId="3688755701" sldId="295"/>
            <ac:spMk id="3" creationId="{3A47889B-6939-9EF6-2504-F53724B2AB90}"/>
          </ac:spMkLst>
        </pc:spChg>
        <pc:picChg chg="add mod">
          <ac:chgData name="shilpi mohanty" userId="7b885eb3dd52ee10" providerId="LiveId" clId="{745ECC43-3760-4420-9594-DF815CB46C11}" dt="2022-07-24T16:26:42.183" v="2130" actId="14100"/>
          <ac:picMkLst>
            <pc:docMk/>
            <pc:sldMk cId="3688755701" sldId="295"/>
            <ac:picMk id="7" creationId="{63ECB5C6-39F3-7CF6-0337-F269828B19B6}"/>
          </ac:picMkLst>
        </pc:picChg>
        <pc:picChg chg="del mod">
          <ac:chgData name="shilpi mohanty" userId="7b885eb3dd52ee10" providerId="LiveId" clId="{745ECC43-3760-4420-9594-DF815CB46C11}" dt="2022-07-24T16:20:48.119" v="1904" actId="478"/>
          <ac:picMkLst>
            <pc:docMk/>
            <pc:sldMk cId="3688755701" sldId="295"/>
            <ac:picMk id="8" creationId="{1A3E5866-02B7-22FF-DE0A-204AF7B84EDC}"/>
          </ac:picMkLst>
        </pc:picChg>
        <pc:picChg chg="del">
          <ac:chgData name="shilpi mohanty" userId="7b885eb3dd52ee10" providerId="LiveId" clId="{745ECC43-3760-4420-9594-DF815CB46C11}" dt="2022-07-24T16:20:49.675" v="1905" actId="478"/>
          <ac:picMkLst>
            <pc:docMk/>
            <pc:sldMk cId="3688755701" sldId="295"/>
            <ac:picMk id="9" creationId="{EC60D98B-BA2C-5CB3-C2AA-F6516A628C39}"/>
          </ac:picMkLst>
        </pc:picChg>
        <pc:picChg chg="del">
          <ac:chgData name="shilpi mohanty" userId="7b885eb3dd52ee10" providerId="LiveId" clId="{745ECC43-3760-4420-9594-DF815CB46C11}" dt="2022-07-24T16:20:51.219" v="1906" actId="478"/>
          <ac:picMkLst>
            <pc:docMk/>
            <pc:sldMk cId="3688755701" sldId="295"/>
            <ac:picMk id="10" creationId="{D8A3D212-0CA1-0EF5-D6D0-20385FA59834}"/>
          </ac:picMkLst>
        </pc:picChg>
        <pc:picChg chg="add mod">
          <ac:chgData name="shilpi mohanty" userId="7b885eb3dd52ee10" providerId="LiveId" clId="{745ECC43-3760-4420-9594-DF815CB46C11}" dt="2022-07-24T16:27:32.054" v="2179" actId="14100"/>
          <ac:picMkLst>
            <pc:docMk/>
            <pc:sldMk cId="3688755701" sldId="295"/>
            <ac:picMk id="11" creationId="{18F3A110-99C7-7446-D4CD-2C909CC09E68}"/>
          </ac:picMkLst>
        </pc:picChg>
      </pc:sldChg>
      <pc:sldChg chg="del">
        <pc:chgData name="shilpi mohanty" userId="7b885eb3dd52ee10" providerId="LiveId" clId="{745ECC43-3760-4420-9594-DF815CB46C11}" dt="2022-07-24T16:27:39.278" v="2180" actId="2696"/>
        <pc:sldMkLst>
          <pc:docMk/>
          <pc:sldMk cId="1119506003" sldId="296"/>
        </pc:sldMkLst>
      </pc:sldChg>
      <pc:sldChg chg="modSp mod">
        <pc:chgData name="shilpi mohanty" userId="7b885eb3dd52ee10" providerId="LiveId" clId="{745ECC43-3760-4420-9594-DF815CB46C11}" dt="2022-07-25T02:49:04.418" v="2980"/>
        <pc:sldMkLst>
          <pc:docMk/>
          <pc:sldMk cId="4127638810" sldId="298"/>
        </pc:sldMkLst>
        <pc:spChg chg="mod">
          <ac:chgData name="shilpi mohanty" userId="7b885eb3dd52ee10" providerId="LiveId" clId="{745ECC43-3760-4420-9594-DF815CB46C11}" dt="2022-07-25T02:49:04.418" v="2980"/>
          <ac:spMkLst>
            <pc:docMk/>
            <pc:sldMk cId="4127638810" sldId="298"/>
            <ac:spMk id="3" creationId="{7731BF53-73E6-4722-4918-F79DC609AFE0}"/>
          </ac:spMkLst>
        </pc:spChg>
      </pc:sldChg>
      <pc:sldChg chg="addSp delSp modSp mod">
        <pc:chgData name="shilpi mohanty" userId="7b885eb3dd52ee10" providerId="LiveId" clId="{745ECC43-3760-4420-9594-DF815CB46C11}" dt="2022-07-24T16:38:31.566" v="2719" actId="1076"/>
        <pc:sldMkLst>
          <pc:docMk/>
          <pc:sldMk cId="2200516033" sldId="299"/>
        </pc:sldMkLst>
        <pc:spChg chg="mod">
          <ac:chgData name="shilpi mohanty" userId="7b885eb3dd52ee10" providerId="LiveId" clId="{745ECC43-3760-4420-9594-DF815CB46C11}" dt="2022-07-24T16:37:57.617" v="2714" actId="20577"/>
          <ac:spMkLst>
            <pc:docMk/>
            <pc:sldMk cId="2200516033" sldId="299"/>
            <ac:spMk id="3" creationId="{78B30F16-0795-3B74-A682-6CF3229FE346}"/>
          </ac:spMkLst>
        </pc:spChg>
        <pc:picChg chg="del">
          <ac:chgData name="shilpi mohanty" userId="7b885eb3dd52ee10" providerId="LiveId" clId="{745ECC43-3760-4420-9594-DF815CB46C11}" dt="2022-07-24T16:38:01.995" v="2715" actId="478"/>
          <ac:picMkLst>
            <pc:docMk/>
            <pc:sldMk cId="2200516033" sldId="299"/>
            <ac:picMk id="5" creationId="{055E2997-0268-0D55-B6C6-62A54F6A6858}"/>
          </ac:picMkLst>
        </pc:picChg>
        <pc:picChg chg="add mod">
          <ac:chgData name="shilpi mohanty" userId="7b885eb3dd52ee10" providerId="LiveId" clId="{745ECC43-3760-4420-9594-DF815CB46C11}" dt="2022-07-24T16:38:17.970" v="2717" actId="1076"/>
          <ac:picMkLst>
            <pc:docMk/>
            <pc:sldMk cId="2200516033" sldId="299"/>
            <ac:picMk id="6" creationId="{3843D0DC-1437-CC4E-D50E-D9F315C32991}"/>
          </ac:picMkLst>
        </pc:picChg>
        <pc:picChg chg="add mod">
          <ac:chgData name="shilpi mohanty" userId="7b885eb3dd52ee10" providerId="LiveId" clId="{745ECC43-3760-4420-9594-DF815CB46C11}" dt="2022-07-24T16:38:31.566" v="2719" actId="1076"/>
          <ac:picMkLst>
            <pc:docMk/>
            <pc:sldMk cId="2200516033" sldId="299"/>
            <ac:picMk id="7" creationId="{9EC88FD3-B0FD-7B79-71CE-6C95434449A1}"/>
          </ac:picMkLst>
        </pc:picChg>
      </pc:sldChg>
      <pc:sldChg chg="addSp delSp modSp mod">
        <pc:chgData name="shilpi mohanty" userId="7b885eb3dd52ee10" providerId="LiveId" clId="{745ECC43-3760-4420-9594-DF815CB46C11}" dt="2022-07-24T16:39:52.087" v="2926" actId="20577"/>
        <pc:sldMkLst>
          <pc:docMk/>
          <pc:sldMk cId="3511713547" sldId="300"/>
        </pc:sldMkLst>
        <pc:spChg chg="mod">
          <ac:chgData name="shilpi mohanty" userId="7b885eb3dd52ee10" providerId="LiveId" clId="{745ECC43-3760-4420-9594-DF815CB46C11}" dt="2022-07-24T16:39:03.200" v="2746" actId="20577"/>
          <ac:spMkLst>
            <pc:docMk/>
            <pc:sldMk cId="3511713547" sldId="300"/>
            <ac:spMk id="2" creationId="{BA97C9C8-CC60-D81C-58E4-A9029E6FD72D}"/>
          </ac:spMkLst>
        </pc:spChg>
        <pc:spChg chg="mod">
          <ac:chgData name="shilpi mohanty" userId="7b885eb3dd52ee10" providerId="LiveId" clId="{745ECC43-3760-4420-9594-DF815CB46C11}" dt="2022-07-24T16:39:52.087" v="2926" actId="20577"/>
          <ac:spMkLst>
            <pc:docMk/>
            <pc:sldMk cId="3511713547" sldId="300"/>
            <ac:spMk id="5" creationId="{3E58CA9B-D001-ECCE-2E43-79B76444A1EB}"/>
          </ac:spMkLst>
        </pc:spChg>
        <pc:picChg chg="add mod">
          <ac:chgData name="shilpi mohanty" userId="7b885eb3dd52ee10" providerId="LiveId" clId="{745ECC43-3760-4420-9594-DF815CB46C11}" dt="2022-07-24T16:38:55.851" v="2723" actId="1076"/>
          <ac:picMkLst>
            <pc:docMk/>
            <pc:sldMk cId="3511713547" sldId="300"/>
            <ac:picMk id="6" creationId="{A2D2B57B-B2D4-1B35-060E-B50C3F6A2E92}"/>
          </ac:picMkLst>
        </pc:picChg>
        <pc:picChg chg="del">
          <ac:chgData name="shilpi mohanty" userId="7b885eb3dd52ee10" providerId="LiveId" clId="{745ECC43-3760-4420-9594-DF815CB46C11}" dt="2022-07-24T16:38:39.684" v="2720" actId="478"/>
          <ac:picMkLst>
            <pc:docMk/>
            <pc:sldMk cId="3511713547" sldId="300"/>
            <ac:picMk id="7" creationId="{7472CA50-9F20-66CC-7ED8-6AFA4022E9D0}"/>
          </ac:picMkLst>
        </pc:picChg>
        <pc:picChg chg="del">
          <ac:chgData name="shilpi mohanty" userId="7b885eb3dd52ee10" providerId="LiveId" clId="{745ECC43-3760-4420-9594-DF815CB46C11}" dt="2022-07-24T16:38:41.258" v="2721" actId="478"/>
          <ac:picMkLst>
            <pc:docMk/>
            <pc:sldMk cId="3511713547" sldId="300"/>
            <ac:picMk id="8" creationId="{C8696046-B651-D9A9-D46B-A04B8A11F786}"/>
          </ac:picMkLst>
        </pc:picChg>
      </pc:sldChg>
      <pc:sldChg chg="del">
        <pc:chgData name="shilpi mohanty" userId="7b885eb3dd52ee10" providerId="LiveId" clId="{745ECC43-3760-4420-9594-DF815CB46C11}" dt="2022-07-24T16:39:58.428" v="2927" actId="2696"/>
        <pc:sldMkLst>
          <pc:docMk/>
          <pc:sldMk cId="2848306400" sldId="301"/>
        </pc:sldMkLst>
      </pc:sldChg>
      <pc:sldChg chg="del">
        <pc:chgData name="shilpi mohanty" userId="7b885eb3dd52ee10" providerId="LiveId" clId="{745ECC43-3760-4420-9594-DF815CB46C11}" dt="2022-07-24T16:40:00.987" v="2928" actId="2696"/>
        <pc:sldMkLst>
          <pc:docMk/>
          <pc:sldMk cId="3423718930" sldId="302"/>
        </pc:sldMkLst>
      </pc:sldChg>
      <pc:sldChg chg="addSp delSp modSp mod">
        <pc:chgData name="shilpi mohanty" userId="7b885eb3dd52ee10" providerId="LiveId" clId="{745ECC43-3760-4420-9594-DF815CB46C11}" dt="2022-07-24T16:41:34.606" v="2971" actId="14100"/>
        <pc:sldMkLst>
          <pc:docMk/>
          <pc:sldMk cId="3977091633" sldId="303"/>
        </pc:sldMkLst>
        <pc:spChg chg="add mod">
          <ac:chgData name="shilpi mohanty" userId="7b885eb3dd52ee10" providerId="LiveId" clId="{745ECC43-3760-4420-9594-DF815CB46C11}" dt="2022-07-24T16:41:29.971" v="2968" actId="478"/>
          <ac:spMkLst>
            <pc:docMk/>
            <pc:sldMk cId="3977091633" sldId="303"/>
            <ac:spMk id="4" creationId="{D7E0DB4D-E41A-B4F4-507D-F4A3F64D6010}"/>
          </ac:spMkLst>
        </pc:spChg>
        <pc:picChg chg="add mod">
          <ac:chgData name="shilpi mohanty" userId="7b885eb3dd52ee10" providerId="LiveId" clId="{745ECC43-3760-4420-9594-DF815CB46C11}" dt="2022-07-24T16:41:34.606" v="2971" actId="14100"/>
          <ac:picMkLst>
            <pc:docMk/>
            <pc:sldMk cId="3977091633" sldId="303"/>
            <ac:picMk id="6" creationId="{C04CE557-B14A-8566-5576-86B31691F71B}"/>
          </ac:picMkLst>
        </pc:picChg>
        <pc:picChg chg="del">
          <ac:chgData name="shilpi mohanty" userId="7b885eb3dd52ee10" providerId="LiveId" clId="{745ECC43-3760-4420-9594-DF815CB46C11}" dt="2022-07-24T16:41:29.971" v="2968" actId="478"/>
          <ac:picMkLst>
            <pc:docMk/>
            <pc:sldMk cId="3977091633" sldId="303"/>
            <ac:picMk id="7" creationId="{35F06F62-AA10-FD11-B1B7-59A237C934D0}"/>
          </ac:picMkLst>
        </pc:picChg>
      </pc:sldChg>
      <pc:sldChg chg="addSp delSp modSp mod">
        <pc:chgData name="shilpi mohanty" userId="7b885eb3dd52ee10" providerId="LiveId" clId="{745ECC43-3760-4420-9594-DF815CB46C11}" dt="2022-07-24T16:42:26.579" v="2979" actId="1076"/>
        <pc:sldMkLst>
          <pc:docMk/>
          <pc:sldMk cId="455345031" sldId="305"/>
        </pc:sldMkLst>
        <pc:spChg chg="del mod">
          <ac:chgData name="shilpi mohanty" userId="7b885eb3dd52ee10" providerId="LiveId" clId="{745ECC43-3760-4420-9594-DF815CB46C11}" dt="2022-07-24T16:42:23.439" v="2978"/>
          <ac:spMkLst>
            <pc:docMk/>
            <pc:sldMk cId="455345031" sldId="305"/>
            <ac:spMk id="4" creationId="{0C93A274-8C43-9E71-8C8D-3E1DE9C2B408}"/>
          </ac:spMkLst>
        </pc:spChg>
        <pc:picChg chg="del">
          <ac:chgData name="shilpi mohanty" userId="7b885eb3dd52ee10" providerId="LiveId" clId="{745ECC43-3760-4420-9594-DF815CB46C11}" dt="2022-07-24T16:41:40.691" v="2972" actId="478"/>
          <ac:picMkLst>
            <pc:docMk/>
            <pc:sldMk cId="455345031" sldId="305"/>
            <ac:picMk id="6" creationId="{6B4D4B03-AB03-10C8-8F35-BB643927F44B}"/>
          </ac:picMkLst>
        </pc:picChg>
        <pc:picChg chg="del">
          <ac:chgData name="shilpi mohanty" userId="7b885eb3dd52ee10" providerId="LiveId" clId="{745ECC43-3760-4420-9594-DF815CB46C11}" dt="2022-07-24T16:41:42.472" v="2973" actId="478"/>
          <ac:picMkLst>
            <pc:docMk/>
            <pc:sldMk cId="455345031" sldId="305"/>
            <ac:picMk id="7" creationId="{C369D432-994B-7FF5-7A39-41EEFCB5210A}"/>
          </ac:picMkLst>
        </pc:picChg>
        <pc:picChg chg="add mod">
          <ac:chgData name="shilpi mohanty" userId="7b885eb3dd52ee10" providerId="LiveId" clId="{745ECC43-3760-4420-9594-DF815CB46C11}" dt="2022-07-24T16:42:26.579" v="2979" actId="1076"/>
          <ac:picMkLst>
            <pc:docMk/>
            <pc:sldMk cId="455345031" sldId="305"/>
            <ac:picMk id="8" creationId="{BEA92409-C39B-52F4-531D-395DD807960B}"/>
          </ac:picMkLst>
        </pc:picChg>
        <pc:picChg chg="del">
          <ac:chgData name="shilpi mohanty" userId="7b885eb3dd52ee10" providerId="LiveId" clId="{745ECC43-3760-4420-9594-DF815CB46C11}" dt="2022-07-24T16:41:44.056" v="2974" actId="478"/>
          <ac:picMkLst>
            <pc:docMk/>
            <pc:sldMk cId="455345031" sldId="305"/>
            <ac:picMk id="9" creationId="{01F2C7EE-23B7-CB12-265A-B08BD23CA375}"/>
          </ac:picMkLst>
        </pc:picChg>
        <pc:picChg chg="del">
          <ac:chgData name="shilpi mohanty" userId="7b885eb3dd52ee10" providerId="LiveId" clId="{745ECC43-3760-4420-9594-DF815CB46C11}" dt="2022-07-24T16:41:45.463" v="2975" actId="478"/>
          <ac:picMkLst>
            <pc:docMk/>
            <pc:sldMk cId="455345031" sldId="305"/>
            <ac:picMk id="10" creationId="{4D224598-D957-7C48-41A6-72181BD4F6DC}"/>
          </ac:picMkLst>
        </pc:picChg>
      </pc:sldChg>
      <pc:sldChg chg="addSp delSp modSp mod">
        <pc:chgData name="shilpi mohanty" userId="7b885eb3dd52ee10" providerId="LiveId" clId="{745ECC43-3760-4420-9594-DF815CB46C11}" dt="2022-07-25T02:54:34.621" v="3058" actId="123"/>
        <pc:sldMkLst>
          <pc:docMk/>
          <pc:sldMk cId="1607399577" sldId="306"/>
        </pc:sldMkLst>
        <pc:spChg chg="mod">
          <ac:chgData name="shilpi mohanty" userId="7b885eb3dd52ee10" providerId="LiveId" clId="{745ECC43-3760-4420-9594-DF815CB46C11}" dt="2022-07-25T02:54:34.621" v="3058" actId="123"/>
          <ac:spMkLst>
            <pc:docMk/>
            <pc:sldMk cId="1607399577" sldId="306"/>
            <ac:spMk id="3" creationId="{8FD6A8C8-7FF1-9F34-F378-8E3F664E4CD6}"/>
          </ac:spMkLst>
        </pc:spChg>
        <pc:picChg chg="add mod">
          <ac:chgData name="shilpi mohanty" userId="7b885eb3dd52ee10" providerId="LiveId" clId="{745ECC43-3760-4420-9594-DF815CB46C11}" dt="2022-07-25T02:53:51.864" v="3056" actId="14100"/>
          <ac:picMkLst>
            <pc:docMk/>
            <pc:sldMk cId="1607399577" sldId="306"/>
            <ac:picMk id="5" creationId="{B6F51975-81D6-7D7C-7CF0-6789E77923DC}"/>
          </ac:picMkLst>
        </pc:picChg>
        <pc:picChg chg="del">
          <ac:chgData name="shilpi mohanty" userId="7b885eb3dd52ee10" providerId="LiveId" clId="{745ECC43-3760-4420-9594-DF815CB46C11}" dt="2022-07-25T02:49:47.896" v="3052" actId="478"/>
          <ac:picMkLst>
            <pc:docMk/>
            <pc:sldMk cId="1607399577" sldId="306"/>
            <ac:picMk id="6" creationId="{A6DEA5F2-9213-D414-5172-C8B9AB53A6A1}"/>
          </ac:picMkLst>
        </pc:picChg>
      </pc:sldChg>
      <pc:sldChg chg="addSp delSp modSp mod">
        <pc:chgData name="shilpi mohanty" userId="7b885eb3dd52ee10" providerId="LiveId" clId="{745ECC43-3760-4420-9594-DF815CB46C11}" dt="2022-07-25T02:56:39.675" v="3102" actId="6549"/>
        <pc:sldMkLst>
          <pc:docMk/>
          <pc:sldMk cId="3809979948" sldId="307"/>
        </pc:sldMkLst>
        <pc:spChg chg="mod">
          <ac:chgData name="shilpi mohanty" userId="7b885eb3dd52ee10" providerId="LiveId" clId="{745ECC43-3760-4420-9594-DF815CB46C11}" dt="2022-07-25T02:56:02.269" v="3095" actId="20577"/>
          <ac:spMkLst>
            <pc:docMk/>
            <pc:sldMk cId="3809979948" sldId="307"/>
            <ac:spMk id="2" creationId="{7A04AA94-B789-0E7F-17F3-3BBAA2C8A032}"/>
          </ac:spMkLst>
        </pc:spChg>
        <pc:spChg chg="mod">
          <ac:chgData name="shilpi mohanty" userId="7b885eb3dd52ee10" providerId="LiveId" clId="{745ECC43-3760-4420-9594-DF815CB46C11}" dt="2022-07-25T02:56:39.675" v="3102" actId="6549"/>
          <ac:spMkLst>
            <pc:docMk/>
            <pc:sldMk cId="3809979948" sldId="307"/>
            <ac:spMk id="3" creationId="{F0351C5A-AD3C-3599-C1C9-D9DCE6ED4D3E}"/>
          </ac:spMkLst>
        </pc:spChg>
        <pc:picChg chg="add mod">
          <ac:chgData name="shilpi mohanty" userId="7b885eb3dd52ee10" providerId="LiveId" clId="{745ECC43-3760-4420-9594-DF815CB46C11}" dt="2022-07-25T02:56:12.227" v="3099" actId="14100"/>
          <ac:picMkLst>
            <pc:docMk/>
            <pc:sldMk cId="3809979948" sldId="307"/>
            <ac:picMk id="10" creationId="{A501E09D-702E-B1B8-5F1D-661C29711701}"/>
          </ac:picMkLst>
        </pc:picChg>
        <pc:picChg chg="del">
          <ac:chgData name="shilpi mohanty" userId="7b885eb3dd52ee10" providerId="LiveId" clId="{745ECC43-3760-4420-9594-DF815CB46C11}" dt="2022-07-25T02:55:44.807" v="3060" actId="478"/>
          <ac:picMkLst>
            <pc:docMk/>
            <pc:sldMk cId="3809979948" sldId="307"/>
            <ac:picMk id="15" creationId="{27A004B3-133E-D3A6-832B-A223EA81971C}"/>
          </ac:picMkLst>
        </pc:picChg>
        <pc:picChg chg="del">
          <ac:chgData name="shilpi mohanty" userId="7b885eb3dd52ee10" providerId="LiveId" clId="{745ECC43-3760-4420-9594-DF815CB46C11}" dt="2022-07-25T02:55:46.408" v="3061" actId="478"/>
          <ac:picMkLst>
            <pc:docMk/>
            <pc:sldMk cId="3809979948" sldId="307"/>
            <ac:picMk id="16" creationId="{1EBB452D-EEE8-B227-9F7A-403BFCE036D1}"/>
          </ac:picMkLst>
        </pc:picChg>
        <pc:picChg chg="del">
          <ac:chgData name="shilpi mohanty" userId="7b885eb3dd52ee10" providerId="LiveId" clId="{745ECC43-3760-4420-9594-DF815CB46C11}" dt="2022-07-25T02:55:42.728" v="3059" actId="478"/>
          <ac:picMkLst>
            <pc:docMk/>
            <pc:sldMk cId="3809979948" sldId="307"/>
            <ac:picMk id="17" creationId="{1106C007-CF14-6586-250E-419789E4047A}"/>
          </ac:picMkLst>
        </pc:picChg>
        <pc:picChg chg="del">
          <ac:chgData name="shilpi mohanty" userId="7b885eb3dd52ee10" providerId="LiveId" clId="{745ECC43-3760-4420-9594-DF815CB46C11}" dt="2022-07-25T02:55:47.869" v="3062" actId="478"/>
          <ac:picMkLst>
            <pc:docMk/>
            <pc:sldMk cId="3809979948" sldId="307"/>
            <ac:picMk id="18" creationId="{CB67E208-D265-CC5E-27B4-4FADF913EFEF}"/>
          </ac:picMkLst>
        </pc:picChg>
        <pc:picChg chg="del">
          <ac:chgData name="shilpi mohanty" userId="7b885eb3dd52ee10" providerId="LiveId" clId="{745ECC43-3760-4420-9594-DF815CB46C11}" dt="2022-07-25T02:55:50.571" v="3064" actId="478"/>
          <ac:picMkLst>
            <pc:docMk/>
            <pc:sldMk cId="3809979948" sldId="307"/>
            <ac:picMk id="19" creationId="{B50E4DBA-63E9-AC90-1399-1922EB41E0EC}"/>
          </ac:picMkLst>
        </pc:picChg>
        <pc:picChg chg="del">
          <ac:chgData name="shilpi mohanty" userId="7b885eb3dd52ee10" providerId="LiveId" clId="{745ECC43-3760-4420-9594-DF815CB46C11}" dt="2022-07-25T02:55:49.226" v="3063" actId="478"/>
          <ac:picMkLst>
            <pc:docMk/>
            <pc:sldMk cId="3809979948" sldId="307"/>
            <ac:picMk id="20" creationId="{46C94974-9FA8-8D3C-5BB9-D98ED9DF58D0}"/>
          </ac:picMkLst>
        </pc:picChg>
      </pc:sldChg>
      <pc:sldChg chg="addSp delSp modSp mod">
        <pc:chgData name="shilpi mohanty" userId="7b885eb3dd52ee10" providerId="LiveId" clId="{745ECC43-3760-4420-9594-DF815CB46C11}" dt="2022-07-25T02:59:06.654" v="3162" actId="20577"/>
        <pc:sldMkLst>
          <pc:docMk/>
          <pc:sldMk cId="281350816" sldId="308"/>
        </pc:sldMkLst>
        <pc:spChg chg="mod">
          <ac:chgData name="shilpi mohanty" userId="7b885eb3dd52ee10" providerId="LiveId" clId="{745ECC43-3760-4420-9594-DF815CB46C11}" dt="2022-07-25T02:57:15.985" v="3142" actId="20577"/>
          <ac:spMkLst>
            <pc:docMk/>
            <pc:sldMk cId="281350816" sldId="308"/>
            <ac:spMk id="2" creationId="{9EBF728E-6D71-D70C-8791-C25CDE00140B}"/>
          </ac:spMkLst>
        </pc:spChg>
        <pc:spChg chg="mod">
          <ac:chgData name="shilpi mohanty" userId="7b885eb3dd52ee10" providerId="LiveId" clId="{745ECC43-3760-4420-9594-DF815CB46C11}" dt="2022-07-25T02:59:06.654" v="3162" actId="20577"/>
          <ac:spMkLst>
            <pc:docMk/>
            <pc:sldMk cId="281350816" sldId="308"/>
            <ac:spMk id="3" creationId="{89E3EA3E-0577-04BF-06B2-38654855B593}"/>
          </ac:spMkLst>
        </pc:spChg>
        <pc:picChg chg="add mod">
          <ac:chgData name="shilpi mohanty" userId="7b885eb3dd52ee10" providerId="LiveId" clId="{745ECC43-3760-4420-9594-DF815CB46C11}" dt="2022-07-25T02:56:58.874" v="3106" actId="14100"/>
          <ac:picMkLst>
            <pc:docMk/>
            <pc:sldMk cId="281350816" sldId="308"/>
            <ac:picMk id="5" creationId="{FD5FCFC7-A92D-5A4C-E07C-2573F7D626E5}"/>
          </ac:picMkLst>
        </pc:picChg>
        <pc:picChg chg="del">
          <ac:chgData name="shilpi mohanty" userId="7b885eb3dd52ee10" providerId="LiveId" clId="{745ECC43-3760-4420-9594-DF815CB46C11}" dt="2022-07-25T02:56:54.241" v="3103" actId="478"/>
          <ac:picMkLst>
            <pc:docMk/>
            <pc:sldMk cId="281350816" sldId="308"/>
            <ac:picMk id="10" creationId="{6C46662E-9125-5D72-C272-FC69D2CA1E63}"/>
          </ac:picMkLst>
        </pc:picChg>
      </pc:sldChg>
      <pc:sldChg chg="modSp mod">
        <pc:chgData name="shilpi mohanty" userId="7b885eb3dd52ee10" providerId="LiveId" clId="{745ECC43-3760-4420-9594-DF815CB46C11}" dt="2022-07-25T04:08:21.354" v="3381" actId="20577"/>
        <pc:sldMkLst>
          <pc:docMk/>
          <pc:sldMk cId="1773606182" sldId="310"/>
        </pc:sldMkLst>
        <pc:spChg chg="mod">
          <ac:chgData name="shilpi mohanty" userId="7b885eb3dd52ee10" providerId="LiveId" clId="{745ECC43-3760-4420-9594-DF815CB46C11}" dt="2022-07-25T04:08:21.354" v="3381" actId="20577"/>
          <ac:spMkLst>
            <pc:docMk/>
            <pc:sldMk cId="1773606182" sldId="310"/>
            <ac:spMk id="3" creationId="{E1DFFF23-B49A-5A72-D5C7-5B049B7E7B75}"/>
          </ac:spMkLst>
        </pc:spChg>
      </pc:sldChg>
      <pc:sldChg chg="modSp mod">
        <pc:chgData name="shilpi mohanty" userId="7b885eb3dd52ee10" providerId="LiveId" clId="{745ECC43-3760-4420-9594-DF815CB46C11}" dt="2022-07-25T04:09:19.282" v="3397" actId="14100"/>
        <pc:sldMkLst>
          <pc:docMk/>
          <pc:sldMk cId="3659218070" sldId="311"/>
        </pc:sldMkLst>
        <pc:spChg chg="mod">
          <ac:chgData name="shilpi mohanty" userId="7b885eb3dd52ee10" providerId="LiveId" clId="{745ECC43-3760-4420-9594-DF815CB46C11}" dt="2022-07-25T04:09:19.282" v="3397" actId="14100"/>
          <ac:spMkLst>
            <pc:docMk/>
            <pc:sldMk cId="3659218070" sldId="311"/>
            <ac:spMk id="3" creationId="{40E75915-23D3-A99D-F04F-AC33D4728901}"/>
          </ac:spMkLst>
        </pc:spChg>
      </pc:sldChg>
      <pc:sldChg chg="modSp mod">
        <pc:chgData name="shilpi mohanty" userId="7b885eb3dd52ee10" providerId="LiveId" clId="{745ECC43-3760-4420-9594-DF815CB46C11}" dt="2022-07-25T04:09:58.929" v="3406" actId="6549"/>
        <pc:sldMkLst>
          <pc:docMk/>
          <pc:sldMk cId="3621360833" sldId="312"/>
        </pc:sldMkLst>
        <pc:spChg chg="mod">
          <ac:chgData name="shilpi mohanty" userId="7b885eb3dd52ee10" providerId="LiveId" clId="{745ECC43-3760-4420-9594-DF815CB46C11}" dt="2022-07-25T04:09:58.929" v="3406" actId="6549"/>
          <ac:spMkLst>
            <pc:docMk/>
            <pc:sldMk cId="3621360833" sldId="312"/>
            <ac:spMk id="3" creationId="{6FE0BA9A-27A3-EA16-7D36-1B6BE88C5B39}"/>
          </ac:spMkLst>
        </pc:spChg>
      </pc:sldChg>
      <pc:sldChg chg="modSp mod">
        <pc:chgData name="shilpi mohanty" userId="7b885eb3dd52ee10" providerId="LiveId" clId="{745ECC43-3760-4420-9594-DF815CB46C11}" dt="2022-07-25T04:11:38.555" v="3473" actId="20577"/>
        <pc:sldMkLst>
          <pc:docMk/>
          <pc:sldMk cId="1965827752" sldId="314"/>
        </pc:sldMkLst>
        <pc:spChg chg="mod">
          <ac:chgData name="shilpi mohanty" userId="7b885eb3dd52ee10" providerId="LiveId" clId="{745ECC43-3760-4420-9594-DF815CB46C11}" dt="2022-07-25T04:11:38.555" v="3473" actId="20577"/>
          <ac:spMkLst>
            <pc:docMk/>
            <pc:sldMk cId="1965827752" sldId="314"/>
            <ac:spMk id="3" creationId="{580987CE-BE8F-634B-6194-5FBE348987CF}"/>
          </ac:spMkLst>
        </pc:spChg>
      </pc:sldChg>
      <pc:sldChg chg="modSp mod">
        <pc:chgData name="shilpi mohanty" userId="7b885eb3dd52ee10" providerId="LiveId" clId="{745ECC43-3760-4420-9594-DF815CB46C11}" dt="2022-07-24T05:43:38.101" v="89" actId="6549"/>
        <pc:sldMkLst>
          <pc:docMk/>
          <pc:sldMk cId="758863413" sldId="315"/>
        </pc:sldMkLst>
        <pc:spChg chg="mod">
          <ac:chgData name="shilpi mohanty" userId="7b885eb3dd52ee10" providerId="LiveId" clId="{745ECC43-3760-4420-9594-DF815CB46C11}" dt="2022-07-24T05:43:38.101" v="89" actId="6549"/>
          <ac:spMkLst>
            <pc:docMk/>
            <pc:sldMk cId="758863413" sldId="315"/>
            <ac:spMk id="3" creationId="{75397D76-E8B9-49C3-278F-175295E8D645}"/>
          </ac:spMkLst>
        </pc:spChg>
      </pc:sldChg>
      <pc:sldChg chg="addSp delSp modSp mod ord">
        <pc:chgData name="shilpi mohanty" userId="7b885eb3dd52ee10" providerId="LiveId" clId="{745ECC43-3760-4420-9594-DF815CB46C11}" dt="2022-07-24T16:26:09.603" v="2125" actId="6549"/>
        <pc:sldMkLst>
          <pc:docMk/>
          <pc:sldMk cId="96373734" sldId="316"/>
        </pc:sldMkLst>
        <pc:spChg chg="mod">
          <ac:chgData name="shilpi mohanty" userId="7b885eb3dd52ee10" providerId="LiveId" clId="{745ECC43-3760-4420-9594-DF815CB46C11}" dt="2022-07-24T16:24:10.757" v="1977" actId="6549"/>
          <ac:spMkLst>
            <pc:docMk/>
            <pc:sldMk cId="96373734" sldId="316"/>
            <ac:spMk id="2" creationId="{2E434FE0-A613-992F-4977-EC683FB35C7D}"/>
          </ac:spMkLst>
        </pc:spChg>
        <pc:spChg chg="mod">
          <ac:chgData name="shilpi mohanty" userId="7b885eb3dd52ee10" providerId="LiveId" clId="{745ECC43-3760-4420-9594-DF815CB46C11}" dt="2022-07-24T16:26:09.603" v="2125" actId="6549"/>
          <ac:spMkLst>
            <pc:docMk/>
            <pc:sldMk cId="96373734" sldId="316"/>
            <ac:spMk id="3" creationId="{70358CCB-6AB5-07A4-7383-709E96004DCE}"/>
          </ac:spMkLst>
        </pc:spChg>
        <pc:picChg chg="del">
          <ac:chgData name="shilpi mohanty" userId="7b885eb3dd52ee10" providerId="LiveId" clId="{745ECC43-3760-4420-9594-DF815CB46C11}" dt="2022-07-24T16:24:15.961" v="1978" actId="478"/>
          <ac:picMkLst>
            <pc:docMk/>
            <pc:sldMk cId="96373734" sldId="316"/>
            <ac:picMk id="6" creationId="{DEED1791-0B62-734B-4796-C01AA82B7E00}"/>
          </ac:picMkLst>
        </pc:picChg>
        <pc:picChg chg="del">
          <ac:chgData name="shilpi mohanty" userId="7b885eb3dd52ee10" providerId="LiveId" clId="{745ECC43-3760-4420-9594-DF815CB46C11}" dt="2022-07-24T16:24:17.817" v="1979" actId="478"/>
          <ac:picMkLst>
            <pc:docMk/>
            <pc:sldMk cId="96373734" sldId="316"/>
            <ac:picMk id="7" creationId="{F171061A-F8A8-CF73-47D5-C11D9352CC16}"/>
          </ac:picMkLst>
        </pc:picChg>
        <pc:picChg chg="del">
          <ac:chgData name="shilpi mohanty" userId="7b885eb3dd52ee10" providerId="LiveId" clId="{745ECC43-3760-4420-9594-DF815CB46C11}" dt="2022-07-24T16:24:19.694" v="1980" actId="478"/>
          <ac:picMkLst>
            <pc:docMk/>
            <pc:sldMk cId="96373734" sldId="316"/>
            <ac:picMk id="8" creationId="{CBBA126F-87FC-D155-6868-E72580111059}"/>
          </ac:picMkLst>
        </pc:picChg>
        <pc:picChg chg="add mod">
          <ac:chgData name="shilpi mohanty" userId="7b885eb3dd52ee10" providerId="LiveId" clId="{745ECC43-3760-4420-9594-DF815CB46C11}" dt="2022-07-24T16:25:18.279" v="1988" actId="14100"/>
          <ac:picMkLst>
            <pc:docMk/>
            <pc:sldMk cId="96373734" sldId="316"/>
            <ac:picMk id="9" creationId="{83C89300-4B02-3C46-9CF4-FDE1D23C418F}"/>
          </ac:picMkLst>
        </pc:picChg>
        <pc:picChg chg="add mod">
          <ac:chgData name="shilpi mohanty" userId="7b885eb3dd52ee10" providerId="LiveId" clId="{745ECC43-3760-4420-9594-DF815CB46C11}" dt="2022-07-24T16:25:20.729" v="1989" actId="14100"/>
          <ac:picMkLst>
            <pc:docMk/>
            <pc:sldMk cId="96373734" sldId="316"/>
            <ac:picMk id="10" creationId="{FB98920E-A8A9-1808-156A-ED71BE962F9A}"/>
          </ac:picMkLst>
        </pc:picChg>
      </pc:sldChg>
      <pc:sldChg chg="del">
        <pc:chgData name="shilpi mohanty" userId="7b885eb3dd52ee10" providerId="LiveId" clId="{745ECC43-3760-4420-9594-DF815CB46C11}" dt="2022-07-24T16:27:41.229" v="2181" actId="2696"/>
        <pc:sldMkLst>
          <pc:docMk/>
          <pc:sldMk cId="2687327793" sldId="317"/>
        </pc:sldMkLst>
      </pc:sldChg>
      <pc:sldChg chg="addSp delSp modSp mod ord">
        <pc:chgData name="shilpi mohanty" userId="7b885eb3dd52ee10" providerId="LiveId" clId="{745ECC43-3760-4420-9594-DF815CB46C11}" dt="2022-07-24T16:31:52.744" v="2495" actId="20577"/>
        <pc:sldMkLst>
          <pc:docMk/>
          <pc:sldMk cId="357280138" sldId="318"/>
        </pc:sldMkLst>
        <pc:spChg chg="mod">
          <ac:chgData name="shilpi mohanty" userId="7b885eb3dd52ee10" providerId="LiveId" clId="{745ECC43-3760-4420-9594-DF815CB46C11}" dt="2022-07-24T16:31:52.744" v="2495" actId="20577"/>
          <ac:spMkLst>
            <pc:docMk/>
            <pc:sldMk cId="357280138" sldId="318"/>
            <ac:spMk id="2" creationId="{767C677D-AED3-37BD-4CE9-4F25BF1C580C}"/>
          </ac:spMkLst>
        </pc:spChg>
        <pc:spChg chg="mod">
          <ac:chgData name="shilpi mohanty" userId="7b885eb3dd52ee10" providerId="LiveId" clId="{745ECC43-3760-4420-9594-DF815CB46C11}" dt="2022-07-24T16:31:46.990" v="2493" actId="20577"/>
          <ac:spMkLst>
            <pc:docMk/>
            <pc:sldMk cId="357280138" sldId="318"/>
            <ac:spMk id="3" creationId="{EE268EF0-1FDB-7284-03C1-3C4F937F5A4A}"/>
          </ac:spMkLst>
        </pc:spChg>
        <pc:picChg chg="add mod">
          <ac:chgData name="shilpi mohanty" userId="7b885eb3dd52ee10" providerId="LiveId" clId="{745ECC43-3760-4420-9594-DF815CB46C11}" dt="2022-07-24T16:30:20.393" v="2363" actId="1076"/>
          <ac:picMkLst>
            <pc:docMk/>
            <pc:sldMk cId="357280138" sldId="318"/>
            <ac:picMk id="7" creationId="{AA9FC580-0761-B7C0-C3D6-A74E956682DB}"/>
          </ac:picMkLst>
        </pc:picChg>
        <pc:picChg chg="add mod">
          <ac:chgData name="shilpi mohanty" userId="7b885eb3dd52ee10" providerId="LiveId" clId="{745ECC43-3760-4420-9594-DF815CB46C11}" dt="2022-07-24T16:30:41.952" v="2373" actId="1076"/>
          <ac:picMkLst>
            <pc:docMk/>
            <pc:sldMk cId="357280138" sldId="318"/>
            <ac:picMk id="8" creationId="{7BEF72C2-D868-271D-F227-E9596344CB0C}"/>
          </ac:picMkLst>
        </pc:picChg>
        <pc:picChg chg="del">
          <ac:chgData name="shilpi mohanty" userId="7b885eb3dd52ee10" providerId="LiveId" clId="{745ECC43-3760-4420-9594-DF815CB46C11}" dt="2022-07-24T16:30:13.547" v="2359" actId="478"/>
          <ac:picMkLst>
            <pc:docMk/>
            <pc:sldMk cId="357280138" sldId="318"/>
            <ac:picMk id="9" creationId="{19A89E6A-6E62-E748-9B45-B6F8DDF5657D}"/>
          </ac:picMkLst>
        </pc:picChg>
        <pc:picChg chg="del">
          <ac:chgData name="shilpi mohanty" userId="7b885eb3dd52ee10" providerId="LiveId" clId="{745ECC43-3760-4420-9594-DF815CB46C11}" dt="2022-07-24T16:30:15.074" v="2360" actId="478"/>
          <ac:picMkLst>
            <pc:docMk/>
            <pc:sldMk cId="357280138" sldId="318"/>
            <ac:picMk id="10" creationId="{32111506-9FC6-BE58-24A6-B777A513AA69}"/>
          </ac:picMkLst>
        </pc:picChg>
        <pc:picChg chg="del">
          <ac:chgData name="shilpi mohanty" userId="7b885eb3dd52ee10" providerId="LiveId" clId="{745ECC43-3760-4420-9594-DF815CB46C11}" dt="2022-07-24T16:30:16.480" v="2361" actId="478"/>
          <ac:picMkLst>
            <pc:docMk/>
            <pc:sldMk cId="357280138" sldId="318"/>
            <ac:picMk id="11" creationId="{30AF5E69-FC87-4E6C-89E2-C0412AB421C0}"/>
          </ac:picMkLst>
        </pc:picChg>
      </pc:sldChg>
      <pc:sldChg chg="addSp delSp modSp mod">
        <pc:chgData name="shilpi mohanty" userId="7b885eb3dd52ee10" providerId="LiveId" clId="{745ECC43-3760-4420-9594-DF815CB46C11}" dt="2022-07-24T11:36:59.581" v="684" actId="1076"/>
        <pc:sldMkLst>
          <pc:docMk/>
          <pc:sldMk cId="405796362" sldId="319"/>
        </pc:sldMkLst>
        <pc:spChg chg="mod">
          <ac:chgData name="shilpi mohanty" userId="7b885eb3dd52ee10" providerId="LiveId" clId="{745ECC43-3760-4420-9594-DF815CB46C11}" dt="2022-07-24T11:25:40.384" v="678"/>
          <ac:spMkLst>
            <pc:docMk/>
            <pc:sldMk cId="405796362" sldId="319"/>
            <ac:spMk id="3" creationId="{B5DDE666-5D04-0C28-6D20-6A6BFE23492D}"/>
          </ac:spMkLst>
        </pc:spChg>
        <pc:picChg chg="del">
          <ac:chgData name="shilpi mohanty" userId="7b885eb3dd52ee10" providerId="LiveId" clId="{745ECC43-3760-4420-9594-DF815CB46C11}" dt="2022-07-24T11:22:59" v="589" actId="478"/>
          <ac:picMkLst>
            <pc:docMk/>
            <pc:sldMk cId="405796362" sldId="319"/>
            <ac:picMk id="4" creationId="{6DA33372-D3F8-F8D6-B772-17FAC94C1C17}"/>
          </ac:picMkLst>
        </pc:picChg>
        <pc:picChg chg="del">
          <ac:chgData name="shilpi mohanty" userId="7b885eb3dd52ee10" providerId="LiveId" clId="{745ECC43-3760-4420-9594-DF815CB46C11}" dt="2022-07-24T11:23:00.912" v="590" actId="478"/>
          <ac:picMkLst>
            <pc:docMk/>
            <pc:sldMk cId="405796362" sldId="319"/>
            <ac:picMk id="5" creationId="{DD812CED-CE12-AA7F-9BC2-63A381466090}"/>
          </ac:picMkLst>
        </pc:picChg>
        <pc:picChg chg="add mod">
          <ac:chgData name="shilpi mohanty" userId="7b885eb3dd52ee10" providerId="LiveId" clId="{745ECC43-3760-4420-9594-DF815CB46C11}" dt="2022-07-24T11:25:46.169" v="680" actId="14100"/>
          <ac:picMkLst>
            <pc:docMk/>
            <pc:sldMk cId="405796362" sldId="319"/>
            <ac:picMk id="6" creationId="{07685D56-BA6C-12D4-5407-5170D3086AB0}"/>
          </ac:picMkLst>
        </pc:picChg>
        <pc:picChg chg="add mod">
          <ac:chgData name="shilpi mohanty" userId="7b885eb3dd52ee10" providerId="LiveId" clId="{745ECC43-3760-4420-9594-DF815CB46C11}" dt="2022-07-24T11:36:59.581" v="684" actId="1076"/>
          <ac:picMkLst>
            <pc:docMk/>
            <pc:sldMk cId="405796362" sldId="319"/>
            <ac:picMk id="7" creationId="{6C857321-118A-6543-8F6B-2811DB421290}"/>
          </ac:picMkLst>
        </pc:picChg>
      </pc:sldChg>
      <pc:sldChg chg="addSp delSp modSp mod ord">
        <pc:chgData name="shilpi mohanty" userId="7b885eb3dd52ee10" providerId="LiveId" clId="{745ECC43-3760-4420-9594-DF815CB46C11}" dt="2022-07-24T16:29:35.057" v="2250" actId="20577"/>
        <pc:sldMkLst>
          <pc:docMk/>
          <pc:sldMk cId="150672567" sldId="320"/>
        </pc:sldMkLst>
        <pc:spChg chg="mod">
          <ac:chgData name="shilpi mohanty" userId="7b885eb3dd52ee10" providerId="LiveId" clId="{745ECC43-3760-4420-9594-DF815CB46C11}" dt="2022-07-24T16:28:22.751" v="2189" actId="20577"/>
          <ac:spMkLst>
            <pc:docMk/>
            <pc:sldMk cId="150672567" sldId="320"/>
            <ac:spMk id="2" creationId="{9EEE019A-FDC3-0084-5C67-B5B03948ECBA}"/>
          </ac:spMkLst>
        </pc:spChg>
        <pc:spChg chg="mod">
          <ac:chgData name="shilpi mohanty" userId="7b885eb3dd52ee10" providerId="LiveId" clId="{745ECC43-3760-4420-9594-DF815CB46C11}" dt="2022-07-24T16:29:35.057" v="2250" actId="20577"/>
          <ac:spMkLst>
            <pc:docMk/>
            <pc:sldMk cId="150672567" sldId="320"/>
            <ac:spMk id="3" creationId="{BB294FAF-D773-84CF-846E-B74263A9E82E}"/>
          </ac:spMkLst>
        </pc:spChg>
        <pc:picChg chg="add mod">
          <ac:chgData name="shilpi mohanty" userId="7b885eb3dd52ee10" providerId="LiveId" clId="{745ECC43-3760-4420-9594-DF815CB46C11}" dt="2022-07-24T16:28:46.533" v="2196" actId="1076"/>
          <ac:picMkLst>
            <pc:docMk/>
            <pc:sldMk cId="150672567" sldId="320"/>
            <ac:picMk id="7" creationId="{86B7CA43-D43C-1947-7DFD-50EAF9307AC3}"/>
          </ac:picMkLst>
        </pc:picChg>
        <pc:picChg chg="add mod">
          <ac:chgData name="shilpi mohanty" userId="7b885eb3dd52ee10" providerId="LiveId" clId="{745ECC43-3760-4420-9594-DF815CB46C11}" dt="2022-07-24T16:28:58.331" v="2199" actId="14100"/>
          <ac:picMkLst>
            <pc:docMk/>
            <pc:sldMk cId="150672567" sldId="320"/>
            <ac:picMk id="8" creationId="{EB1204B8-1E50-8D3F-5718-59507FFCC055}"/>
          </ac:picMkLst>
        </pc:picChg>
        <pc:picChg chg="del">
          <ac:chgData name="shilpi mohanty" userId="7b885eb3dd52ee10" providerId="LiveId" clId="{745ECC43-3760-4420-9594-DF815CB46C11}" dt="2022-07-24T16:28:28.794" v="2190" actId="478"/>
          <ac:picMkLst>
            <pc:docMk/>
            <pc:sldMk cId="150672567" sldId="320"/>
            <ac:picMk id="9" creationId="{4752C568-AD48-E4DC-D822-7C1927404756}"/>
          </ac:picMkLst>
        </pc:picChg>
        <pc:picChg chg="del">
          <ac:chgData name="shilpi mohanty" userId="7b885eb3dd52ee10" providerId="LiveId" clId="{745ECC43-3760-4420-9594-DF815CB46C11}" dt="2022-07-24T16:28:30.498" v="2191" actId="478"/>
          <ac:picMkLst>
            <pc:docMk/>
            <pc:sldMk cId="150672567" sldId="320"/>
            <ac:picMk id="10" creationId="{772A47D9-82E3-C4AE-59CB-4CAA3DA8CB87}"/>
          </ac:picMkLst>
        </pc:picChg>
        <pc:picChg chg="del">
          <ac:chgData name="shilpi mohanty" userId="7b885eb3dd52ee10" providerId="LiveId" clId="{745ECC43-3760-4420-9594-DF815CB46C11}" dt="2022-07-24T16:28:31.893" v="2192" actId="478"/>
          <ac:picMkLst>
            <pc:docMk/>
            <pc:sldMk cId="150672567" sldId="320"/>
            <ac:picMk id="11" creationId="{C8710264-9E54-35D7-537C-3C482CCEDF81}"/>
          </ac:picMkLst>
        </pc:picChg>
      </pc:sldChg>
      <pc:sldChg chg="addSp modSp mod">
        <pc:chgData name="shilpi mohanty" userId="7b885eb3dd52ee10" providerId="LiveId" clId="{745ECC43-3760-4420-9594-DF815CB46C11}" dt="2022-07-24T16:37:50.121" v="2712" actId="27636"/>
        <pc:sldMkLst>
          <pc:docMk/>
          <pc:sldMk cId="1167156950" sldId="321"/>
        </pc:sldMkLst>
        <pc:spChg chg="mod">
          <ac:chgData name="shilpi mohanty" userId="7b885eb3dd52ee10" providerId="LiveId" clId="{745ECC43-3760-4420-9594-DF815CB46C11}" dt="2022-07-24T16:37:50.121" v="2712" actId="27636"/>
          <ac:spMkLst>
            <pc:docMk/>
            <pc:sldMk cId="1167156950" sldId="321"/>
            <ac:spMk id="3" creationId="{FB4F5070-2C0E-6403-C433-16E5DF7E5FDA}"/>
          </ac:spMkLst>
        </pc:spChg>
        <pc:spChg chg="mod">
          <ac:chgData name="shilpi mohanty" userId="7b885eb3dd52ee10" providerId="LiveId" clId="{745ECC43-3760-4420-9594-DF815CB46C11}" dt="2022-07-24T16:36:34.711" v="2637" actId="1076"/>
          <ac:spMkLst>
            <pc:docMk/>
            <pc:sldMk cId="1167156950" sldId="321"/>
            <ac:spMk id="7" creationId="{F9934068-9344-C3AC-5F8E-974855487C34}"/>
          </ac:spMkLst>
        </pc:spChg>
        <pc:picChg chg="add mod">
          <ac:chgData name="shilpi mohanty" userId="7b885eb3dd52ee10" providerId="LiveId" clId="{745ECC43-3760-4420-9594-DF815CB46C11}" dt="2022-07-24T16:36:39.915" v="2639" actId="1076"/>
          <ac:picMkLst>
            <pc:docMk/>
            <pc:sldMk cId="1167156950" sldId="321"/>
            <ac:picMk id="6" creationId="{4BB0CAA0-6F0C-C510-9916-5DB1210E4633}"/>
          </ac:picMkLst>
        </pc:picChg>
        <pc:picChg chg="mod">
          <ac:chgData name="shilpi mohanty" userId="7b885eb3dd52ee10" providerId="LiveId" clId="{745ECC43-3760-4420-9594-DF815CB46C11}" dt="2022-07-24T16:36:37.780" v="2638" actId="1076"/>
          <ac:picMkLst>
            <pc:docMk/>
            <pc:sldMk cId="1167156950" sldId="321"/>
            <ac:picMk id="2050" creationId="{CB8863DC-A928-7C7A-AE15-0A7A49825617}"/>
          </ac:picMkLst>
        </pc:picChg>
      </pc:sldChg>
      <pc:sldChg chg="modSp del mod">
        <pc:chgData name="shilpi mohanty" userId="7b885eb3dd52ee10" providerId="LiveId" clId="{745ECC43-3760-4420-9594-DF815CB46C11}" dt="2022-07-25T03:02:02.301" v="3295" actId="2696"/>
        <pc:sldMkLst>
          <pc:docMk/>
          <pc:sldMk cId="2950869149" sldId="322"/>
        </pc:sldMkLst>
        <pc:spChg chg="mod">
          <ac:chgData name="shilpi mohanty" userId="7b885eb3dd52ee10" providerId="LiveId" clId="{745ECC43-3760-4420-9594-DF815CB46C11}" dt="2022-07-25T03:00:14.298" v="3169" actId="27636"/>
          <ac:spMkLst>
            <pc:docMk/>
            <pc:sldMk cId="2950869149" sldId="322"/>
            <ac:spMk id="3" creationId="{61052CEE-98AB-C5B1-613D-5B05125E4B18}"/>
          </ac:spMkLst>
        </pc:spChg>
      </pc:sldChg>
      <pc:sldChg chg="del">
        <pc:chgData name="shilpi mohanty" userId="7b885eb3dd52ee10" providerId="LiveId" clId="{745ECC43-3760-4420-9594-DF815CB46C11}" dt="2022-07-25T03:02:03.585" v="3296" actId="2696"/>
        <pc:sldMkLst>
          <pc:docMk/>
          <pc:sldMk cId="254962105" sldId="323"/>
        </pc:sldMkLst>
      </pc:sldChg>
      <pc:sldChg chg="delSp modSp add mod">
        <pc:chgData name="shilpi mohanty" userId="7b885eb3dd52ee10" providerId="LiveId" clId="{745ECC43-3760-4420-9594-DF815CB46C11}" dt="2022-07-24T12:37:37.574" v="932" actId="14100"/>
        <pc:sldMkLst>
          <pc:docMk/>
          <pc:sldMk cId="3236773503" sldId="324"/>
        </pc:sldMkLst>
        <pc:spChg chg="mod">
          <ac:chgData name="shilpi mohanty" userId="7b885eb3dd52ee10" providerId="LiveId" clId="{745ECC43-3760-4420-9594-DF815CB46C11}" dt="2022-07-24T12:37:02.984" v="917" actId="14100"/>
          <ac:spMkLst>
            <pc:docMk/>
            <pc:sldMk cId="3236773503" sldId="324"/>
            <ac:spMk id="3" creationId="{2C972998-5CB1-4C0D-9334-2398A4B1EAEA}"/>
          </ac:spMkLst>
        </pc:spChg>
        <pc:picChg chg="del">
          <ac:chgData name="shilpi mohanty" userId="7b885eb3dd52ee10" providerId="LiveId" clId="{745ECC43-3760-4420-9594-DF815CB46C11}" dt="2022-07-24T12:37:05.085" v="918" actId="478"/>
          <ac:picMkLst>
            <pc:docMk/>
            <pc:sldMk cId="3236773503" sldId="324"/>
            <ac:picMk id="11" creationId="{FCD48E1E-721E-81C0-17C8-1B0491862E37}"/>
          </ac:picMkLst>
        </pc:picChg>
        <pc:picChg chg="del">
          <ac:chgData name="shilpi mohanty" userId="7b885eb3dd52ee10" providerId="LiveId" clId="{745ECC43-3760-4420-9594-DF815CB46C11}" dt="2022-07-24T12:37:07.042" v="919" actId="478"/>
          <ac:picMkLst>
            <pc:docMk/>
            <pc:sldMk cId="3236773503" sldId="324"/>
            <ac:picMk id="12" creationId="{7F6491CF-0F6A-B5C8-B673-ABCC8372F407}"/>
          </ac:picMkLst>
        </pc:picChg>
        <pc:picChg chg="del">
          <ac:chgData name="shilpi mohanty" userId="7b885eb3dd52ee10" providerId="LiveId" clId="{745ECC43-3760-4420-9594-DF815CB46C11}" dt="2022-07-24T12:37:09.771" v="920" actId="478"/>
          <ac:picMkLst>
            <pc:docMk/>
            <pc:sldMk cId="3236773503" sldId="324"/>
            <ac:picMk id="13" creationId="{B2917858-B749-A7C1-DF4D-3A7F5E220F67}"/>
          </ac:picMkLst>
        </pc:picChg>
        <pc:picChg chg="mod">
          <ac:chgData name="shilpi mohanty" userId="7b885eb3dd52ee10" providerId="LiveId" clId="{745ECC43-3760-4420-9594-DF815CB46C11}" dt="2022-07-24T12:37:15.616" v="922" actId="14100"/>
          <ac:picMkLst>
            <pc:docMk/>
            <pc:sldMk cId="3236773503" sldId="324"/>
            <ac:picMk id="14" creationId="{134E63AA-067F-E382-2F01-4B3CAB99FEBB}"/>
          </ac:picMkLst>
        </pc:picChg>
        <pc:picChg chg="mod">
          <ac:chgData name="shilpi mohanty" userId="7b885eb3dd52ee10" providerId="LiveId" clId="{745ECC43-3760-4420-9594-DF815CB46C11}" dt="2022-07-24T12:37:37.574" v="932" actId="14100"/>
          <ac:picMkLst>
            <pc:docMk/>
            <pc:sldMk cId="3236773503" sldId="324"/>
            <ac:picMk id="15" creationId="{C84729C2-8C82-2EAD-658A-0E749D247D6A}"/>
          </ac:picMkLst>
        </pc:picChg>
        <pc:picChg chg="mod">
          <ac:chgData name="shilpi mohanty" userId="7b885eb3dd52ee10" providerId="LiveId" clId="{745ECC43-3760-4420-9594-DF815CB46C11}" dt="2022-07-24T12:37:29.199" v="928" actId="14100"/>
          <ac:picMkLst>
            <pc:docMk/>
            <pc:sldMk cId="3236773503" sldId="324"/>
            <ac:picMk id="16" creationId="{76E9DC80-C972-FECB-2C40-7F1F0B7DFB57}"/>
          </ac:picMkLst>
        </pc:picChg>
      </pc:sldChg>
      <pc:sldChg chg="addSp delSp modSp add mod">
        <pc:chgData name="shilpi mohanty" userId="7b885eb3dd52ee10" providerId="LiveId" clId="{745ECC43-3760-4420-9594-DF815CB46C11}" dt="2022-07-24T13:15:09.500" v="1152" actId="20577"/>
        <pc:sldMkLst>
          <pc:docMk/>
          <pc:sldMk cId="2390067404" sldId="325"/>
        </pc:sldMkLst>
        <pc:spChg chg="mod">
          <ac:chgData name="shilpi mohanty" userId="7b885eb3dd52ee10" providerId="LiveId" clId="{745ECC43-3760-4420-9594-DF815CB46C11}" dt="2022-07-24T12:39:16.788" v="980" actId="20577"/>
          <ac:spMkLst>
            <pc:docMk/>
            <pc:sldMk cId="2390067404" sldId="325"/>
            <ac:spMk id="2" creationId="{6C5CBDEA-4964-41AF-AD94-1A0222378675}"/>
          </ac:spMkLst>
        </pc:spChg>
        <pc:spChg chg="del mod">
          <ac:chgData name="shilpi mohanty" userId="7b885eb3dd52ee10" providerId="LiveId" clId="{745ECC43-3760-4420-9594-DF815CB46C11}" dt="2022-07-24T12:39:33.996" v="985"/>
          <ac:spMkLst>
            <pc:docMk/>
            <pc:sldMk cId="2390067404" sldId="325"/>
            <ac:spMk id="3" creationId="{2C972998-5CB1-4C0D-9334-2398A4B1EAEA}"/>
          </ac:spMkLst>
        </pc:spChg>
        <pc:spChg chg="add mod">
          <ac:chgData name="shilpi mohanty" userId="7b885eb3dd52ee10" providerId="LiveId" clId="{745ECC43-3760-4420-9594-DF815CB46C11}" dt="2022-07-24T13:15:09.500" v="1152" actId="20577"/>
          <ac:spMkLst>
            <pc:docMk/>
            <pc:sldMk cId="2390067404" sldId="325"/>
            <ac:spMk id="10" creationId="{9B46D46B-0AFE-38BF-F7D6-F5274E1A8850}"/>
          </ac:spMkLst>
        </pc:spChg>
        <pc:picChg chg="add mod">
          <ac:chgData name="shilpi mohanty" userId="7b885eb3dd52ee10" providerId="LiveId" clId="{745ECC43-3760-4420-9594-DF815CB46C11}" dt="2022-07-24T13:14:31.793" v="1130" actId="1076"/>
          <ac:picMkLst>
            <pc:docMk/>
            <pc:sldMk cId="2390067404" sldId="325"/>
            <ac:picMk id="7" creationId="{CC2AE61C-B53E-9B47-3FB6-9231220834B7}"/>
          </ac:picMkLst>
        </pc:picChg>
        <pc:picChg chg="add mod">
          <ac:chgData name="shilpi mohanty" userId="7b885eb3dd52ee10" providerId="LiveId" clId="{745ECC43-3760-4420-9594-DF815CB46C11}" dt="2022-07-24T13:14:38.240" v="1133" actId="14100"/>
          <ac:picMkLst>
            <pc:docMk/>
            <pc:sldMk cId="2390067404" sldId="325"/>
            <ac:picMk id="8" creationId="{838617F7-3096-04DC-E938-CA9DE25C415E}"/>
          </ac:picMkLst>
        </pc:picChg>
        <pc:picChg chg="add mod">
          <ac:chgData name="shilpi mohanty" userId="7b885eb3dd52ee10" providerId="LiveId" clId="{745ECC43-3760-4420-9594-DF815CB46C11}" dt="2022-07-24T13:14:42.217" v="1135" actId="1076"/>
          <ac:picMkLst>
            <pc:docMk/>
            <pc:sldMk cId="2390067404" sldId="325"/>
            <ac:picMk id="11" creationId="{31A01161-82F6-7BFB-57B0-9B30D05B1AE3}"/>
          </ac:picMkLst>
        </pc:picChg>
        <pc:picChg chg="del">
          <ac:chgData name="shilpi mohanty" userId="7b885eb3dd52ee10" providerId="LiveId" clId="{745ECC43-3760-4420-9594-DF815CB46C11}" dt="2022-07-24T12:39:19.308" v="981" actId="478"/>
          <ac:picMkLst>
            <pc:docMk/>
            <pc:sldMk cId="2390067404" sldId="325"/>
            <ac:picMk id="14" creationId="{134E63AA-067F-E382-2F01-4B3CAB99FEBB}"/>
          </ac:picMkLst>
        </pc:picChg>
        <pc:picChg chg="del">
          <ac:chgData name="shilpi mohanty" userId="7b885eb3dd52ee10" providerId="LiveId" clId="{745ECC43-3760-4420-9594-DF815CB46C11}" dt="2022-07-24T12:39:20.451" v="982" actId="478"/>
          <ac:picMkLst>
            <pc:docMk/>
            <pc:sldMk cId="2390067404" sldId="325"/>
            <ac:picMk id="15" creationId="{C84729C2-8C82-2EAD-658A-0E749D247D6A}"/>
          </ac:picMkLst>
        </pc:picChg>
        <pc:picChg chg="del">
          <ac:chgData name="shilpi mohanty" userId="7b885eb3dd52ee10" providerId="LiveId" clId="{745ECC43-3760-4420-9594-DF815CB46C11}" dt="2022-07-24T12:39:21.898" v="983" actId="478"/>
          <ac:picMkLst>
            <pc:docMk/>
            <pc:sldMk cId="2390067404" sldId="325"/>
            <ac:picMk id="16" creationId="{76E9DC80-C972-FECB-2C40-7F1F0B7DFB57}"/>
          </ac:picMkLst>
        </pc:picChg>
      </pc:sldChg>
      <pc:sldChg chg="addSp delSp modSp add mod">
        <pc:chgData name="shilpi mohanty" userId="7b885eb3dd52ee10" providerId="LiveId" clId="{745ECC43-3760-4420-9594-DF815CB46C11}" dt="2022-07-24T15:37:53.987" v="1439" actId="20577"/>
        <pc:sldMkLst>
          <pc:docMk/>
          <pc:sldMk cId="3776528152" sldId="326"/>
        </pc:sldMkLst>
        <pc:spChg chg="mod">
          <ac:chgData name="shilpi mohanty" userId="7b885eb3dd52ee10" providerId="LiveId" clId="{745ECC43-3760-4420-9594-DF815CB46C11}" dt="2022-07-24T15:33:53.741" v="1282" actId="20577"/>
          <ac:spMkLst>
            <pc:docMk/>
            <pc:sldMk cId="3776528152" sldId="326"/>
            <ac:spMk id="2" creationId="{6C5CBDEA-4964-41AF-AD94-1A0222378675}"/>
          </ac:spMkLst>
        </pc:spChg>
        <pc:spChg chg="add del mod">
          <ac:chgData name="shilpi mohanty" userId="7b885eb3dd52ee10" providerId="LiveId" clId="{745ECC43-3760-4420-9594-DF815CB46C11}" dt="2022-07-24T15:34:43.875" v="1294" actId="21"/>
          <ac:spMkLst>
            <pc:docMk/>
            <pc:sldMk cId="3776528152" sldId="326"/>
            <ac:spMk id="4" creationId="{6DFB9FCA-4FEC-8FB9-481E-9719B786E791}"/>
          </ac:spMkLst>
        </pc:spChg>
        <pc:spChg chg="mod">
          <ac:chgData name="shilpi mohanty" userId="7b885eb3dd52ee10" providerId="LiveId" clId="{745ECC43-3760-4420-9594-DF815CB46C11}" dt="2022-07-24T15:37:53.987" v="1439" actId="20577"/>
          <ac:spMkLst>
            <pc:docMk/>
            <pc:sldMk cId="3776528152" sldId="326"/>
            <ac:spMk id="10" creationId="{9B46D46B-0AFE-38BF-F7D6-F5274E1A8850}"/>
          </ac:spMkLst>
        </pc:spChg>
        <pc:picChg chg="del">
          <ac:chgData name="shilpi mohanty" userId="7b885eb3dd52ee10" providerId="LiveId" clId="{745ECC43-3760-4420-9594-DF815CB46C11}" dt="2022-07-24T15:33:58.597" v="1284" actId="478"/>
          <ac:picMkLst>
            <pc:docMk/>
            <pc:sldMk cId="3776528152" sldId="326"/>
            <ac:picMk id="7" creationId="{CC2AE61C-B53E-9B47-3FB6-9231220834B7}"/>
          </ac:picMkLst>
        </pc:picChg>
        <pc:picChg chg="del">
          <ac:chgData name="shilpi mohanty" userId="7b885eb3dd52ee10" providerId="LiveId" clId="{745ECC43-3760-4420-9594-DF815CB46C11}" dt="2022-07-24T15:33:57.030" v="1283" actId="478"/>
          <ac:picMkLst>
            <pc:docMk/>
            <pc:sldMk cId="3776528152" sldId="326"/>
            <ac:picMk id="8" creationId="{838617F7-3096-04DC-E938-CA9DE25C415E}"/>
          </ac:picMkLst>
        </pc:picChg>
        <pc:picChg chg="add mod">
          <ac:chgData name="shilpi mohanty" userId="7b885eb3dd52ee10" providerId="LiveId" clId="{745ECC43-3760-4420-9594-DF815CB46C11}" dt="2022-07-24T15:34:09.864" v="1290" actId="14100"/>
          <ac:picMkLst>
            <pc:docMk/>
            <pc:sldMk cId="3776528152" sldId="326"/>
            <ac:picMk id="9" creationId="{568A46A9-8AEE-1F03-26E5-64619CE3E406}"/>
          </ac:picMkLst>
        </pc:picChg>
        <pc:picChg chg="del">
          <ac:chgData name="shilpi mohanty" userId="7b885eb3dd52ee10" providerId="LiveId" clId="{745ECC43-3760-4420-9594-DF815CB46C11}" dt="2022-07-24T15:34:00.603" v="1285" actId="478"/>
          <ac:picMkLst>
            <pc:docMk/>
            <pc:sldMk cId="3776528152" sldId="326"/>
            <ac:picMk id="11" creationId="{31A01161-82F6-7BFB-57B0-9B30D05B1AE3}"/>
          </ac:picMkLst>
        </pc:picChg>
      </pc:sldChg>
      <pc:sldChg chg="addSp modSp new mod">
        <pc:chgData name="shilpi mohanty" userId="7b885eb3dd52ee10" providerId="LiveId" clId="{745ECC43-3760-4420-9594-DF815CB46C11}" dt="2022-07-24T16:41:12.680" v="2967" actId="14100"/>
        <pc:sldMkLst>
          <pc:docMk/>
          <pc:sldMk cId="4012085100" sldId="327"/>
        </pc:sldMkLst>
        <pc:spChg chg="mod">
          <ac:chgData name="shilpi mohanty" userId="7b885eb3dd52ee10" providerId="LiveId" clId="{745ECC43-3760-4420-9594-DF815CB46C11}" dt="2022-07-24T16:40:32.466" v="2957" actId="20577"/>
          <ac:spMkLst>
            <pc:docMk/>
            <pc:sldMk cId="4012085100" sldId="327"/>
            <ac:spMk id="2" creationId="{49BB73B4-4E73-F5AC-EB79-96B9E81CF6E8}"/>
          </ac:spMkLst>
        </pc:spChg>
        <pc:spChg chg="mod">
          <ac:chgData name="shilpi mohanty" userId="7b885eb3dd52ee10" providerId="LiveId" clId="{745ECC43-3760-4420-9594-DF815CB46C11}" dt="2022-07-24T16:41:12.680" v="2967" actId="14100"/>
          <ac:spMkLst>
            <pc:docMk/>
            <pc:sldMk cId="4012085100" sldId="327"/>
            <ac:spMk id="3" creationId="{3A80ABA6-919F-C999-19A3-57FF57D9EF1B}"/>
          </ac:spMkLst>
        </pc:spChg>
        <pc:picChg chg="add mod">
          <ac:chgData name="shilpi mohanty" userId="7b885eb3dd52ee10" providerId="LiveId" clId="{745ECC43-3760-4420-9594-DF815CB46C11}" dt="2022-07-24T16:40:43.220" v="2962" actId="1076"/>
          <ac:picMkLst>
            <pc:docMk/>
            <pc:sldMk cId="4012085100" sldId="327"/>
            <ac:picMk id="4" creationId="{1723C83B-C1EB-0E50-859D-E46CD0EDC783}"/>
          </ac:picMkLst>
        </pc:picChg>
        <pc:picChg chg="add mod">
          <ac:chgData name="shilpi mohanty" userId="7b885eb3dd52ee10" providerId="LiveId" clId="{745ECC43-3760-4420-9594-DF815CB46C11}" dt="2022-07-24T16:40:57.224" v="2965" actId="1076"/>
          <ac:picMkLst>
            <pc:docMk/>
            <pc:sldMk cId="4012085100" sldId="327"/>
            <ac:picMk id="5" creationId="{C563E6D8-71A5-B9DA-F76B-11051EAD94BA}"/>
          </ac:picMkLst>
        </pc:picChg>
      </pc:sldChg>
      <pc:sldChg chg="addSp modSp new mod">
        <pc:chgData name="shilpi mohanty" userId="7b885eb3dd52ee10" providerId="LiveId" clId="{745ECC43-3760-4420-9594-DF815CB46C11}" dt="2022-07-25T04:05:18.709" v="3323" actId="14100"/>
        <pc:sldMkLst>
          <pc:docMk/>
          <pc:sldMk cId="1191028140" sldId="328"/>
        </pc:sldMkLst>
        <pc:spChg chg="mod">
          <ac:chgData name="shilpi mohanty" userId="7b885eb3dd52ee10" providerId="LiveId" clId="{745ECC43-3760-4420-9594-DF815CB46C11}" dt="2022-07-25T04:03:07.922" v="3304" actId="1076"/>
          <ac:spMkLst>
            <pc:docMk/>
            <pc:sldMk cId="1191028140" sldId="328"/>
            <ac:spMk id="2" creationId="{3DF60FF6-AC93-005F-8079-89285D2FEDDB}"/>
          </ac:spMkLst>
        </pc:spChg>
        <pc:spChg chg="mod">
          <ac:chgData name="shilpi mohanty" userId="7b885eb3dd52ee10" providerId="LiveId" clId="{745ECC43-3760-4420-9594-DF815CB46C11}" dt="2022-07-25T04:05:12.947" v="3321" actId="14100"/>
          <ac:spMkLst>
            <pc:docMk/>
            <pc:sldMk cId="1191028140" sldId="328"/>
            <ac:spMk id="3" creationId="{B254829C-F438-168C-1099-1B8E1A35EBF3}"/>
          </ac:spMkLst>
        </pc:spChg>
        <pc:picChg chg="add mod">
          <ac:chgData name="shilpi mohanty" userId="7b885eb3dd52ee10" providerId="LiveId" clId="{745ECC43-3760-4420-9594-DF815CB46C11}" dt="2022-07-25T04:05:18.709" v="3323" actId="14100"/>
          <ac:picMkLst>
            <pc:docMk/>
            <pc:sldMk cId="1191028140" sldId="328"/>
            <ac:picMk id="4" creationId="{D51AA855-ADC6-6D49-439A-A2704678CB10}"/>
          </ac:picMkLst>
        </pc:picChg>
      </pc:sldChg>
      <pc:sldChg chg="addSp modSp new mod">
        <pc:chgData name="shilpi mohanty" userId="7b885eb3dd52ee10" providerId="LiveId" clId="{745ECC43-3760-4420-9594-DF815CB46C11}" dt="2022-07-25T04:06:30.803" v="3343" actId="14100"/>
        <pc:sldMkLst>
          <pc:docMk/>
          <pc:sldMk cId="4237890707" sldId="329"/>
        </pc:sldMkLst>
        <pc:spChg chg="mod">
          <ac:chgData name="shilpi mohanty" userId="7b885eb3dd52ee10" providerId="LiveId" clId="{745ECC43-3760-4420-9594-DF815CB46C11}" dt="2022-07-25T04:06:08.763" v="3341" actId="20577"/>
          <ac:spMkLst>
            <pc:docMk/>
            <pc:sldMk cId="4237890707" sldId="329"/>
            <ac:spMk id="2" creationId="{FDC6F7F2-9475-02E5-7A25-AFFB7BA07F2E}"/>
          </ac:spMkLst>
        </pc:spChg>
        <pc:spChg chg="mod">
          <ac:chgData name="shilpi mohanty" userId="7b885eb3dd52ee10" providerId="LiveId" clId="{745ECC43-3760-4420-9594-DF815CB46C11}" dt="2022-07-25T04:06:24.431" v="3342"/>
          <ac:spMkLst>
            <pc:docMk/>
            <pc:sldMk cId="4237890707" sldId="329"/>
            <ac:spMk id="3" creationId="{19D9A9B6-F96F-38EB-2D9C-C0C771AFF44A}"/>
          </ac:spMkLst>
        </pc:spChg>
        <pc:picChg chg="add mod">
          <ac:chgData name="shilpi mohanty" userId="7b885eb3dd52ee10" providerId="LiveId" clId="{745ECC43-3760-4420-9594-DF815CB46C11}" dt="2022-07-25T04:06:30.803" v="3343" actId="14100"/>
          <ac:picMkLst>
            <pc:docMk/>
            <pc:sldMk cId="4237890707" sldId="329"/>
            <ac:picMk id="4" creationId="{147F033A-EE83-9EAC-A423-1A582D8354E8}"/>
          </ac:picMkLst>
        </pc:picChg>
      </pc:sldChg>
      <pc:sldChg chg="addSp modSp new mod">
        <pc:chgData name="shilpi mohanty" userId="7b885eb3dd52ee10" providerId="LiveId" clId="{745ECC43-3760-4420-9594-DF815CB46C11}" dt="2022-07-25T04:07:36.188" v="3366"/>
        <pc:sldMkLst>
          <pc:docMk/>
          <pc:sldMk cId="3111059493" sldId="330"/>
        </pc:sldMkLst>
        <pc:spChg chg="mod">
          <ac:chgData name="shilpi mohanty" userId="7b885eb3dd52ee10" providerId="LiveId" clId="{745ECC43-3760-4420-9594-DF815CB46C11}" dt="2022-07-25T04:07:23.300" v="3365" actId="20577"/>
          <ac:spMkLst>
            <pc:docMk/>
            <pc:sldMk cId="3111059493" sldId="330"/>
            <ac:spMk id="2" creationId="{E3E4EB34-F706-B8B9-8157-8126A85FB632}"/>
          </ac:spMkLst>
        </pc:spChg>
        <pc:spChg chg="mod">
          <ac:chgData name="shilpi mohanty" userId="7b885eb3dd52ee10" providerId="LiveId" clId="{745ECC43-3760-4420-9594-DF815CB46C11}" dt="2022-07-25T04:07:36.188" v="3366"/>
          <ac:spMkLst>
            <pc:docMk/>
            <pc:sldMk cId="3111059493" sldId="330"/>
            <ac:spMk id="3" creationId="{4688E621-667E-DF6C-52AA-4E96B83A5B21}"/>
          </ac:spMkLst>
        </pc:spChg>
        <pc:picChg chg="add mod">
          <ac:chgData name="shilpi mohanty" userId="7b885eb3dd52ee10" providerId="LiveId" clId="{745ECC43-3760-4420-9594-DF815CB46C11}" dt="2022-07-25T04:06:59.122" v="3348" actId="14100"/>
          <ac:picMkLst>
            <pc:docMk/>
            <pc:sldMk cId="3111059493" sldId="330"/>
            <ac:picMk id="4" creationId="{1A0FAA95-8BED-9B3B-48F1-8A65FF6FA220}"/>
          </ac:picMkLst>
        </pc:picChg>
      </pc:sldChg>
    </pc:docChg>
  </pc:docChgLst>
  <pc:docChgLst>
    <pc:chgData name="shilpi mohanty" userId="7b885eb3dd52ee10" providerId="LiveId" clId="{737FED7C-CE54-46C4-B8E3-820131C0E8C0}"/>
    <pc:docChg chg="custSel addSld delSld modSld">
      <pc:chgData name="shilpi mohanty" userId="7b885eb3dd52ee10" providerId="LiveId" clId="{737FED7C-CE54-46C4-B8E3-820131C0E8C0}" dt="2022-05-30T19:12:16.466" v="2230" actId="20577"/>
      <pc:docMkLst>
        <pc:docMk/>
      </pc:docMkLst>
      <pc:sldChg chg="modSp mod">
        <pc:chgData name="shilpi mohanty" userId="7b885eb3dd52ee10" providerId="LiveId" clId="{737FED7C-CE54-46C4-B8E3-820131C0E8C0}" dt="2022-05-30T19:01:25.795" v="2228" actId="6549"/>
        <pc:sldMkLst>
          <pc:docMk/>
          <pc:sldMk cId="3999555312" sldId="256"/>
        </pc:sldMkLst>
        <pc:spChg chg="mod">
          <ac:chgData name="shilpi mohanty" userId="7b885eb3dd52ee10" providerId="LiveId" clId="{737FED7C-CE54-46C4-B8E3-820131C0E8C0}" dt="2022-05-30T19:01:25.795" v="2228" actId="6549"/>
          <ac:spMkLst>
            <pc:docMk/>
            <pc:sldMk cId="3999555312" sldId="256"/>
            <ac:spMk id="2" creationId="{3B6E235E-8470-4062-AD7B-8D618DED6315}"/>
          </ac:spMkLst>
        </pc:spChg>
      </pc:sldChg>
      <pc:sldChg chg="modSp mod">
        <pc:chgData name="shilpi mohanty" userId="7b885eb3dd52ee10" providerId="LiveId" clId="{737FED7C-CE54-46C4-B8E3-820131C0E8C0}" dt="2022-05-30T17:56:30.080" v="3" actId="6549"/>
        <pc:sldMkLst>
          <pc:docMk/>
          <pc:sldMk cId="3941634025" sldId="260"/>
        </pc:sldMkLst>
        <pc:spChg chg="mod">
          <ac:chgData name="shilpi mohanty" userId="7b885eb3dd52ee10" providerId="LiveId" clId="{737FED7C-CE54-46C4-B8E3-820131C0E8C0}" dt="2022-05-30T17:56:30.080" v="3" actId="6549"/>
          <ac:spMkLst>
            <pc:docMk/>
            <pc:sldMk cId="3941634025" sldId="260"/>
            <ac:spMk id="6" creationId="{B336D3BC-763C-41B3-B107-8F78C0726444}"/>
          </ac:spMkLst>
        </pc:spChg>
      </pc:sldChg>
      <pc:sldChg chg="modSp mod">
        <pc:chgData name="shilpi mohanty" userId="7b885eb3dd52ee10" providerId="LiveId" clId="{737FED7C-CE54-46C4-B8E3-820131C0E8C0}" dt="2022-05-30T17:57:56.277" v="12" actId="27636"/>
        <pc:sldMkLst>
          <pc:docMk/>
          <pc:sldMk cId="2944995437" sldId="261"/>
        </pc:sldMkLst>
        <pc:spChg chg="mod">
          <ac:chgData name="shilpi mohanty" userId="7b885eb3dd52ee10" providerId="LiveId" clId="{737FED7C-CE54-46C4-B8E3-820131C0E8C0}" dt="2022-05-30T17:57:56.277" v="12" actId="27636"/>
          <ac:spMkLst>
            <pc:docMk/>
            <pc:sldMk cId="2944995437" sldId="261"/>
            <ac:spMk id="3" creationId="{142C87AD-7072-4B2F-B706-77D31CD40812}"/>
          </ac:spMkLst>
        </pc:spChg>
      </pc:sldChg>
      <pc:sldChg chg="modSp mod">
        <pc:chgData name="shilpi mohanty" userId="7b885eb3dd52ee10" providerId="LiveId" clId="{737FED7C-CE54-46C4-B8E3-820131C0E8C0}" dt="2022-05-30T18:00:38.365" v="56" actId="27636"/>
        <pc:sldMkLst>
          <pc:docMk/>
          <pc:sldMk cId="1427831" sldId="263"/>
        </pc:sldMkLst>
        <pc:spChg chg="mod">
          <ac:chgData name="shilpi mohanty" userId="7b885eb3dd52ee10" providerId="LiveId" clId="{737FED7C-CE54-46C4-B8E3-820131C0E8C0}" dt="2022-05-30T18:00:38.365" v="56" actId="27636"/>
          <ac:spMkLst>
            <pc:docMk/>
            <pc:sldMk cId="1427831" sldId="263"/>
            <ac:spMk id="3" creationId="{335C5163-2AB3-44A1-A35F-3667ED076F67}"/>
          </ac:spMkLst>
        </pc:spChg>
      </pc:sldChg>
      <pc:sldChg chg="modSp mod">
        <pc:chgData name="shilpi mohanty" userId="7b885eb3dd52ee10" providerId="LiveId" clId="{737FED7C-CE54-46C4-B8E3-820131C0E8C0}" dt="2022-05-30T18:00:08.089" v="52" actId="6549"/>
        <pc:sldMkLst>
          <pc:docMk/>
          <pc:sldMk cId="524639852" sldId="265"/>
        </pc:sldMkLst>
        <pc:spChg chg="mod">
          <ac:chgData name="shilpi mohanty" userId="7b885eb3dd52ee10" providerId="LiveId" clId="{737FED7C-CE54-46C4-B8E3-820131C0E8C0}" dt="2022-05-30T18:00:08.089" v="52" actId="6549"/>
          <ac:spMkLst>
            <pc:docMk/>
            <pc:sldMk cId="524639852" sldId="265"/>
            <ac:spMk id="3" creationId="{76B4AC2B-4834-4AE4-BD61-2241C3E12A2B}"/>
          </ac:spMkLst>
        </pc:spChg>
      </pc:sldChg>
      <pc:sldChg chg="addSp delSp modSp mod">
        <pc:chgData name="shilpi mohanty" userId="7b885eb3dd52ee10" providerId="LiveId" clId="{737FED7C-CE54-46C4-B8E3-820131C0E8C0}" dt="2022-05-30T18:01:57.484" v="83" actId="14100"/>
        <pc:sldMkLst>
          <pc:docMk/>
          <pc:sldMk cId="2390107356" sldId="266"/>
        </pc:sldMkLst>
        <pc:spChg chg="mod">
          <ac:chgData name="shilpi mohanty" userId="7b885eb3dd52ee10" providerId="LiveId" clId="{737FED7C-CE54-46C4-B8E3-820131C0E8C0}" dt="2022-05-30T18:01:30.148" v="77" actId="20577"/>
          <ac:spMkLst>
            <pc:docMk/>
            <pc:sldMk cId="2390107356" sldId="266"/>
            <ac:spMk id="3" creationId="{C8D59081-E81E-4CB1-89E1-B438FFBF8727}"/>
          </ac:spMkLst>
        </pc:spChg>
        <pc:picChg chg="del">
          <ac:chgData name="shilpi mohanty" userId="7b885eb3dd52ee10" providerId="LiveId" clId="{737FED7C-CE54-46C4-B8E3-820131C0E8C0}" dt="2022-05-30T18:01:18.313" v="60" actId="478"/>
          <ac:picMkLst>
            <pc:docMk/>
            <pc:sldMk cId="2390107356" sldId="266"/>
            <ac:picMk id="4" creationId="{99574235-F867-7ED9-A14D-C97BBC10438D}"/>
          </ac:picMkLst>
        </pc:picChg>
        <pc:picChg chg="del">
          <ac:chgData name="shilpi mohanty" userId="7b885eb3dd52ee10" providerId="LiveId" clId="{737FED7C-CE54-46C4-B8E3-820131C0E8C0}" dt="2022-05-30T18:01:32.686" v="78" actId="478"/>
          <ac:picMkLst>
            <pc:docMk/>
            <pc:sldMk cId="2390107356" sldId="266"/>
            <ac:picMk id="5" creationId="{E8537040-E38E-4A14-F05A-66C1A63AE0F4}"/>
          </ac:picMkLst>
        </pc:picChg>
        <pc:picChg chg="add mod">
          <ac:chgData name="shilpi mohanty" userId="7b885eb3dd52ee10" providerId="LiveId" clId="{737FED7C-CE54-46C4-B8E3-820131C0E8C0}" dt="2022-05-30T18:01:57.484" v="83" actId="14100"/>
          <ac:picMkLst>
            <pc:docMk/>
            <pc:sldMk cId="2390107356" sldId="266"/>
            <ac:picMk id="6" creationId="{6ACECBC0-DC2A-77E0-1692-7C97FAD507E4}"/>
          </ac:picMkLst>
        </pc:picChg>
      </pc:sldChg>
      <pc:sldChg chg="addSp delSp modSp mod">
        <pc:chgData name="shilpi mohanty" userId="7b885eb3dd52ee10" providerId="LiveId" clId="{737FED7C-CE54-46C4-B8E3-820131C0E8C0}" dt="2022-05-30T18:02:54.439" v="95" actId="14100"/>
        <pc:sldMkLst>
          <pc:docMk/>
          <pc:sldMk cId="2163969467" sldId="267"/>
        </pc:sldMkLst>
        <pc:picChg chg="del">
          <ac:chgData name="shilpi mohanty" userId="7b885eb3dd52ee10" providerId="LiveId" clId="{737FED7C-CE54-46C4-B8E3-820131C0E8C0}" dt="2022-05-30T18:02:05.194" v="84" actId="478"/>
          <ac:picMkLst>
            <pc:docMk/>
            <pc:sldMk cId="2163969467" sldId="267"/>
            <ac:picMk id="4" creationId="{B49FF27C-E8F7-A949-849E-2B530EE90EE1}"/>
          </ac:picMkLst>
        </pc:picChg>
        <pc:picChg chg="del">
          <ac:chgData name="shilpi mohanty" userId="7b885eb3dd52ee10" providerId="LiveId" clId="{737FED7C-CE54-46C4-B8E3-820131C0E8C0}" dt="2022-05-30T18:02:06.981" v="85" actId="478"/>
          <ac:picMkLst>
            <pc:docMk/>
            <pc:sldMk cId="2163969467" sldId="267"/>
            <ac:picMk id="5" creationId="{2EDF7B28-EF2D-8D1F-8331-3D6C14BC0F64}"/>
          </ac:picMkLst>
        </pc:picChg>
        <pc:picChg chg="add mod">
          <ac:chgData name="shilpi mohanty" userId="7b885eb3dd52ee10" providerId="LiveId" clId="{737FED7C-CE54-46C4-B8E3-820131C0E8C0}" dt="2022-05-30T18:02:26.789" v="89" actId="14100"/>
          <ac:picMkLst>
            <pc:docMk/>
            <pc:sldMk cId="2163969467" sldId="267"/>
            <ac:picMk id="6" creationId="{67ADB8A4-59A5-6A3E-314B-4E07DFFFB364}"/>
          </ac:picMkLst>
        </pc:picChg>
        <pc:picChg chg="add mod">
          <ac:chgData name="shilpi mohanty" userId="7b885eb3dd52ee10" providerId="LiveId" clId="{737FED7C-CE54-46C4-B8E3-820131C0E8C0}" dt="2022-05-30T18:02:54.439" v="95" actId="14100"/>
          <ac:picMkLst>
            <pc:docMk/>
            <pc:sldMk cId="2163969467" sldId="267"/>
            <ac:picMk id="7" creationId="{F9505324-E5D5-1F67-F3D7-BFB748B441B2}"/>
          </ac:picMkLst>
        </pc:picChg>
      </pc:sldChg>
      <pc:sldChg chg="addSp delSp modSp mod">
        <pc:chgData name="shilpi mohanty" userId="7b885eb3dd52ee10" providerId="LiveId" clId="{737FED7C-CE54-46C4-B8E3-820131C0E8C0}" dt="2022-05-30T18:04:48.961" v="166" actId="1076"/>
        <pc:sldMkLst>
          <pc:docMk/>
          <pc:sldMk cId="2915741627" sldId="268"/>
        </pc:sldMkLst>
        <pc:spChg chg="mod">
          <ac:chgData name="shilpi mohanty" userId="7b885eb3dd52ee10" providerId="LiveId" clId="{737FED7C-CE54-46C4-B8E3-820131C0E8C0}" dt="2022-05-30T18:03:52.406" v="159" actId="20577"/>
          <ac:spMkLst>
            <pc:docMk/>
            <pc:sldMk cId="2915741627" sldId="268"/>
            <ac:spMk id="2" creationId="{B70200F3-CADD-42DE-B5C5-DFDA6CADD942}"/>
          </ac:spMkLst>
        </pc:spChg>
        <pc:spChg chg="add del mod">
          <ac:chgData name="shilpi mohanty" userId="7b885eb3dd52ee10" providerId="LiveId" clId="{737FED7C-CE54-46C4-B8E3-820131C0E8C0}" dt="2022-05-30T18:04:12.451" v="160"/>
          <ac:spMkLst>
            <pc:docMk/>
            <pc:sldMk cId="2915741627" sldId="268"/>
            <ac:spMk id="6" creationId="{6CFBA3DE-C2C8-EA9E-CF98-EF86B9CC3E0F}"/>
          </ac:spMkLst>
        </pc:spChg>
        <pc:picChg chg="del">
          <ac:chgData name="shilpi mohanty" userId="7b885eb3dd52ee10" providerId="LiveId" clId="{737FED7C-CE54-46C4-B8E3-820131C0E8C0}" dt="2022-05-30T18:03:11.842" v="96" actId="478"/>
          <ac:picMkLst>
            <pc:docMk/>
            <pc:sldMk cId="2915741627" sldId="268"/>
            <ac:picMk id="4" creationId="{E8314BB7-247C-F6EC-3E7D-C58A33317ED8}"/>
          </ac:picMkLst>
        </pc:picChg>
        <pc:picChg chg="del">
          <ac:chgData name="shilpi mohanty" userId="7b885eb3dd52ee10" providerId="LiveId" clId="{737FED7C-CE54-46C4-B8E3-820131C0E8C0}" dt="2022-05-30T18:03:14.236" v="97" actId="478"/>
          <ac:picMkLst>
            <pc:docMk/>
            <pc:sldMk cId="2915741627" sldId="268"/>
            <ac:picMk id="5" creationId="{5AB9C9E6-C3C6-F129-455E-B4BF452108FF}"/>
          </ac:picMkLst>
        </pc:picChg>
        <pc:picChg chg="add mod">
          <ac:chgData name="shilpi mohanty" userId="7b885eb3dd52ee10" providerId="LiveId" clId="{737FED7C-CE54-46C4-B8E3-820131C0E8C0}" dt="2022-05-30T18:04:17.974" v="162" actId="14100"/>
          <ac:picMkLst>
            <pc:docMk/>
            <pc:sldMk cId="2915741627" sldId="268"/>
            <ac:picMk id="7" creationId="{FC571155-3232-F4A1-0C13-06F2D23AAAC4}"/>
          </ac:picMkLst>
        </pc:picChg>
        <pc:picChg chg="add mod">
          <ac:chgData name="shilpi mohanty" userId="7b885eb3dd52ee10" providerId="LiveId" clId="{737FED7C-CE54-46C4-B8E3-820131C0E8C0}" dt="2022-05-30T18:04:48.961" v="166" actId="1076"/>
          <ac:picMkLst>
            <pc:docMk/>
            <pc:sldMk cId="2915741627" sldId="268"/>
            <ac:picMk id="8" creationId="{8787A170-6849-E0EC-2A27-1358887D61AE}"/>
          </ac:picMkLst>
        </pc:picChg>
      </pc:sldChg>
      <pc:sldChg chg="addSp delSp modSp mod">
        <pc:chgData name="shilpi mohanty" userId="7b885eb3dd52ee10" providerId="LiveId" clId="{737FED7C-CE54-46C4-B8E3-820131C0E8C0}" dt="2022-05-30T18:06:11.242" v="179" actId="1076"/>
        <pc:sldMkLst>
          <pc:docMk/>
          <pc:sldMk cId="329056424" sldId="269"/>
        </pc:sldMkLst>
        <pc:spChg chg="mod">
          <ac:chgData name="shilpi mohanty" userId="7b885eb3dd52ee10" providerId="LiveId" clId="{737FED7C-CE54-46C4-B8E3-820131C0E8C0}" dt="2022-05-30T18:05:33.778" v="176" actId="14100"/>
          <ac:spMkLst>
            <pc:docMk/>
            <pc:sldMk cId="329056424" sldId="269"/>
            <ac:spMk id="3" creationId="{F573D017-A3BF-4FCE-8E45-73C2B83F0EAF}"/>
          </ac:spMkLst>
        </pc:spChg>
        <pc:picChg chg="add mod">
          <ac:chgData name="shilpi mohanty" userId="7b885eb3dd52ee10" providerId="LiveId" clId="{737FED7C-CE54-46C4-B8E3-820131C0E8C0}" dt="2022-05-30T18:05:37.703" v="177" actId="14100"/>
          <ac:picMkLst>
            <pc:docMk/>
            <pc:sldMk cId="329056424" sldId="269"/>
            <ac:picMk id="6" creationId="{6AEBC52A-85AC-1E9F-4150-26471F864272}"/>
          </ac:picMkLst>
        </pc:picChg>
        <pc:picChg chg="add mod">
          <ac:chgData name="shilpi mohanty" userId="7b885eb3dd52ee10" providerId="LiveId" clId="{737FED7C-CE54-46C4-B8E3-820131C0E8C0}" dt="2022-05-30T18:06:11.242" v="179" actId="1076"/>
          <ac:picMkLst>
            <pc:docMk/>
            <pc:sldMk cId="329056424" sldId="269"/>
            <ac:picMk id="7" creationId="{D882B0DA-DD99-85E4-1E0F-2702733C7D4F}"/>
          </ac:picMkLst>
        </pc:picChg>
        <pc:picChg chg="del">
          <ac:chgData name="shilpi mohanty" userId="7b885eb3dd52ee10" providerId="LiveId" clId="{737FED7C-CE54-46C4-B8E3-820131C0E8C0}" dt="2022-05-30T18:04:58.734" v="167" actId="478"/>
          <ac:picMkLst>
            <pc:docMk/>
            <pc:sldMk cId="329056424" sldId="269"/>
            <ac:picMk id="8" creationId="{44972F5D-0F61-5829-BC5D-C942F38568FC}"/>
          </ac:picMkLst>
        </pc:picChg>
        <pc:picChg chg="del">
          <ac:chgData name="shilpi mohanty" userId="7b885eb3dd52ee10" providerId="LiveId" clId="{737FED7C-CE54-46C4-B8E3-820131C0E8C0}" dt="2022-05-30T18:05:00.490" v="168" actId="478"/>
          <ac:picMkLst>
            <pc:docMk/>
            <pc:sldMk cId="329056424" sldId="269"/>
            <ac:picMk id="9" creationId="{6D72CC99-7D2B-834B-8D5B-B5C92240463A}"/>
          </ac:picMkLst>
        </pc:picChg>
      </pc:sldChg>
      <pc:sldChg chg="addSp delSp modSp mod">
        <pc:chgData name="shilpi mohanty" userId="7b885eb3dd52ee10" providerId="LiveId" clId="{737FED7C-CE54-46C4-B8E3-820131C0E8C0}" dt="2022-05-30T18:06:40.930" v="184" actId="14100"/>
        <pc:sldMkLst>
          <pc:docMk/>
          <pc:sldMk cId="207618920" sldId="270"/>
        </pc:sldMkLst>
        <pc:picChg chg="add mod">
          <ac:chgData name="shilpi mohanty" userId="7b885eb3dd52ee10" providerId="LiveId" clId="{737FED7C-CE54-46C4-B8E3-820131C0E8C0}" dt="2022-05-30T18:06:40.930" v="184" actId="14100"/>
          <ac:picMkLst>
            <pc:docMk/>
            <pc:sldMk cId="207618920" sldId="270"/>
            <ac:picMk id="5" creationId="{599D1B89-E95C-4EE4-E796-487B3B67C0FD}"/>
          </ac:picMkLst>
        </pc:picChg>
        <pc:picChg chg="del">
          <ac:chgData name="shilpi mohanty" userId="7b885eb3dd52ee10" providerId="LiveId" clId="{737FED7C-CE54-46C4-B8E3-820131C0E8C0}" dt="2022-05-30T18:06:22.018" v="180" actId="478"/>
          <ac:picMkLst>
            <pc:docMk/>
            <pc:sldMk cId="207618920" sldId="270"/>
            <ac:picMk id="8" creationId="{D4DD9D70-5169-DDF6-07A3-F95EE89F0F12}"/>
          </ac:picMkLst>
        </pc:picChg>
      </pc:sldChg>
      <pc:sldChg chg="addSp delSp modSp mod">
        <pc:chgData name="shilpi mohanty" userId="7b885eb3dd52ee10" providerId="LiveId" clId="{737FED7C-CE54-46C4-B8E3-820131C0E8C0}" dt="2022-05-30T18:08:26.154" v="330" actId="6549"/>
        <pc:sldMkLst>
          <pc:docMk/>
          <pc:sldMk cId="4102507391" sldId="271"/>
        </pc:sldMkLst>
        <pc:spChg chg="mod">
          <ac:chgData name="shilpi mohanty" userId="7b885eb3dd52ee10" providerId="LiveId" clId="{737FED7C-CE54-46C4-B8E3-820131C0E8C0}" dt="2022-05-30T18:08:26.154" v="330" actId="6549"/>
          <ac:spMkLst>
            <pc:docMk/>
            <pc:sldMk cId="4102507391" sldId="271"/>
            <ac:spMk id="3" creationId="{ABEECD18-1612-409A-8A7F-F3AFC06A14E1}"/>
          </ac:spMkLst>
        </pc:spChg>
        <pc:picChg chg="del">
          <ac:chgData name="shilpi mohanty" userId="7b885eb3dd52ee10" providerId="LiveId" clId="{737FED7C-CE54-46C4-B8E3-820131C0E8C0}" dt="2022-05-30T18:06:47.160" v="185" actId="478"/>
          <ac:picMkLst>
            <pc:docMk/>
            <pc:sldMk cId="4102507391" sldId="271"/>
            <ac:picMk id="4" creationId="{FC156F4F-EC60-0B2C-F598-ECA00FD13F2D}"/>
          </ac:picMkLst>
        </pc:picChg>
        <pc:picChg chg="add mod">
          <ac:chgData name="shilpi mohanty" userId="7b885eb3dd52ee10" providerId="LiveId" clId="{737FED7C-CE54-46C4-B8E3-820131C0E8C0}" dt="2022-05-30T18:07:38.890" v="284" actId="14100"/>
          <ac:picMkLst>
            <pc:docMk/>
            <pc:sldMk cId="4102507391" sldId="271"/>
            <ac:picMk id="5" creationId="{336B0320-517B-C83A-2D7E-E22468921FC5}"/>
          </ac:picMkLst>
        </pc:picChg>
      </pc:sldChg>
      <pc:sldChg chg="modSp mod">
        <pc:chgData name="shilpi mohanty" userId="7b885eb3dd52ee10" providerId="LiveId" clId="{737FED7C-CE54-46C4-B8E3-820131C0E8C0}" dt="2022-05-30T18:08:06.204" v="325"/>
        <pc:sldMkLst>
          <pc:docMk/>
          <pc:sldMk cId="1341920752" sldId="272"/>
        </pc:sldMkLst>
        <pc:spChg chg="mod">
          <ac:chgData name="shilpi mohanty" userId="7b885eb3dd52ee10" providerId="LiveId" clId="{737FED7C-CE54-46C4-B8E3-820131C0E8C0}" dt="2022-05-30T18:08:06.204" v="325"/>
          <ac:spMkLst>
            <pc:docMk/>
            <pc:sldMk cId="1341920752" sldId="272"/>
            <ac:spMk id="3" creationId="{2C972998-5CB1-4C0D-9334-2398A4B1EAEA}"/>
          </ac:spMkLst>
        </pc:spChg>
      </pc:sldChg>
      <pc:sldChg chg="del">
        <pc:chgData name="shilpi mohanty" userId="7b885eb3dd52ee10" providerId="LiveId" clId="{737FED7C-CE54-46C4-B8E3-820131C0E8C0}" dt="2022-05-30T18:08:35.851" v="331" actId="47"/>
        <pc:sldMkLst>
          <pc:docMk/>
          <pc:sldMk cId="580314344" sldId="273"/>
        </pc:sldMkLst>
      </pc:sldChg>
      <pc:sldChg chg="addSp delSp modSp mod">
        <pc:chgData name="shilpi mohanty" userId="7b885eb3dd52ee10" providerId="LiveId" clId="{737FED7C-CE54-46C4-B8E3-820131C0E8C0}" dt="2022-05-30T18:09:05.601" v="337" actId="14100"/>
        <pc:sldMkLst>
          <pc:docMk/>
          <pc:sldMk cId="3341508144" sldId="274"/>
        </pc:sldMkLst>
        <pc:picChg chg="add mod">
          <ac:chgData name="shilpi mohanty" userId="7b885eb3dd52ee10" providerId="LiveId" clId="{737FED7C-CE54-46C4-B8E3-820131C0E8C0}" dt="2022-05-30T18:09:05.601" v="337" actId="14100"/>
          <ac:picMkLst>
            <pc:docMk/>
            <pc:sldMk cId="3341508144" sldId="274"/>
            <ac:picMk id="5" creationId="{81E6F698-B9DF-969E-A7DA-B02DC62C157A}"/>
          </ac:picMkLst>
        </pc:picChg>
        <pc:picChg chg="del">
          <ac:chgData name="shilpi mohanty" userId="7b885eb3dd52ee10" providerId="LiveId" clId="{737FED7C-CE54-46C4-B8E3-820131C0E8C0}" dt="2022-05-30T18:08:40.295" v="332" actId="478"/>
          <ac:picMkLst>
            <pc:docMk/>
            <pc:sldMk cId="3341508144" sldId="274"/>
            <ac:picMk id="8" creationId="{FF9AAFE8-D058-8A66-B272-AB2A33821930}"/>
          </ac:picMkLst>
        </pc:picChg>
      </pc:sldChg>
      <pc:sldChg chg="addSp delSp modSp mod">
        <pc:chgData name="shilpi mohanty" userId="7b885eb3dd52ee10" providerId="LiveId" clId="{737FED7C-CE54-46C4-B8E3-820131C0E8C0}" dt="2022-05-30T18:10:13.277" v="349" actId="1076"/>
        <pc:sldMkLst>
          <pc:docMk/>
          <pc:sldMk cId="2696770281" sldId="275"/>
        </pc:sldMkLst>
        <pc:picChg chg="del">
          <ac:chgData name="shilpi mohanty" userId="7b885eb3dd52ee10" providerId="LiveId" clId="{737FED7C-CE54-46C4-B8E3-820131C0E8C0}" dt="2022-05-30T18:09:17.696" v="338" actId="478"/>
          <ac:picMkLst>
            <pc:docMk/>
            <pc:sldMk cId="2696770281" sldId="275"/>
            <ac:picMk id="4" creationId="{55889049-B89E-EF4D-7209-31F1212101B5}"/>
          </ac:picMkLst>
        </pc:picChg>
        <pc:picChg chg="del">
          <ac:chgData name="shilpi mohanty" userId="7b885eb3dd52ee10" providerId="LiveId" clId="{737FED7C-CE54-46C4-B8E3-820131C0E8C0}" dt="2022-05-30T18:09:21.354" v="340" actId="478"/>
          <ac:picMkLst>
            <pc:docMk/>
            <pc:sldMk cId="2696770281" sldId="275"/>
            <ac:picMk id="5" creationId="{B3803C00-834B-3EEC-9ECA-FC017958B82E}"/>
          </ac:picMkLst>
        </pc:picChg>
        <pc:picChg chg="del">
          <ac:chgData name="shilpi mohanty" userId="7b885eb3dd52ee10" providerId="LiveId" clId="{737FED7C-CE54-46C4-B8E3-820131C0E8C0}" dt="2022-05-30T18:09:19.742" v="339" actId="478"/>
          <ac:picMkLst>
            <pc:docMk/>
            <pc:sldMk cId="2696770281" sldId="275"/>
            <ac:picMk id="6" creationId="{CC5FF2E6-D736-0BFC-4441-9A3785B4970D}"/>
          </ac:picMkLst>
        </pc:picChg>
        <pc:picChg chg="del">
          <ac:chgData name="shilpi mohanty" userId="7b885eb3dd52ee10" providerId="LiveId" clId="{737FED7C-CE54-46C4-B8E3-820131C0E8C0}" dt="2022-05-30T18:09:22.838" v="341" actId="478"/>
          <ac:picMkLst>
            <pc:docMk/>
            <pc:sldMk cId="2696770281" sldId="275"/>
            <ac:picMk id="7" creationId="{31639941-1EF2-ED11-4AD0-9B59E0E09AE0}"/>
          </ac:picMkLst>
        </pc:picChg>
        <pc:picChg chg="del">
          <ac:chgData name="shilpi mohanty" userId="7b885eb3dd52ee10" providerId="LiveId" clId="{737FED7C-CE54-46C4-B8E3-820131C0E8C0}" dt="2022-05-30T18:09:24.379" v="342" actId="478"/>
          <ac:picMkLst>
            <pc:docMk/>
            <pc:sldMk cId="2696770281" sldId="275"/>
            <ac:picMk id="8" creationId="{F7A0EDF6-AB62-740D-E71E-A7B11008B101}"/>
          </ac:picMkLst>
        </pc:picChg>
        <pc:picChg chg="del">
          <ac:chgData name="shilpi mohanty" userId="7b885eb3dd52ee10" providerId="LiveId" clId="{737FED7C-CE54-46C4-B8E3-820131C0E8C0}" dt="2022-05-30T18:09:25.822" v="343" actId="478"/>
          <ac:picMkLst>
            <pc:docMk/>
            <pc:sldMk cId="2696770281" sldId="275"/>
            <ac:picMk id="9" creationId="{E4518611-D435-EC24-891F-6D0B1079EDC5}"/>
          </ac:picMkLst>
        </pc:picChg>
        <pc:picChg chg="add mod">
          <ac:chgData name="shilpi mohanty" userId="7b885eb3dd52ee10" providerId="LiveId" clId="{737FED7C-CE54-46C4-B8E3-820131C0E8C0}" dt="2022-05-30T18:09:46.755" v="345" actId="1076"/>
          <ac:picMkLst>
            <pc:docMk/>
            <pc:sldMk cId="2696770281" sldId="275"/>
            <ac:picMk id="10" creationId="{79D63A09-AC59-D479-A4D9-9FE306A0BD90}"/>
          </ac:picMkLst>
        </pc:picChg>
        <pc:picChg chg="add mod">
          <ac:chgData name="shilpi mohanty" userId="7b885eb3dd52ee10" providerId="LiveId" clId="{737FED7C-CE54-46C4-B8E3-820131C0E8C0}" dt="2022-05-30T18:10:13.277" v="349" actId="1076"/>
          <ac:picMkLst>
            <pc:docMk/>
            <pc:sldMk cId="2696770281" sldId="275"/>
            <ac:picMk id="11" creationId="{75ACA5CD-ED44-183F-26A4-0E9F938B4ECA}"/>
          </ac:picMkLst>
        </pc:picChg>
      </pc:sldChg>
      <pc:sldChg chg="addSp delSp modSp mod">
        <pc:chgData name="shilpi mohanty" userId="7b885eb3dd52ee10" providerId="LiveId" clId="{737FED7C-CE54-46C4-B8E3-820131C0E8C0}" dt="2022-05-30T18:12:46.596" v="514" actId="14100"/>
        <pc:sldMkLst>
          <pc:docMk/>
          <pc:sldMk cId="529856808" sldId="279"/>
        </pc:sldMkLst>
        <pc:spChg chg="mod">
          <ac:chgData name="shilpi mohanty" userId="7b885eb3dd52ee10" providerId="LiveId" clId="{737FED7C-CE54-46C4-B8E3-820131C0E8C0}" dt="2022-05-30T18:12:16.931" v="507" actId="20577"/>
          <ac:spMkLst>
            <pc:docMk/>
            <pc:sldMk cId="529856808" sldId="279"/>
            <ac:spMk id="4" creationId="{86CFA272-CE4D-42FE-AEBF-70AB34D6E5E0}"/>
          </ac:spMkLst>
        </pc:spChg>
        <pc:picChg chg="add mod">
          <ac:chgData name="shilpi mohanty" userId="7b885eb3dd52ee10" providerId="LiveId" clId="{737FED7C-CE54-46C4-B8E3-820131C0E8C0}" dt="2022-05-30T18:12:46.596" v="514" actId="14100"/>
          <ac:picMkLst>
            <pc:docMk/>
            <pc:sldMk cId="529856808" sldId="279"/>
            <ac:picMk id="5" creationId="{9D300CBD-A267-8447-D4F1-622A6F1DAAD6}"/>
          </ac:picMkLst>
        </pc:picChg>
        <pc:picChg chg="add mod">
          <ac:chgData name="shilpi mohanty" userId="7b885eb3dd52ee10" providerId="LiveId" clId="{737FED7C-CE54-46C4-B8E3-820131C0E8C0}" dt="2022-05-30T18:12:43.435" v="513" actId="14100"/>
          <ac:picMkLst>
            <pc:docMk/>
            <pc:sldMk cId="529856808" sldId="279"/>
            <ac:picMk id="6" creationId="{6A3C6B0F-357D-C738-BEFB-02A470E22AA8}"/>
          </ac:picMkLst>
        </pc:picChg>
        <pc:picChg chg="del">
          <ac:chgData name="shilpi mohanty" userId="7b885eb3dd52ee10" providerId="LiveId" clId="{737FED7C-CE54-46C4-B8E3-820131C0E8C0}" dt="2022-05-30T18:10:44.476" v="350" actId="478"/>
          <ac:picMkLst>
            <pc:docMk/>
            <pc:sldMk cId="529856808" sldId="279"/>
            <ac:picMk id="9" creationId="{BF9D4D74-2E9E-4EF2-F77A-E29197DE4B3D}"/>
          </ac:picMkLst>
        </pc:picChg>
      </pc:sldChg>
      <pc:sldChg chg="del">
        <pc:chgData name="shilpi mohanty" userId="7b885eb3dd52ee10" providerId="LiveId" clId="{737FED7C-CE54-46C4-B8E3-820131C0E8C0}" dt="2022-05-30T18:13:07.834" v="515" actId="47"/>
        <pc:sldMkLst>
          <pc:docMk/>
          <pc:sldMk cId="4001925946" sldId="280"/>
        </pc:sldMkLst>
      </pc:sldChg>
      <pc:sldChg chg="addSp delSp modSp mod">
        <pc:chgData name="shilpi mohanty" userId="7b885eb3dd52ee10" providerId="LiveId" clId="{737FED7C-CE54-46C4-B8E3-820131C0E8C0}" dt="2022-05-30T18:13:41.026" v="528" actId="1076"/>
        <pc:sldMkLst>
          <pc:docMk/>
          <pc:sldMk cId="881208485" sldId="281"/>
        </pc:sldMkLst>
        <pc:spChg chg="mod">
          <ac:chgData name="shilpi mohanty" userId="7b885eb3dd52ee10" providerId="LiveId" clId="{737FED7C-CE54-46C4-B8E3-820131C0E8C0}" dt="2022-05-30T18:13:14.489" v="523" actId="20577"/>
          <ac:spMkLst>
            <pc:docMk/>
            <pc:sldMk cId="881208485" sldId="281"/>
            <ac:spMk id="2" creationId="{82680410-3267-4B46-ABEF-810E5B6F9797}"/>
          </ac:spMkLst>
        </pc:spChg>
        <pc:spChg chg="del mod">
          <ac:chgData name="shilpi mohanty" userId="7b885eb3dd52ee10" providerId="LiveId" clId="{737FED7C-CE54-46C4-B8E3-820131C0E8C0}" dt="2022-05-30T18:13:38.926" v="527"/>
          <ac:spMkLst>
            <pc:docMk/>
            <pc:sldMk cId="881208485" sldId="281"/>
            <ac:spMk id="12" creationId="{19C96351-F01E-2810-B38F-2B3F2ED3366C}"/>
          </ac:spMkLst>
        </pc:spChg>
        <pc:picChg chg="add mod">
          <ac:chgData name="shilpi mohanty" userId="7b885eb3dd52ee10" providerId="LiveId" clId="{737FED7C-CE54-46C4-B8E3-820131C0E8C0}" dt="2022-05-30T18:13:41.026" v="528" actId="1076"/>
          <ac:picMkLst>
            <pc:docMk/>
            <pc:sldMk cId="881208485" sldId="281"/>
            <ac:picMk id="5" creationId="{4C2562FD-FD4D-BA9A-9E57-687DF07737ED}"/>
          </ac:picMkLst>
        </pc:picChg>
        <pc:picChg chg="del">
          <ac:chgData name="shilpi mohanty" userId="7b885eb3dd52ee10" providerId="LiveId" clId="{737FED7C-CE54-46C4-B8E3-820131C0E8C0}" dt="2022-05-30T18:13:21.317" v="525" actId="478"/>
          <ac:picMkLst>
            <pc:docMk/>
            <pc:sldMk cId="881208485" sldId="281"/>
            <ac:picMk id="15" creationId="{8727FC4C-91D7-3555-56DE-0C49066F4EF9}"/>
          </ac:picMkLst>
        </pc:picChg>
      </pc:sldChg>
      <pc:sldChg chg="del">
        <pc:chgData name="shilpi mohanty" userId="7b885eb3dd52ee10" providerId="LiveId" clId="{737FED7C-CE54-46C4-B8E3-820131C0E8C0}" dt="2022-05-30T18:13:52.837" v="529" actId="47"/>
        <pc:sldMkLst>
          <pc:docMk/>
          <pc:sldMk cId="103740284" sldId="282"/>
        </pc:sldMkLst>
      </pc:sldChg>
      <pc:sldChg chg="addSp delSp modSp mod">
        <pc:chgData name="shilpi mohanty" userId="7b885eb3dd52ee10" providerId="LiveId" clId="{737FED7C-CE54-46C4-B8E3-820131C0E8C0}" dt="2022-05-30T18:15:05.238" v="563" actId="20577"/>
        <pc:sldMkLst>
          <pc:docMk/>
          <pc:sldMk cId="2616052454" sldId="284"/>
        </pc:sldMkLst>
        <pc:spChg chg="mod">
          <ac:chgData name="shilpi mohanty" userId="7b885eb3dd52ee10" providerId="LiveId" clId="{737FED7C-CE54-46C4-B8E3-820131C0E8C0}" dt="2022-05-30T18:15:05.238" v="563" actId="20577"/>
          <ac:spMkLst>
            <pc:docMk/>
            <pc:sldMk cId="2616052454" sldId="284"/>
            <ac:spMk id="3" creationId="{B841690D-56BD-40E2-9080-09E0B88D3DCF}"/>
          </ac:spMkLst>
        </pc:spChg>
        <pc:picChg chg="del">
          <ac:chgData name="shilpi mohanty" userId="7b885eb3dd52ee10" providerId="LiveId" clId="{737FED7C-CE54-46C4-B8E3-820131C0E8C0}" dt="2022-05-30T18:13:57.075" v="530" actId="478"/>
          <ac:picMkLst>
            <pc:docMk/>
            <pc:sldMk cId="2616052454" sldId="284"/>
            <ac:picMk id="4" creationId="{F7468613-B0BF-385B-88DE-6DE70318FB0D}"/>
          </ac:picMkLst>
        </pc:picChg>
        <pc:picChg chg="del mod">
          <ac:chgData name="shilpi mohanty" userId="7b885eb3dd52ee10" providerId="LiveId" clId="{737FED7C-CE54-46C4-B8E3-820131C0E8C0}" dt="2022-05-30T18:13:58.943" v="532" actId="478"/>
          <ac:picMkLst>
            <pc:docMk/>
            <pc:sldMk cId="2616052454" sldId="284"/>
            <ac:picMk id="5" creationId="{7B46C098-FFA1-8CCA-4237-E3AF00742D69}"/>
          </ac:picMkLst>
        </pc:picChg>
        <pc:picChg chg="add mod">
          <ac:chgData name="shilpi mohanty" userId="7b885eb3dd52ee10" providerId="LiveId" clId="{737FED7C-CE54-46C4-B8E3-820131C0E8C0}" dt="2022-05-30T18:14:58.424" v="543" actId="14100"/>
          <ac:picMkLst>
            <pc:docMk/>
            <pc:sldMk cId="2616052454" sldId="284"/>
            <ac:picMk id="6" creationId="{AC8C9BE8-5CAB-8049-A1D0-849A7EC51923}"/>
          </ac:picMkLst>
        </pc:picChg>
        <pc:picChg chg="add mod">
          <ac:chgData name="shilpi mohanty" userId="7b885eb3dd52ee10" providerId="LiveId" clId="{737FED7C-CE54-46C4-B8E3-820131C0E8C0}" dt="2022-05-30T18:14:53.480" v="541" actId="14100"/>
          <ac:picMkLst>
            <pc:docMk/>
            <pc:sldMk cId="2616052454" sldId="284"/>
            <ac:picMk id="7" creationId="{7FFF970A-7A6E-DD1D-BD2D-659363397A53}"/>
          </ac:picMkLst>
        </pc:picChg>
      </pc:sldChg>
      <pc:sldChg chg="del">
        <pc:chgData name="shilpi mohanty" userId="7b885eb3dd52ee10" providerId="LiveId" clId="{737FED7C-CE54-46C4-B8E3-820131C0E8C0}" dt="2022-05-30T18:15:18.859" v="564" actId="47"/>
        <pc:sldMkLst>
          <pc:docMk/>
          <pc:sldMk cId="4192971423" sldId="285"/>
        </pc:sldMkLst>
      </pc:sldChg>
      <pc:sldChg chg="del">
        <pc:chgData name="shilpi mohanty" userId="7b885eb3dd52ee10" providerId="LiveId" clId="{737FED7C-CE54-46C4-B8E3-820131C0E8C0}" dt="2022-05-30T18:15:22.407" v="565" actId="47"/>
        <pc:sldMkLst>
          <pc:docMk/>
          <pc:sldMk cId="3778399011" sldId="287"/>
        </pc:sldMkLst>
      </pc:sldChg>
      <pc:sldChg chg="addSp delSp modSp mod">
        <pc:chgData name="shilpi mohanty" userId="7b885eb3dd52ee10" providerId="LiveId" clId="{737FED7C-CE54-46C4-B8E3-820131C0E8C0}" dt="2022-05-30T18:15:46.046" v="570" actId="14100"/>
        <pc:sldMkLst>
          <pc:docMk/>
          <pc:sldMk cId="3520620444" sldId="288"/>
        </pc:sldMkLst>
        <pc:picChg chg="del">
          <ac:chgData name="shilpi mohanty" userId="7b885eb3dd52ee10" providerId="LiveId" clId="{737FED7C-CE54-46C4-B8E3-820131C0E8C0}" dt="2022-05-30T18:15:27.750" v="566" actId="478"/>
          <ac:picMkLst>
            <pc:docMk/>
            <pc:sldMk cId="3520620444" sldId="288"/>
            <ac:picMk id="4" creationId="{96963DC3-BBA4-AA8E-D3E4-271CC38DABC5}"/>
          </ac:picMkLst>
        </pc:picChg>
        <pc:picChg chg="add mod">
          <ac:chgData name="shilpi mohanty" userId="7b885eb3dd52ee10" providerId="LiveId" clId="{737FED7C-CE54-46C4-B8E3-820131C0E8C0}" dt="2022-05-30T18:15:46.046" v="570" actId="14100"/>
          <ac:picMkLst>
            <pc:docMk/>
            <pc:sldMk cId="3520620444" sldId="288"/>
            <ac:picMk id="5" creationId="{62093B5D-16AE-22FB-05D2-78379882E7D1}"/>
          </ac:picMkLst>
        </pc:picChg>
      </pc:sldChg>
      <pc:sldChg chg="addSp delSp modSp mod">
        <pc:chgData name="shilpi mohanty" userId="7b885eb3dd52ee10" providerId="LiveId" clId="{737FED7C-CE54-46C4-B8E3-820131C0E8C0}" dt="2022-05-30T18:17:23.557" v="589" actId="1076"/>
        <pc:sldMkLst>
          <pc:docMk/>
          <pc:sldMk cId="627325142" sldId="289"/>
        </pc:sldMkLst>
        <pc:spChg chg="mod">
          <ac:chgData name="shilpi mohanty" userId="7b885eb3dd52ee10" providerId="LiveId" clId="{737FED7C-CE54-46C4-B8E3-820131C0E8C0}" dt="2022-05-30T18:16:58.267" v="583" actId="1076"/>
          <ac:spMkLst>
            <pc:docMk/>
            <pc:sldMk cId="627325142" sldId="289"/>
            <ac:spMk id="2" creationId="{ECFE3852-8155-9683-5248-032D634E613B}"/>
          </ac:spMkLst>
        </pc:spChg>
        <pc:spChg chg="mod">
          <ac:chgData name="shilpi mohanty" userId="7b885eb3dd52ee10" providerId="LiveId" clId="{737FED7C-CE54-46C4-B8E3-820131C0E8C0}" dt="2022-05-30T18:17:13.535" v="586" actId="6549"/>
          <ac:spMkLst>
            <pc:docMk/>
            <pc:sldMk cId="627325142" sldId="289"/>
            <ac:spMk id="3" creationId="{ECB6CE6B-6016-08E9-0406-4B5B83D5D4C2}"/>
          </ac:spMkLst>
        </pc:spChg>
        <pc:picChg chg="del">
          <ac:chgData name="shilpi mohanty" userId="7b885eb3dd52ee10" providerId="LiveId" clId="{737FED7C-CE54-46C4-B8E3-820131C0E8C0}" dt="2022-05-30T18:16:13.117" v="573" actId="478"/>
          <ac:picMkLst>
            <pc:docMk/>
            <pc:sldMk cId="627325142" sldId="289"/>
            <ac:picMk id="4" creationId="{B9E53FFD-475A-DED4-5B53-258EB02D0E1E}"/>
          </ac:picMkLst>
        </pc:picChg>
        <pc:picChg chg="add mod">
          <ac:chgData name="shilpi mohanty" userId="7b885eb3dd52ee10" providerId="LiveId" clId="{737FED7C-CE54-46C4-B8E3-820131C0E8C0}" dt="2022-05-30T18:17:22.118" v="588" actId="1076"/>
          <ac:picMkLst>
            <pc:docMk/>
            <pc:sldMk cId="627325142" sldId="289"/>
            <ac:picMk id="5" creationId="{A06B6045-69C2-2697-A4BE-DEBC65515022}"/>
          </ac:picMkLst>
        </pc:picChg>
        <pc:picChg chg="add mod">
          <ac:chgData name="shilpi mohanty" userId="7b885eb3dd52ee10" providerId="LiveId" clId="{737FED7C-CE54-46C4-B8E3-820131C0E8C0}" dt="2022-05-30T18:17:23.557" v="589" actId="1076"/>
          <ac:picMkLst>
            <pc:docMk/>
            <pc:sldMk cId="627325142" sldId="289"/>
            <ac:picMk id="6" creationId="{D7EF9C16-F38C-A066-5864-848BC8E07030}"/>
          </ac:picMkLst>
        </pc:picChg>
      </pc:sldChg>
      <pc:sldChg chg="modSp del mod">
        <pc:chgData name="shilpi mohanty" userId="7b885eb3dd52ee10" providerId="LiveId" clId="{737FED7C-CE54-46C4-B8E3-820131C0E8C0}" dt="2022-05-30T18:17:57.754" v="592" actId="47"/>
        <pc:sldMkLst>
          <pc:docMk/>
          <pc:sldMk cId="2743591782" sldId="290"/>
        </pc:sldMkLst>
        <pc:spChg chg="mod">
          <ac:chgData name="shilpi mohanty" userId="7b885eb3dd52ee10" providerId="LiveId" clId="{737FED7C-CE54-46C4-B8E3-820131C0E8C0}" dt="2022-05-30T18:17:54.879" v="591" actId="6549"/>
          <ac:spMkLst>
            <pc:docMk/>
            <pc:sldMk cId="2743591782" sldId="290"/>
            <ac:spMk id="3" creationId="{B0898534-3DDC-B7CD-303A-6895A56DD750}"/>
          </ac:spMkLst>
        </pc:spChg>
      </pc:sldChg>
      <pc:sldChg chg="modSp mod">
        <pc:chgData name="shilpi mohanty" userId="7b885eb3dd52ee10" providerId="LiveId" clId="{737FED7C-CE54-46C4-B8E3-820131C0E8C0}" dt="2022-05-30T18:19:05.617" v="871" actId="6549"/>
        <pc:sldMkLst>
          <pc:docMk/>
          <pc:sldMk cId="3185716051" sldId="292"/>
        </pc:sldMkLst>
        <pc:spChg chg="mod">
          <ac:chgData name="shilpi mohanty" userId="7b885eb3dd52ee10" providerId="LiveId" clId="{737FED7C-CE54-46C4-B8E3-820131C0E8C0}" dt="2022-05-30T18:19:05.617" v="871" actId="6549"/>
          <ac:spMkLst>
            <pc:docMk/>
            <pc:sldMk cId="3185716051" sldId="292"/>
            <ac:spMk id="3" creationId="{33AACC93-2AE2-7B18-E131-2E5BE59BDF96}"/>
          </ac:spMkLst>
        </pc:spChg>
      </pc:sldChg>
      <pc:sldChg chg="modSp mod">
        <pc:chgData name="shilpi mohanty" userId="7b885eb3dd52ee10" providerId="LiveId" clId="{737FED7C-CE54-46C4-B8E3-820131C0E8C0}" dt="2022-05-30T18:22:30.195" v="892" actId="6549"/>
        <pc:sldMkLst>
          <pc:docMk/>
          <pc:sldMk cId="2225807466" sldId="293"/>
        </pc:sldMkLst>
        <pc:spChg chg="mod">
          <ac:chgData name="shilpi mohanty" userId="7b885eb3dd52ee10" providerId="LiveId" clId="{737FED7C-CE54-46C4-B8E3-820131C0E8C0}" dt="2022-05-30T18:22:30.195" v="892" actId="6549"/>
          <ac:spMkLst>
            <pc:docMk/>
            <pc:sldMk cId="2225807466" sldId="293"/>
            <ac:spMk id="3" creationId="{F756F0B9-EE25-8314-1D93-97609F2D7E87}"/>
          </ac:spMkLst>
        </pc:spChg>
      </pc:sldChg>
      <pc:sldChg chg="addSp delSp modSp mod">
        <pc:chgData name="shilpi mohanty" userId="7b885eb3dd52ee10" providerId="LiveId" clId="{737FED7C-CE54-46C4-B8E3-820131C0E8C0}" dt="2022-05-30T18:25:13.753" v="934" actId="1076"/>
        <pc:sldMkLst>
          <pc:docMk/>
          <pc:sldMk cId="1791860864" sldId="294"/>
        </pc:sldMkLst>
        <pc:spChg chg="mod">
          <ac:chgData name="shilpi mohanty" userId="7b885eb3dd52ee10" providerId="LiveId" clId="{737FED7C-CE54-46C4-B8E3-820131C0E8C0}" dt="2022-05-30T18:23:09.704" v="931" actId="6549"/>
          <ac:spMkLst>
            <pc:docMk/>
            <pc:sldMk cId="1791860864" sldId="294"/>
            <ac:spMk id="3" creationId="{C8663114-F645-E38F-997A-FD785FCA3FF5}"/>
          </ac:spMkLst>
        </pc:spChg>
        <pc:picChg chg="del">
          <ac:chgData name="shilpi mohanty" userId="7b885eb3dd52ee10" providerId="LiveId" clId="{737FED7C-CE54-46C4-B8E3-820131C0E8C0}" dt="2022-05-30T18:23:12.514" v="932" actId="478"/>
          <ac:picMkLst>
            <pc:docMk/>
            <pc:sldMk cId="1791860864" sldId="294"/>
            <ac:picMk id="4" creationId="{735D255D-CC98-A7A2-087E-68AD786CB7AF}"/>
          </ac:picMkLst>
        </pc:picChg>
        <pc:picChg chg="add mod">
          <ac:chgData name="shilpi mohanty" userId="7b885eb3dd52ee10" providerId="LiveId" clId="{737FED7C-CE54-46C4-B8E3-820131C0E8C0}" dt="2022-05-30T18:25:13.753" v="934" actId="1076"/>
          <ac:picMkLst>
            <pc:docMk/>
            <pc:sldMk cId="1791860864" sldId="294"/>
            <ac:picMk id="5" creationId="{34EFB17F-DD03-06DF-6D1A-9BD41FA942A9}"/>
          </ac:picMkLst>
        </pc:picChg>
      </pc:sldChg>
      <pc:sldChg chg="addSp delSp modSp mod">
        <pc:chgData name="shilpi mohanty" userId="7b885eb3dd52ee10" providerId="LiveId" clId="{737FED7C-CE54-46C4-B8E3-820131C0E8C0}" dt="2022-05-30T18:28:04.123" v="1218" actId="20577"/>
        <pc:sldMkLst>
          <pc:docMk/>
          <pc:sldMk cId="3688755701" sldId="295"/>
        </pc:sldMkLst>
        <pc:spChg chg="mod">
          <ac:chgData name="shilpi mohanty" userId="7b885eb3dd52ee10" providerId="LiveId" clId="{737FED7C-CE54-46C4-B8E3-820131C0E8C0}" dt="2022-05-30T18:25:43.033" v="987" actId="20577"/>
          <ac:spMkLst>
            <pc:docMk/>
            <pc:sldMk cId="3688755701" sldId="295"/>
            <ac:spMk id="2" creationId="{FDF6D791-547C-F1BA-371A-C82C7B62B22B}"/>
          </ac:spMkLst>
        </pc:spChg>
        <pc:spChg chg="mod">
          <ac:chgData name="shilpi mohanty" userId="7b885eb3dd52ee10" providerId="LiveId" clId="{737FED7C-CE54-46C4-B8E3-820131C0E8C0}" dt="2022-05-30T18:28:04.123" v="1218" actId="20577"/>
          <ac:spMkLst>
            <pc:docMk/>
            <pc:sldMk cId="3688755701" sldId="295"/>
            <ac:spMk id="3" creationId="{3A47889B-6939-9EF6-2504-F53724B2AB90}"/>
          </ac:spMkLst>
        </pc:spChg>
        <pc:picChg chg="del">
          <ac:chgData name="shilpi mohanty" userId="7b885eb3dd52ee10" providerId="LiveId" clId="{737FED7C-CE54-46C4-B8E3-820131C0E8C0}" dt="2022-05-30T18:25:45.483" v="988" actId="478"/>
          <ac:picMkLst>
            <pc:docMk/>
            <pc:sldMk cId="3688755701" sldId="295"/>
            <ac:picMk id="4" creationId="{DE0240AC-596C-3B0B-D121-757A800B1C07}"/>
          </ac:picMkLst>
        </pc:picChg>
        <pc:picChg chg="del">
          <ac:chgData name="shilpi mohanty" userId="7b885eb3dd52ee10" providerId="LiveId" clId="{737FED7C-CE54-46C4-B8E3-820131C0E8C0}" dt="2022-05-30T18:25:47.056" v="989" actId="478"/>
          <ac:picMkLst>
            <pc:docMk/>
            <pc:sldMk cId="3688755701" sldId="295"/>
            <ac:picMk id="5" creationId="{FDAEC2DE-F970-7CC9-2339-9FD48AD8A299}"/>
          </ac:picMkLst>
        </pc:picChg>
        <pc:picChg chg="add mod">
          <ac:chgData name="shilpi mohanty" userId="7b885eb3dd52ee10" providerId="LiveId" clId="{737FED7C-CE54-46C4-B8E3-820131C0E8C0}" dt="2022-05-30T18:27:53.591" v="1212" actId="14100"/>
          <ac:picMkLst>
            <pc:docMk/>
            <pc:sldMk cId="3688755701" sldId="295"/>
            <ac:picMk id="6" creationId="{ACC91345-B3B4-E1FB-29A7-6B73BE24FDA8}"/>
          </ac:picMkLst>
        </pc:picChg>
        <pc:picChg chg="add mod">
          <ac:chgData name="shilpi mohanty" userId="7b885eb3dd52ee10" providerId="LiveId" clId="{737FED7C-CE54-46C4-B8E3-820131C0E8C0}" dt="2022-05-30T18:27:59.652" v="1215" actId="14100"/>
          <ac:picMkLst>
            <pc:docMk/>
            <pc:sldMk cId="3688755701" sldId="295"/>
            <ac:picMk id="7" creationId="{22D4EE9C-B525-466A-82C8-F4E99D5AF7AF}"/>
          </ac:picMkLst>
        </pc:picChg>
      </pc:sldChg>
      <pc:sldChg chg="addSp delSp modSp mod">
        <pc:chgData name="shilpi mohanty" userId="7b885eb3dd52ee10" providerId="LiveId" clId="{737FED7C-CE54-46C4-B8E3-820131C0E8C0}" dt="2022-05-30T18:31:16.561" v="1325" actId="14100"/>
        <pc:sldMkLst>
          <pc:docMk/>
          <pc:sldMk cId="1119506003" sldId="296"/>
        </pc:sldMkLst>
        <pc:spChg chg="mod">
          <ac:chgData name="shilpi mohanty" userId="7b885eb3dd52ee10" providerId="LiveId" clId="{737FED7C-CE54-46C4-B8E3-820131C0E8C0}" dt="2022-05-30T18:28:34.290" v="1270" actId="6549"/>
          <ac:spMkLst>
            <pc:docMk/>
            <pc:sldMk cId="1119506003" sldId="296"/>
            <ac:spMk id="2" creationId="{D8B4C432-ECFF-D76A-959E-F93880ADB8A6}"/>
          </ac:spMkLst>
        </pc:spChg>
        <pc:spChg chg="mod">
          <ac:chgData name="shilpi mohanty" userId="7b885eb3dd52ee10" providerId="LiveId" clId="{737FED7C-CE54-46C4-B8E3-820131C0E8C0}" dt="2022-05-30T18:31:11.819" v="1324" actId="20577"/>
          <ac:spMkLst>
            <pc:docMk/>
            <pc:sldMk cId="1119506003" sldId="296"/>
            <ac:spMk id="3" creationId="{15C31030-FF99-9A66-A74A-BD9938F64A33}"/>
          </ac:spMkLst>
        </pc:spChg>
        <pc:picChg chg="del">
          <ac:chgData name="shilpi mohanty" userId="7b885eb3dd52ee10" providerId="LiveId" clId="{737FED7C-CE54-46C4-B8E3-820131C0E8C0}" dt="2022-05-30T18:28:38.837" v="1271" actId="478"/>
          <ac:picMkLst>
            <pc:docMk/>
            <pc:sldMk cId="1119506003" sldId="296"/>
            <ac:picMk id="5" creationId="{2D480483-6715-F1AE-2B9F-C876A61B6FA4}"/>
          </ac:picMkLst>
        </pc:picChg>
        <pc:picChg chg="add mod">
          <ac:chgData name="shilpi mohanty" userId="7b885eb3dd52ee10" providerId="LiveId" clId="{737FED7C-CE54-46C4-B8E3-820131C0E8C0}" dt="2022-05-30T18:31:16.561" v="1325" actId="14100"/>
          <ac:picMkLst>
            <pc:docMk/>
            <pc:sldMk cId="1119506003" sldId="296"/>
            <ac:picMk id="6" creationId="{DEA7445F-FDDB-EDC4-8BA2-1AF94FED3E3C}"/>
          </ac:picMkLst>
        </pc:picChg>
        <pc:picChg chg="add mod">
          <ac:chgData name="shilpi mohanty" userId="7b885eb3dd52ee10" providerId="LiveId" clId="{737FED7C-CE54-46C4-B8E3-820131C0E8C0}" dt="2022-05-30T18:30:57.927" v="1310" actId="1076"/>
          <ac:picMkLst>
            <pc:docMk/>
            <pc:sldMk cId="1119506003" sldId="296"/>
            <ac:picMk id="7" creationId="{D2FAD3AE-0322-F29F-3187-98B4E2607999}"/>
          </ac:picMkLst>
        </pc:picChg>
      </pc:sldChg>
      <pc:sldChg chg="addSp delSp modSp del mod">
        <pc:chgData name="shilpi mohanty" userId="7b885eb3dd52ee10" providerId="LiveId" clId="{737FED7C-CE54-46C4-B8E3-820131C0E8C0}" dt="2022-05-30T18:43:26.568" v="1553" actId="47"/>
        <pc:sldMkLst>
          <pc:docMk/>
          <pc:sldMk cId="195594248" sldId="297"/>
        </pc:sldMkLst>
        <pc:spChg chg="add mod">
          <ac:chgData name="shilpi mohanty" userId="7b885eb3dd52ee10" providerId="LiveId" clId="{737FED7C-CE54-46C4-B8E3-820131C0E8C0}" dt="2022-05-30T18:43:24.050" v="1552" actId="478"/>
          <ac:spMkLst>
            <pc:docMk/>
            <pc:sldMk cId="195594248" sldId="297"/>
            <ac:spMk id="6" creationId="{AD27FCC5-1C3D-8DD6-E461-B77E7AB80A78}"/>
          </ac:spMkLst>
        </pc:spChg>
        <pc:picChg chg="del">
          <ac:chgData name="shilpi mohanty" userId="7b885eb3dd52ee10" providerId="LiveId" clId="{737FED7C-CE54-46C4-B8E3-820131C0E8C0}" dt="2022-05-30T18:43:24.050" v="1552" actId="478"/>
          <ac:picMkLst>
            <pc:docMk/>
            <pc:sldMk cId="195594248" sldId="297"/>
            <ac:picMk id="4" creationId="{0B079692-A8C3-49EB-E7E1-738CC4233160}"/>
          </ac:picMkLst>
        </pc:picChg>
      </pc:sldChg>
      <pc:sldChg chg="modSp mod">
        <pc:chgData name="shilpi mohanty" userId="7b885eb3dd52ee10" providerId="LiveId" clId="{737FED7C-CE54-46C4-B8E3-820131C0E8C0}" dt="2022-05-30T18:43:14.700" v="1551" actId="113"/>
        <pc:sldMkLst>
          <pc:docMk/>
          <pc:sldMk cId="4127638810" sldId="298"/>
        </pc:sldMkLst>
        <pc:spChg chg="mod">
          <ac:chgData name="shilpi mohanty" userId="7b885eb3dd52ee10" providerId="LiveId" clId="{737FED7C-CE54-46C4-B8E3-820131C0E8C0}" dt="2022-05-30T18:43:14.700" v="1551" actId="113"/>
          <ac:spMkLst>
            <pc:docMk/>
            <pc:sldMk cId="4127638810" sldId="298"/>
            <ac:spMk id="3" creationId="{7731BF53-73E6-4722-4918-F79DC609AFE0}"/>
          </ac:spMkLst>
        </pc:spChg>
      </pc:sldChg>
      <pc:sldChg chg="addSp delSp modSp mod">
        <pc:chgData name="shilpi mohanty" userId="7b885eb3dd52ee10" providerId="LiveId" clId="{737FED7C-CE54-46C4-B8E3-820131C0E8C0}" dt="2022-05-30T18:45:38.389" v="1740" actId="1076"/>
        <pc:sldMkLst>
          <pc:docMk/>
          <pc:sldMk cId="2200516033" sldId="299"/>
        </pc:sldMkLst>
        <pc:spChg chg="mod">
          <ac:chgData name="shilpi mohanty" userId="7b885eb3dd52ee10" providerId="LiveId" clId="{737FED7C-CE54-46C4-B8E3-820131C0E8C0}" dt="2022-05-30T18:43:50.645" v="1586" actId="27636"/>
          <ac:spMkLst>
            <pc:docMk/>
            <pc:sldMk cId="2200516033" sldId="299"/>
            <ac:spMk id="2" creationId="{9AD8AE90-5293-0574-FEF2-79CD1EBEF55F}"/>
          </ac:spMkLst>
        </pc:spChg>
        <pc:spChg chg="mod">
          <ac:chgData name="shilpi mohanty" userId="7b885eb3dd52ee10" providerId="LiveId" clId="{737FED7C-CE54-46C4-B8E3-820131C0E8C0}" dt="2022-05-30T18:45:20.509" v="1734" actId="20577"/>
          <ac:spMkLst>
            <pc:docMk/>
            <pc:sldMk cId="2200516033" sldId="299"/>
            <ac:spMk id="3" creationId="{78B30F16-0795-3B74-A682-6CF3229FE346}"/>
          </ac:spMkLst>
        </pc:spChg>
        <pc:picChg chg="del mod">
          <ac:chgData name="shilpi mohanty" userId="7b885eb3dd52ee10" providerId="LiveId" clId="{737FED7C-CE54-46C4-B8E3-820131C0E8C0}" dt="2022-05-30T18:45:22.389" v="1736" actId="478"/>
          <ac:picMkLst>
            <pc:docMk/>
            <pc:sldMk cId="2200516033" sldId="299"/>
            <ac:picMk id="4" creationId="{38C16661-0641-FCED-30B9-3904C60DB774}"/>
          </ac:picMkLst>
        </pc:picChg>
        <pc:picChg chg="del">
          <ac:chgData name="shilpi mohanty" userId="7b885eb3dd52ee10" providerId="LiveId" clId="{737FED7C-CE54-46C4-B8E3-820131C0E8C0}" dt="2022-05-30T18:45:23.927" v="1737" actId="478"/>
          <ac:picMkLst>
            <pc:docMk/>
            <pc:sldMk cId="2200516033" sldId="299"/>
            <ac:picMk id="5" creationId="{B0FFC4F2-64C4-1142-543D-6C76FA4C2DFC}"/>
          </ac:picMkLst>
        </pc:picChg>
        <pc:picChg chg="add mod">
          <ac:chgData name="shilpi mohanty" userId="7b885eb3dd52ee10" providerId="LiveId" clId="{737FED7C-CE54-46C4-B8E3-820131C0E8C0}" dt="2022-05-30T18:45:38.389" v="1740" actId="1076"/>
          <ac:picMkLst>
            <pc:docMk/>
            <pc:sldMk cId="2200516033" sldId="299"/>
            <ac:picMk id="6" creationId="{52BF827A-9C8C-DE0F-7678-AD1439D2234E}"/>
          </ac:picMkLst>
        </pc:picChg>
      </pc:sldChg>
      <pc:sldChg chg="addSp delSp modSp mod">
        <pc:chgData name="shilpi mohanty" userId="7b885eb3dd52ee10" providerId="LiveId" clId="{737FED7C-CE54-46C4-B8E3-820131C0E8C0}" dt="2022-05-30T18:47:01.984" v="1857" actId="1076"/>
        <pc:sldMkLst>
          <pc:docMk/>
          <pc:sldMk cId="3511713547" sldId="300"/>
        </pc:sldMkLst>
        <pc:spChg chg="mod">
          <ac:chgData name="shilpi mohanty" userId="7b885eb3dd52ee10" providerId="LiveId" clId="{737FED7C-CE54-46C4-B8E3-820131C0E8C0}" dt="2022-05-30T18:46:17.091" v="1777" actId="20577"/>
          <ac:spMkLst>
            <pc:docMk/>
            <pc:sldMk cId="3511713547" sldId="300"/>
            <ac:spMk id="2" creationId="{BA97C9C8-CC60-D81C-58E4-A9029E6FD72D}"/>
          </ac:spMkLst>
        </pc:spChg>
        <pc:spChg chg="add mod">
          <ac:chgData name="shilpi mohanty" userId="7b885eb3dd52ee10" providerId="LiveId" clId="{737FED7C-CE54-46C4-B8E3-820131C0E8C0}" dt="2022-05-30T18:46:58.744" v="1856" actId="20577"/>
          <ac:spMkLst>
            <pc:docMk/>
            <pc:sldMk cId="3511713547" sldId="300"/>
            <ac:spMk id="5" creationId="{3E58CA9B-D001-ECCE-2E43-79B76444A1EB}"/>
          </ac:spMkLst>
        </pc:spChg>
        <pc:picChg chg="del">
          <ac:chgData name="shilpi mohanty" userId="7b885eb3dd52ee10" providerId="LiveId" clId="{737FED7C-CE54-46C4-B8E3-820131C0E8C0}" dt="2022-05-30T18:46:21.877" v="1778" actId="478"/>
          <ac:picMkLst>
            <pc:docMk/>
            <pc:sldMk cId="3511713547" sldId="300"/>
            <ac:picMk id="4" creationId="{3341FEFD-606F-4A54-140A-C72521720A57}"/>
          </ac:picMkLst>
        </pc:picChg>
        <pc:picChg chg="add mod">
          <ac:chgData name="shilpi mohanty" userId="7b885eb3dd52ee10" providerId="LiveId" clId="{737FED7C-CE54-46C4-B8E3-820131C0E8C0}" dt="2022-05-30T18:47:01.984" v="1857" actId="1076"/>
          <ac:picMkLst>
            <pc:docMk/>
            <pc:sldMk cId="3511713547" sldId="300"/>
            <ac:picMk id="6" creationId="{CEB07046-CFA7-3141-F2E4-ECCE11001E66}"/>
          </ac:picMkLst>
        </pc:picChg>
      </pc:sldChg>
      <pc:sldChg chg="addSp delSp modSp mod">
        <pc:chgData name="shilpi mohanty" userId="7b885eb3dd52ee10" providerId="LiveId" clId="{737FED7C-CE54-46C4-B8E3-820131C0E8C0}" dt="2022-05-30T18:48:09.856" v="1925" actId="20577"/>
        <pc:sldMkLst>
          <pc:docMk/>
          <pc:sldMk cId="2848306400" sldId="301"/>
        </pc:sldMkLst>
        <pc:spChg chg="mod">
          <ac:chgData name="shilpi mohanty" userId="7b885eb3dd52ee10" providerId="LiveId" clId="{737FED7C-CE54-46C4-B8E3-820131C0E8C0}" dt="2022-05-30T18:48:09.856" v="1925" actId="20577"/>
          <ac:spMkLst>
            <pc:docMk/>
            <pc:sldMk cId="2848306400" sldId="301"/>
            <ac:spMk id="2" creationId="{A7EC51AB-17CF-72C8-CBD3-40970FD0297B}"/>
          </ac:spMkLst>
        </pc:spChg>
        <pc:spChg chg="del mod">
          <ac:chgData name="shilpi mohanty" userId="7b885eb3dd52ee10" providerId="LiveId" clId="{737FED7C-CE54-46C4-B8E3-820131C0E8C0}" dt="2022-05-30T18:47:47.508" v="1919"/>
          <ac:spMkLst>
            <pc:docMk/>
            <pc:sldMk cId="2848306400" sldId="301"/>
            <ac:spMk id="3" creationId="{E2CE6155-AD11-D123-1868-C970B948E77C}"/>
          </ac:spMkLst>
        </pc:spChg>
        <pc:picChg chg="del">
          <ac:chgData name="shilpi mohanty" userId="7b885eb3dd52ee10" providerId="LiveId" clId="{737FED7C-CE54-46C4-B8E3-820131C0E8C0}" dt="2022-05-30T18:47:35.976" v="1917" actId="478"/>
          <ac:picMkLst>
            <pc:docMk/>
            <pc:sldMk cId="2848306400" sldId="301"/>
            <ac:picMk id="4" creationId="{BAA8810C-20D8-F3DB-C39C-E3F9F0F3F7F7}"/>
          </ac:picMkLst>
        </pc:picChg>
        <pc:picChg chg="del">
          <ac:chgData name="shilpi mohanty" userId="7b885eb3dd52ee10" providerId="LiveId" clId="{737FED7C-CE54-46C4-B8E3-820131C0E8C0}" dt="2022-05-30T18:47:37.775" v="1918" actId="478"/>
          <ac:picMkLst>
            <pc:docMk/>
            <pc:sldMk cId="2848306400" sldId="301"/>
            <ac:picMk id="5" creationId="{B776BF65-4F10-3B22-3F41-600CC16CFB94}"/>
          </ac:picMkLst>
        </pc:picChg>
        <pc:picChg chg="add mod">
          <ac:chgData name="shilpi mohanty" userId="7b885eb3dd52ee10" providerId="LiveId" clId="{737FED7C-CE54-46C4-B8E3-820131C0E8C0}" dt="2022-05-30T18:47:54.063" v="1922" actId="1076"/>
          <ac:picMkLst>
            <pc:docMk/>
            <pc:sldMk cId="2848306400" sldId="301"/>
            <ac:picMk id="6" creationId="{EA9DC49D-DC2B-8456-0FF5-4938024108C1}"/>
          </ac:picMkLst>
        </pc:picChg>
        <pc:picChg chg="add mod">
          <ac:chgData name="shilpi mohanty" userId="7b885eb3dd52ee10" providerId="LiveId" clId="{737FED7C-CE54-46C4-B8E3-820131C0E8C0}" dt="2022-05-30T18:48:06.478" v="1924" actId="1076"/>
          <ac:picMkLst>
            <pc:docMk/>
            <pc:sldMk cId="2848306400" sldId="301"/>
            <ac:picMk id="7" creationId="{FAC71C2A-BFD9-E4C6-5336-D8DD7CED033E}"/>
          </ac:picMkLst>
        </pc:picChg>
      </pc:sldChg>
      <pc:sldChg chg="modSp mod">
        <pc:chgData name="shilpi mohanty" userId="7b885eb3dd52ee10" providerId="LiveId" clId="{737FED7C-CE54-46C4-B8E3-820131C0E8C0}" dt="2022-05-30T18:48:41.385" v="1927"/>
        <pc:sldMkLst>
          <pc:docMk/>
          <pc:sldMk cId="3423718930" sldId="302"/>
        </pc:sldMkLst>
        <pc:spChg chg="mod">
          <ac:chgData name="shilpi mohanty" userId="7b885eb3dd52ee10" providerId="LiveId" clId="{737FED7C-CE54-46C4-B8E3-820131C0E8C0}" dt="2022-05-30T18:48:41.385" v="1927"/>
          <ac:spMkLst>
            <pc:docMk/>
            <pc:sldMk cId="3423718930" sldId="302"/>
            <ac:spMk id="3" creationId="{75888850-0B8D-F793-335C-44B53DADAF9B}"/>
          </ac:spMkLst>
        </pc:spChg>
      </pc:sldChg>
      <pc:sldChg chg="addSp delSp modSp mod">
        <pc:chgData name="shilpi mohanty" userId="7b885eb3dd52ee10" providerId="LiveId" clId="{737FED7C-CE54-46C4-B8E3-820131C0E8C0}" dt="2022-05-30T18:49:13.576" v="1932" actId="14100"/>
        <pc:sldMkLst>
          <pc:docMk/>
          <pc:sldMk cId="3977091633" sldId="303"/>
        </pc:sldMkLst>
        <pc:spChg chg="add mod">
          <ac:chgData name="shilpi mohanty" userId="7b885eb3dd52ee10" providerId="LiveId" clId="{737FED7C-CE54-46C4-B8E3-820131C0E8C0}" dt="2022-05-30T18:48:54.866" v="1928" actId="478"/>
          <ac:spMkLst>
            <pc:docMk/>
            <pc:sldMk cId="3977091633" sldId="303"/>
            <ac:spMk id="5" creationId="{FF926E0B-E0B4-4A60-EB64-D4F2F44CEFFB}"/>
          </ac:spMkLst>
        </pc:spChg>
        <pc:picChg chg="del">
          <ac:chgData name="shilpi mohanty" userId="7b885eb3dd52ee10" providerId="LiveId" clId="{737FED7C-CE54-46C4-B8E3-820131C0E8C0}" dt="2022-05-30T18:48:54.866" v="1928" actId="478"/>
          <ac:picMkLst>
            <pc:docMk/>
            <pc:sldMk cId="3977091633" sldId="303"/>
            <ac:picMk id="4" creationId="{A32176EC-F707-8694-6D24-105C064EFE48}"/>
          </ac:picMkLst>
        </pc:picChg>
        <pc:picChg chg="add mod">
          <ac:chgData name="shilpi mohanty" userId="7b885eb3dd52ee10" providerId="LiveId" clId="{737FED7C-CE54-46C4-B8E3-820131C0E8C0}" dt="2022-05-30T18:49:13.576" v="1932" actId="14100"/>
          <ac:picMkLst>
            <pc:docMk/>
            <pc:sldMk cId="3977091633" sldId="303"/>
            <ac:picMk id="6" creationId="{073FCB2E-6520-87D6-D7BD-3DBCA7D5DF67}"/>
          </ac:picMkLst>
        </pc:picChg>
      </pc:sldChg>
      <pc:sldChg chg="del">
        <pc:chgData name="shilpi mohanty" userId="7b885eb3dd52ee10" providerId="LiveId" clId="{737FED7C-CE54-46C4-B8E3-820131C0E8C0}" dt="2022-05-30T18:49:24.531" v="1933" actId="47"/>
        <pc:sldMkLst>
          <pc:docMk/>
          <pc:sldMk cId="810542761" sldId="304"/>
        </pc:sldMkLst>
      </pc:sldChg>
      <pc:sldChg chg="addSp delSp modSp mod">
        <pc:chgData name="shilpi mohanty" userId="7b885eb3dd52ee10" providerId="LiveId" clId="{737FED7C-CE54-46C4-B8E3-820131C0E8C0}" dt="2022-05-30T18:49:49.793" v="1938"/>
        <pc:sldMkLst>
          <pc:docMk/>
          <pc:sldMk cId="455345031" sldId="305"/>
        </pc:sldMkLst>
        <pc:spChg chg="add del mod">
          <ac:chgData name="shilpi mohanty" userId="7b885eb3dd52ee10" providerId="LiveId" clId="{737FED7C-CE54-46C4-B8E3-820131C0E8C0}" dt="2022-05-30T18:49:49.793" v="1938"/>
          <ac:spMkLst>
            <pc:docMk/>
            <pc:sldMk cId="455345031" sldId="305"/>
            <ac:spMk id="7" creationId="{0B1315B9-A15C-787B-AF1C-6A14BDF50C8E}"/>
          </ac:spMkLst>
        </pc:spChg>
        <pc:picChg chg="del">
          <ac:chgData name="shilpi mohanty" userId="7b885eb3dd52ee10" providerId="LiveId" clId="{737FED7C-CE54-46C4-B8E3-820131C0E8C0}" dt="2022-05-30T18:49:28.167" v="1934" actId="478"/>
          <ac:picMkLst>
            <pc:docMk/>
            <pc:sldMk cId="455345031" sldId="305"/>
            <ac:picMk id="4" creationId="{FB7855F0-A103-3124-0902-124E5AD428BE}"/>
          </ac:picMkLst>
        </pc:picChg>
        <pc:picChg chg="del">
          <ac:chgData name="shilpi mohanty" userId="7b885eb3dd52ee10" providerId="LiveId" clId="{737FED7C-CE54-46C4-B8E3-820131C0E8C0}" dt="2022-05-30T18:49:31.968" v="1935" actId="478"/>
          <ac:picMkLst>
            <pc:docMk/>
            <pc:sldMk cId="455345031" sldId="305"/>
            <ac:picMk id="5" creationId="{3D6929AD-FCEC-2026-6C59-DCFDEEF6E251}"/>
          </ac:picMkLst>
        </pc:picChg>
        <pc:picChg chg="del mod">
          <ac:chgData name="shilpi mohanty" userId="7b885eb3dd52ee10" providerId="LiveId" clId="{737FED7C-CE54-46C4-B8E3-820131C0E8C0}" dt="2022-05-30T18:49:33.962" v="1937" actId="478"/>
          <ac:picMkLst>
            <pc:docMk/>
            <pc:sldMk cId="455345031" sldId="305"/>
            <ac:picMk id="6" creationId="{78DAECDA-67C3-DF83-6DA0-2D78D9AAF200}"/>
          </ac:picMkLst>
        </pc:picChg>
        <pc:picChg chg="add mod">
          <ac:chgData name="shilpi mohanty" userId="7b885eb3dd52ee10" providerId="LiveId" clId="{737FED7C-CE54-46C4-B8E3-820131C0E8C0}" dt="2022-05-30T18:49:49.793" v="1938"/>
          <ac:picMkLst>
            <pc:docMk/>
            <pc:sldMk cId="455345031" sldId="305"/>
            <ac:picMk id="8" creationId="{99B70FD2-2833-CA43-5F76-E92E013BD835}"/>
          </ac:picMkLst>
        </pc:picChg>
      </pc:sldChg>
      <pc:sldChg chg="addSp delSp modSp mod">
        <pc:chgData name="shilpi mohanty" userId="7b885eb3dd52ee10" providerId="LiveId" clId="{737FED7C-CE54-46C4-B8E3-820131C0E8C0}" dt="2022-05-30T18:51:02.711" v="1949" actId="1076"/>
        <pc:sldMkLst>
          <pc:docMk/>
          <pc:sldMk cId="1607399577" sldId="306"/>
        </pc:sldMkLst>
        <pc:spChg chg="mod">
          <ac:chgData name="shilpi mohanty" userId="7b885eb3dd52ee10" providerId="LiveId" clId="{737FED7C-CE54-46C4-B8E3-820131C0E8C0}" dt="2022-05-30T18:51:02.711" v="1949" actId="1076"/>
          <ac:spMkLst>
            <pc:docMk/>
            <pc:sldMk cId="1607399577" sldId="306"/>
            <ac:spMk id="3" creationId="{8FD6A8C8-7FF1-9F34-F378-8E3F664E4CD6}"/>
          </ac:spMkLst>
        </pc:spChg>
        <pc:picChg chg="del">
          <ac:chgData name="shilpi mohanty" userId="7b885eb3dd52ee10" providerId="LiveId" clId="{737FED7C-CE54-46C4-B8E3-820131C0E8C0}" dt="2022-05-30T18:50:01.369" v="1939" actId="478"/>
          <ac:picMkLst>
            <pc:docMk/>
            <pc:sldMk cId="1607399577" sldId="306"/>
            <ac:picMk id="4" creationId="{130E0875-7C02-EB0D-258B-324F649389A8}"/>
          </ac:picMkLst>
        </pc:picChg>
        <pc:picChg chg="del">
          <ac:chgData name="shilpi mohanty" userId="7b885eb3dd52ee10" providerId="LiveId" clId="{737FED7C-CE54-46C4-B8E3-820131C0E8C0}" dt="2022-05-30T18:50:03.029" v="1940" actId="478"/>
          <ac:picMkLst>
            <pc:docMk/>
            <pc:sldMk cId="1607399577" sldId="306"/>
            <ac:picMk id="5" creationId="{14928841-C71E-7B9F-6452-5B1CDA66D0E2}"/>
          </ac:picMkLst>
        </pc:picChg>
        <pc:picChg chg="del">
          <ac:chgData name="shilpi mohanty" userId="7b885eb3dd52ee10" providerId="LiveId" clId="{737FED7C-CE54-46C4-B8E3-820131C0E8C0}" dt="2022-05-30T18:50:07.719" v="1943" actId="478"/>
          <ac:picMkLst>
            <pc:docMk/>
            <pc:sldMk cId="1607399577" sldId="306"/>
            <ac:picMk id="6" creationId="{09BE7C31-A877-3B9D-B4E6-78165BC77061}"/>
          </ac:picMkLst>
        </pc:picChg>
        <pc:picChg chg="del">
          <ac:chgData name="shilpi mohanty" userId="7b885eb3dd52ee10" providerId="LiveId" clId="{737FED7C-CE54-46C4-B8E3-820131C0E8C0}" dt="2022-05-30T18:50:04.675" v="1941" actId="478"/>
          <ac:picMkLst>
            <pc:docMk/>
            <pc:sldMk cId="1607399577" sldId="306"/>
            <ac:picMk id="7" creationId="{7FED56B9-6155-5880-7B10-26B8B343B8C8}"/>
          </ac:picMkLst>
        </pc:picChg>
        <pc:picChg chg="del">
          <ac:chgData name="shilpi mohanty" userId="7b885eb3dd52ee10" providerId="LiveId" clId="{737FED7C-CE54-46C4-B8E3-820131C0E8C0}" dt="2022-05-30T18:50:09.177" v="1944" actId="478"/>
          <ac:picMkLst>
            <pc:docMk/>
            <pc:sldMk cId="1607399577" sldId="306"/>
            <ac:picMk id="8" creationId="{23FE9B76-70CA-0AE9-ACA0-7FA46DF35E37}"/>
          </ac:picMkLst>
        </pc:picChg>
        <pc:picChg chg="del">
          <ac:chgData name="shilpi mohanty" userId="7b885eb3dd52ee10" providerId="LiveId" clId="{737FED7C-CE54-46C4-B8E3-820131C0E8C0}" dt="2022-05-30T18:50:06.249" v="1942" actId="478"/>
          <ac:picMkLst>
            <pc:docMk/>
            <pc:sldMk cId="1607399577" sldId="306"/>
            <ac:picMk id="9" creationId="{5DA86426-A08A-AA8A-75F4-ED5460F9B42D}"/>
          </ac:picMkLst>
        </pc:picChg>
        <pc:picChg chg="add mod">
          <ac:chgData name="shilpi mohanty" userId="7b885eb3dd52ee10" providerId="LiveId" clId="{737FED7C-CE54-46C4-B8E3-820131C0E8C0}" dt="2022-05-30T18:50:50.112" v="1946" actId="1076"/>
          <ac:picMkLst>
            <pc:docMk/>
            <pc:sldMk cId="1607399577" sldId="306"/>
            <ac:picMk id="10" creationId="{6F49DEB1-6152-DA69-D096-422041D966EE}"/>
          </ac:picMkLst>
        </pc:picChg>
        <pc:picChg chg="add mod">
          <ac:chgData name="shilpi mohanty" userId="7b885eb3dd52ee10" providerId="LiveId" clId="{737FED7C-CE54-46C4-B8E3-820131C0E8C0}" dt="2022-05-30T18:51:01.685" v="1948" actId="1076"/>
          <ac:picMkLst>
            <pc:docMk/>
            <pc:sldMk cId="1607399577" sldId="306"/>
            <ac:picMk id="11" creationId="{DFCE3469-F0E7-6149-22A6-0B2242F2FAA8}"/>
          </ac:picMkLst>
        </pc:picChg>
      </pc:sldChg>
      <pc:sldChg chg="addSp delSp modSp mod">
        <pc:chgData name="shilpi mohanty" userId="7b885eb3dd52ee10" providerId="LiveId" clId="{737FED7C-CE54-46C4-B8E3-820131C0E8C0}" dt="2022-05-30T18:53:27.878" v="2012" actId="1076"/>
        <pc:sldMkLst>
          <pc:docMk/>
          <pc:sldMk cId="3809979948" sldId="307"/>
        </pc:sldMkLst>
        <pc:spChg chg="mod">
          <ac:chgData name="shilpi mohanty" userId="7b885eb3dd52ee10" providerId="LiveId" clId="{737FED7C-CE54-46C4-B8E3-820131C0E8C0}" dt="2022-05-30T18:51:35.445" v="1988" actId="20577"/>
          <ac:spMkLst>
            <pc:docMk/>
            <pc:sldMk cId="3809979948" sldId="307"/>
            <ac:spMk id="3" creationId="{F0351C5A-AD3C-3599-C1C9-D9DCE6ED4D3E}"/>
          </ac:spMkLst>
        </pc:spChg>
        <pc:picChg chg="del">
          <ac:chgData name="shilpi mohanty" userId="7b885eb3dd52ee10" providerId="LiveId" clId="{737FED7C-CE54-46C4-B8E3-820131C0E8C0}" dt="2022-05-30T18:51:20.462" v="1951" actId="478"/>
          <ac:picMkLst>
            <pc:docMk/>
            <pc:sldMk cId="3809979948" sldId="307"/>
            <ac:picMk id="4" creationId="{639A6B24-1574-2451-F2D3-2689F4CB14B0}"/>
          </ac:picMkLst>
        </pc:picChg>
        <pc:picChg chg="del">
          <ac:chgData name="shilpi mohanty" userId="7b885eb3dd52ee10" providerId="LiveId" clId="{737FED7C-CE54-46C4-B8E3-820131C0E8C0}" dt="2022-05-30T18:51:16.193" v="1950" actId="478"/>
          <ac:picMkLst>
            <pc:docMk/>
            <pc:sldMk cId="3809979948" sldId="307"/>
            <ac:picMk id="5" creationId="{4A94DCD3-08FA-D906-37AC-061AD5B417E8}"/>
          </ac:picMkLst>
        </pc:picChg>
        <pc:picChg chg="del">
          <ac:chgData name="shilpi mohanty" userId="7b885eb3dd52ee10" providerId="LiveId" clId="{737FED7C-CE54-46C4-B8E3-820131C0E8C0}" dt="2022-05-30T18:51:21.999" v="1952" actId="478"/>
          <ac:picMkLst>
            <pc:docMk/>
            <pc:sldMk cId="3809979948" sldId="307"/>
            <ac:picMk id="6" creationId="{D72DEB5F-912F-B6BB-AAAE-90EADA7482B9}"/>
          </ac:picMkLst>
        </pc:picChg>
        <pc:picChg chg="del">
          <ac:chgData name="shilpi mohanty" userId="7b885eb3dd52ee10" providerId="LiveId" clId="{737FED7C-CE54-46C4-B8E3-820131C0E8C0}" dt="2022-05-30T18:51:23.509" v="1953" actId="478"/>
          <ac:picMkLst>
            <pc:docMk/>
            <pc:sldMk cId="3809979948" sldId="307"/>
            <ac:picMk id="7" creationId="{FB2C6A7B-562E-DA72-20D7-CC1B1771E378}"/>
          </ac:picMkLst>
        </pc:picChg>
        <pc:picChg chg="add mod">
          <ac:chgData name="shilpi mohanty" userId="7b885eb3dd52ee10" providerId="LiveId" clId="{737FED7C-CE54-46C4-B8E3-820131C0E8C0}" dt="2022-05-30T18:51:48.680" v="1990" actId="1076"/>
          <ac:picMkLst>
            <pc:docMk/>
            <pc:sldMk cId="3809979948" sldId="307"/>
            <ac:picMk id="8" creationId="{E855CB67-8F39-BE98-776B-C61DDEFA27BC}"/>
          </ac:picMkLst>
        </pc:picChg>
        <pc:picChg chg="add mod">
          <ac:chgData name="shilpi mohanty" userId="7b885eb3dd52ee10" providerId="LiveId" clId="{737FED7C-CE54-46C4-B8E3-820131C0E8C0}" dt="2022-05-30T18:51:59.382" v="1992" actId="1076"/>
          <ac:picMkLst>
            <pc:docMk/>
            <pc:sldMk cId="3809979948" sldId="307"/>
            <ac:picMk id="9" creationId="{7EA37446-1C8E-08FF-AE97-1327BC38D65D}"/>
          </ac:picMkLst>
        </pc:picChg>
        <pc:picChg chg="add mod">
          <ac:chgData name="shilpi mohanty" userId="7b885eb3dd52ee10" providerId="LiveId" clId="{737FED7C-CE54-46C4-B8E3-820131C0E8C0}" dt="2022-05-30T18:52:10.223" v="1995" actId="14100"/>
          <ac:picMkLst>
            <pc:docMk/>
            <pc:sldMk cId="3809979948" sldId="307"/>
            <ac:picMk id="10" creationId="{7890D596-A0F4-6423-6A71-42043F69929B}"/>
          </ac:picMkLst>
        </pc:picChg>
        <pc:picChg chg="add mod">
          <ac:chgData name="shilpi mohanty" userId="7b885eb3dd52ee10" providerId="LiveId" clId="{737FED7C-CE54-46C4-B8E3-820131C0E8C0}" dt="2022-05-30T18:52:21.547" v="1997" actId="1076"/>
          <ac:picMkLst>
            <pc:docMk/>
            <pc:sldMk cId="3809979948" sldId="307"/>
            <ac:picMk id="11" creationId="{F22351AC-DF1B-FB06-FF3F-1EB70AF7EDF8}"/>
          </ac:picMkLst>
        </pc:picChg>
        <pc:picChg chg="add mod">
          <ac:chgData name="shilpi mohanty" userId="7b885eb3dd52ee10" providerId="LiveId" clId="{737FED7C-CE54-46C4-B8E3-820131C0E8C0}" dt="2022-05-30T18:52:31.113" v="1999" actId="1076"/>
          <ac:picMkLst>
            <pc:docMk/>
            <pc:sldMk cId="3809979948" sldId="307"/>
            <ac:picMk id="12" creationId="{790B503E-0E52-527E-70FC-184E96AC038D}"/>
          </ac:picMkLst>
        </pc:picChg>
        <pc:picChg chg="add mod">
          <ac:chgData name="shilpi mohanty" userId="7b885eb3dd52ee10" providerId="LiveId" clId="{737FED7C-CE54-46C4-B8E3-820131C0E8C0}" dt="2022-05-30T18:52:48.409" v="2004" actId="1076"/>
          <ac:picMkLst>
            <pc:docMk/>
            <pc:sldMk cId="3809979948" sldId="307"/>
            <ac:picMk id="13" creationId="{CF012334-E42F-400D-D982-669F20A9FCDD}"/>
          </ac:picMkLst>
        </pc:picChg>
        <pc:picChg chg="add mod">
          <ac:chgData name="shilpi mohanty" userId="7b885eb3dd52ee10" providerId="LiveId" clId="{737FED7C-CE54-46C4-B8E3-820131C0E8C0}" dt="2022-05-30T18:53:27.878" v="2012" actId="1076"/>
          <ac:picMkLst>
            <pc:docMk/>
            <pc:sldMk cId="3809979948" sldId="307"/>
            <ac:picMk id="14" creationId="{86F96A75-7E54-AF88-0071-55A4729E325A}"/>
          </ac:picMkLst>
        </pc:picChg>
      </pc:sldChg>
      <pc:sldChg chg="addSp delSp modSp mod">
        <pc:chgData name="shilpi mohanty" userId="7b885eb3dd52ee10" providerId="LiveId" clId="{737FED7C-CE54-46C4-B8E3-820131C0E8C0}" dt="2022-05-30T18:54:58.995" v="2030" actId="1076"/>
        <pc:sldMkLst>
          <pc:docMk/>
          <pc:sldMk cId="281350816" sldId="308"/>
        </pc:sldMkLst>
        <pc:picChg chg="del">
          <ac:chgData name="shilpi mohanty" userId="7b885eb3dd52ee10" providerId="LiveId" clId="{737FED7C-CE54-46C4-B8E3-820131C0E8C0}" dt="2022-05-30T18:52:57.709" v="2005" actId="478"/>
          <ac:picMkLst>
            <pc:docMk/>
            <pc:sldMk cId="281350816" sldId="308"/>
            <ac:picMk id="4" creationId="{B4D9C4FA-755D-378A-665B-7DC30EAF7CBC}"/>
          </ac:picMkLst>
        </pc:picChg>
        <pc:picChg chg="del">
          <ac:chgData name="shilpi mohanty" userId="7b885eb3dd52ee10" providerId="LiveId" clId="{737FED7C-CE54-46C4-B8E3-820131C0E8C0}" dt="2022-05-30T18:52:59.217" v="2006" actId="478"/>
          <ac:picMkLst>
            <pc:docMk/>
            <pc:sldMk cId="281350816" sldId="308"/>
            <ac:picMk id="5" creationId="{0A90A087-3BA3-B231-4D19-C8C262774633}"/>
          </ac:picMkLst>
        </pc:picChg>
        <pc:picChg chg="del">
          <ac:chgData name="shilpi mohanty" userId="7b885eb3dd52ee10" providerId="LiveId" clId="{737FED7C-CE54-46C4-B8E3-820131C0E8C0}" dt="2022-05-30T18:53:00.829" v="2007" actId="478"/>
          <ac:picMkLst>
            <pc:docMk/>
            <pc:sldMk cId="281350816" sldId="308"/>
            <ac:picMk id="6" creationId="{BB272AB8-1D55-9150-C361-D1DA21F499C1}"/>
          </ac:picMkLst>
        </pc:picChg>
        <pc:picChg chg="add mod">
          <ac:chgData name="shilpi mohanty" userId="7b885eb3dd52ee10" providerId="LiveId" clId="{737FED7C-CE54-46C4-B8E3-820131C0E8C0}" dt="2022-05-30T18:53:53.782" v="2014" actId="1076"/>
          <ac:picMkLst>
            <pc:docMk/>
            <pc:sldMk cId="281350816" sldId="308"/>
            <ac:picMk id="7" creationId="{52A675C7-A6CC-D47F-E08E-3D282CE6D9FD}"/>
          </ac:picMkLst>
        </pc:picChg>
        <pc:picChg chg="add mod">
          <ac:chgData name="shilpi mohanty" userId="7b885eb3dd52ee10" providerId="LiveId" clId="{737FED7C-CE54-46C4-B8E3-820131C0E8C0}" dt="2022-05-30T18:54:02.218" v="2016" actId="1076"/>
          <ac:picMkLst>
            <pc:docMk/>
            <pc:sldMk cId="281350816" sldId="308"/>
            <ac:picMk id="8" creationId="{459D37FD-E2D0-AB5A-4BA8-3896B12D4F0C}"/>
          </ac:picMkLst>
        </pc:picChg>
        <pc:picChg chg="add mod">
          <ac:chgData name="shilpi mohanty" userId="7b885eb3dd52ee10" providerId="LiveId" clId="{737FED7C-CE54-46C4-B8E3-820131C0E8C0}" dt="2022-05-30T18:54:17.955" v="2020" actId="14100"/>
          <ac:picMkLst>
            <pc:docMk/>
            <pc:sldMk cId="281350816" sldId="308"/>
            <ac:picMk id="9" creationId="{787F708B-BEB5-5E05-1AAA-7D59C1EEC31C}"/>
          </ac:picMkLst>
        </pc:picChg>
        <pc:picChg chg="add del mod">
          <ac:chgData name="shilpi mohanty" userId="7b885eb3dd52ee10" providerId="LiveId" clId="{737FED7C-CE54-46C4-B8E3-820131C0E8C0}" dt="2022-05-30T18:54:29.661" v="2022" actId="478"/>
          <ac:picMkLst>
            <pc:docMk/>
            <pc:sldMk cId="281350816" sldId="308"/>
            <ac:picMk id="10" creationId="{95ABB466-081B-A1FA-171F-A8CE359DB8B8}"/>
          </ac:picMkLst>
        </pc:picChg>
        <pc:picChg chg="add mod">
          <ac:chgData name="shilpi mohanty" userId="7b885eb3dd52ee10" providerId="LiveId" clId="{737FED7C-CE54-46C4-B8E3-820131C0E8C0}" dt="2022-05-30T18:54:58.995" v="2030" actId="1076"/>
          <ac:picMkLst>
            <pc:docMk/>
            <pc:sldMk cId="281350816" sldId="308"/>
            <ac:picMk id="11" creationId="{52FAF77F-76E7-27C5-99E7-06641D9A3FBF}"/>
          </ac:picMkLst>
        </pc:picChg>
      </pc:sldChg>
      <pc:sldChg chg="modSp del mod">
        <pc:chgData name="shilpi mohanty" userId="7b885eb3dd52ee10" providerId="LiveId" clId="{737FED7C-CE54-46C4-B8E3-820131C0E8C0}" dt="2022-05-30T18:55:11.096" v="2033" actId="47"/>
        <pc:sldMkLst>
          <pc:docMk/>
          <pc:sldMk cId="2997865594" sldId="309"/>
        </pc:sldMkLst>
        <pc:spChg chg="mod">
          <ac:chgData name="shilpi mohanty" userId="7b885eb3dd52ee10" providerId="LiveId" clId="{737FED7C-CE54-46C4-B8E3-820131C0E8C0}" dt="2022-05-30T18:55:06.777" v="2032" actId="27636"/>
          <ac:spMkLst>
            <pc:docMk/>
            <pc:sldMk cId="2997865594" sldId="309"/>
            <ac:spMk id="2" creationId="{4794A2A2-3B3F-B840-5DCF-30A5D8BA1E10}"/>
          </ac:spMkLst>
        </pc:spChg>
      </pc:sldChg>
      <pc:sldChg chg="modSp mod">
        <pc:chgData name="shilpi mohanty" userId="7b885eb3dd52ee10" providerId="LiveId" clId="{737FED7C-CE54-46C4-B8E3-820131C0E8C0}" dt="2022-05-30T18:57:42.482" v="2067" actId="27636"/>
        <pc:sldMkLst>
          <pc:docMk/>
          <pc:sldMk cId="1773606182" sldId="310"/>
        </pc:sldMkLst>
        <pc:spChg chg="mod">
          <ac:chgData name="shilpi mohanty" userId="7b885eb3dd52ee10" providerId="LiveId" clId="{737FED7C-CE54-46C4-B8E3-820131C0E8C0}" dt="2022-05-30T18:56:41.348" v="2051" actId="20577"/>
          <ac:spMkLst>
            <pc:docMk/>
            <pc:sldMk cId="1773606182" sldId="310"/>
            <ac:spMk id="2" creationId="{B8B21B33-6071-D461-6261-61506A4A6FB4}"/>
          </ac:spMkLst>
        </pc:spChg>
        <pc:spChg chg="mod">
          <ac:chgData name="shilpi mohanty" userId="7b885eb3dd52ee10" providerId="LiveId" clId="{737FED7C-CE54-46C4-B8E3-820131C0E8C0}" dt="2022-05-30T18:57:42.482" v="2067" actId="27636"/>
          <ac:spMkLst>
            <pc:docMk/>
            <pc:sldMk cId="1773606182" sldId="310"/>
            <ac:spMk id="3" creationId="{E1DFFF23-B49A-5A72-D5C7-5B049B7E7B75}"/>
          </ac:spMkLst>
        </pc:spChg>
      </pc:sldChg>
      <pc:sldChg chg="modSp mod">
        <pc:chgData name="shilpi mohanty" userId="7b885eb3dd52ee10" providerId="LiveId" clId="{737FED7C-CE54-46C4-B8E3-820131C0E8C0}" dt="2022-05-30T18:57:48.311" v="2069" actId="6549"/>
        <pc:sldMkLst>
          <pc:docMk/>
          <pc:sldMk cId="3659218070" sldId="311"/>
        </pc:sldMkLst>
        <pc:spChg chg="mod">
          <ac:chgData name="shilpi mohanty" userId="7b885eb3dd52ee10" providerId="LiveId" clId="{737FED7C-CE54-46C4-B8E3-820131C0E8C0}" dt="2022-05-30T18:57:48.311" v="2069" actId="6549"/>
          <ac:spMkLst>
            <pc:docMk/>
            <pc:sldMk cId="3659218070" sldId="311"/>
            <ac:spMk id="3" creationId="{40E75915-23D3-A99D-F04F-AC33D4728901}"/>
          </ac:spMkLst>
        </pc:spChg>
      </pc:sldChg>
      <pc:sldChg chg="modSp mod">
        <pc:chgData name="shilpi mohanty" userId="7b885eb3dd52ee10" providerId="LiveId" clId="{737FED7C-CE54-46C4-B8E3-820131C0E8C0}" dt="2022-05-30T18:58:23.202" v="2083" actId="27636"/>
        <pc:sldMkLst>
          <pc:docMk/>
          <pc:sldMk cId="3621360833" sldId="312"/>
        </pc:sldMkLst>
        <pc:spChg chg="mod">
          <ac:chgData name="shilpi mohanty" userId="7b885eb3dd52ee10" providerId="LiveId" clId="{737FED7C-CE54-46C4-B8E3-820131C0E8C0}" dt="2022-05-30T18:58:23.202" v="2083" actId="27636"/>
          <ac:spMkLst>
            <pc:docMk/>
            <pc:sldMk cId="3621360833" sldId="312"/>
            <ac:spMk id="3" creationId="{6FE0BA9A-27A3-EA16-7D36-1B6BE88C5B39}"/>
          </ac:spMkLst>
        </pc:spChg>
      </pc:sldChg>
      <pc:sldChg chg="del">
        <pc:chgData name="shilpi mohanty" userId="7b885eb3dd52ee10" providerId="LiveId" clId="{737FED7C-CE54-46C4-B8E3-820131C0E8C0}" dt="2022-05-30T18:58:35.091" v="2084" actId="47"/>
        <pc:sldMkLst>
          <pc:docMk/>
          <pc:sldMk cId="2546371946" sldId="313"/>
        </pc:sldMkLst>
      </pc:sldChg>
      <pc:sldChg chg="modSp mod">
        <pc:chgData name="shilpi mohanty" userId="7b885eb3dd52ee10" providerId="LiveId" clId="{737FED7C-CE54-46C4-B8E3-820131C0E8C0}" dt="2022-05-30T19:01:02.704" v="2226" actId="6549"/>
        <pc:sldMkLst>
          <pc:docMk/>
          <pc:sldMk cId="1965827752" sldId="314"/>
        </pc:sldMkLst>
        <pc:spChg chg="mod">
          <ac:chgData name="shilpi mohanty" userId="7b885eb3dd52ee10" providerId="LiveId" clId="{737FED7C-CE54-46C4-B8E3-820131C0E8C0}" dt="2022-05-30T19:01:02.704" v="2226" actId="6549"/>
          <ac:spMkLst>
            <pc:docMk/>
            <pc:sldMk cId="1965827752" sldId="314"/>
            <ac:spMk id="3" creationId="{580987CE-BE8F-634B-6194-5FBE348987CF}"/>
          </ac:spMkLst>
        </pc:spChg>
      </pc:sldChg>
      <pc:sldChg chg="modSp new mod">
        <pc:chgData name="shilpi mohanty" userId="7b885eb3dd52ee10" providerId="LiveId" clId="{737FED7C-CE54-46C4-B8E3-820131C0E8C0}" dt="2022-05-30T17:59:17.408" v="45" actId="20577"/>
        <pc:sldMkLst>
          <pc:docMk/>
          <pc:sldMk cId="758863413" sldId="315"/>
        </pc:sldMkLst>
        <pc:spChg chg="mod">
          <ac:chgData name="shilpi mohanty" userId="7b885eb3dd52ee10" providerId="LiveId" clId="{737FED7C-CE54-46C4-B8E3-820131C0E8C0}" dt="2022-05-30T17:59:17.408" v="45" actId="20577"/>
          <ac:spMkLst>
            <pc:docMk/>
            <pc:sldMk cId="758863413" sldId="315"/>
            <ac:spMk id="2" creationId="{7259E8D9-994D-AC74-E8AB-0AFBB9532B97}"/>
          </ac:spMkLst>
        </pc:spChg>
        <pc:spChg chg="mod">
          <ac:chgData name="shilpi mohanty" userId="7b885eb3dd52ee10" providerId="LiveId" clId="{737FED7C-CE54-46C4-B8E3-820131C0E8C0}" dt="2022-05-30T17:59:05.887" v="19" actId="27636"/>
          <ac:spMkLst>
            <pc:docMk/>
            <pc:sldMk cId="758863413" sldId="315"/>
            <ac:spMk id="3" creationId="{75397D76-E8B9-49C3-278F-175295E8D645}"/>
          </ac:spMkLst>
        </pc:spChg>
      </pc:sldChg>
      <pc:sldChg chg="addSp modSp new mod">
        <pc:chgData name="shilpi mohanty" userId="7b885eb3dd52ee10" providerId="LiveId" clId="{737FED7C-CE54-46C4-B8E3-820131C0E8C0}" dt="2022-05-30T19:12:16.466" v="2230" actId="20577"/>
        <pc:sldMkLst>
          <pc:docMk/>
          <pc:sldMk cId="96373734" sldId="316"/>
        </pc:sldMkLst>
        <pc:spChg chg="mod">
          <ac:chgData name="shilpi mohanty" userId="7b885eb3dd52ee10" providerId="LiveId" clId="{737FED7C-CE54-46C4-B8E3-820131C0E8C0}" dt="2022-05-30T18:31:40.893" v="1360" actId="20577"/>
          <ac:spMkLst>
            <pc:docMk/>
            <pc:sldMk cId="96373734" sldId="316"/>
            <ac:spMk id="2" creationId="{2E434FE0-A613-992F-4977-EC683FB35C7D}"/>
          </ac:spMkLst>
        </pc:spChg>
        <pc:spChg chg="mod">
          <ac:chgData name="shilpi mohanty" userId="7b885eb3dd52ee10" providerId="LiveId" clId="{737FED7C-CE54-46C4-B8E3-820131C0E8C0}" dt="2022-05-30T19:12:16.466" v="2230" actId="20577"/>
          <ac:spMkLst>
            <pc:docMk/>
            <pc:sldMk cId="96373734" sldId="316"/>
            <ac:spMk id="3" creationId="{70358CCB-6AB5-07A4-7383-709E96004DCE}"/>
          </ac:spMkLst>
        </pc:spChg>
        <pc:picChg chg="add mod">
          <ac:chgData name="shilpi mohanty" userId="7b885eb3dd52ee10" providerId="LiveId" clId="{737FED7C-CE54-46C4-B8E3-820131C0E8C0}" dt="2022-05-30T18:32:17.743" v="1374" actId="14100"/>
          <ac:picMkLst>
            <pc:docMk/>
            <pc:sldMk cId="96373734" sldId="316"/>
            <ac:picMk id="4" creationId="{CD9BAD81-9EDA-F8ED-8F5C-E5E6B704636C}"/>
          </ac:picMkLst>
        </pc:picChg>
        <pc:picChg chg="add mod">
          <ac:chgData name="shilpi mohanty" userId="7b885eb3dd52ee10" providerId="LiveId" clId="{737FED7C-CE54-46C4-B8E3-820131C0E8C0}" dt="2022-05-30T18:32:43.112" v="1380" actId="14100"/>
          <ac:picMkLst>
            <pc:docMk/>
            <pc:sldMk cId="96373734" sldId="316"/>
            <ac:picMk id="5" creationId="{C7F2AE9A-6D1F-E460-2058-E26C94452E3E}"/>
          </ac:picMkLst>
        </pc:picChg>
      </pc:sldChg>
      <pc:sldChg chg="addSp modSp new mod">
        <pc:chgData name="shilpi mohanty" userId="7b885eb3dd52ee10" providerId="LiveId" clId="{737FED7C-CE54-46C4-B8E3-820131C0E8C0}" dt="2022-05-30T18:35:12.629" v="1433" actId="20577"/>
        <pc:sldMkLst>
          <pc:docMk/>
          <pc:sldMk cId="2687327793" sldId="317"/>
        </pc:sldMkLst>
        <pc:spChg chg="mod">
          <ac:chgData name="shilpi mohanty" userId="7b885eb3dd52ee10" providerId="LiveId" clId="{737FED7C-CE54-46C4-B8E3-820131C0E8C0}" dt="2022-05-30T18:33:07.726" v="1408" actId="20577"/>
          <ac:spMkLst>
            <pc:docMk/>
            <pc:sldMk cId="2687327793" sldId="317"/>
            <ac:spMk id="2" creationId="{9EEE019A-FDC3-0084-5C67-B5B03948ECBA}"/>
          </ac:spMkLst>
        </pc:spChg>
        <pc:spChg chg="mod">
          <ac:chgData name="shilpi mohanty" userId="7b885eb3dd52ee10" providerId="LiveId" clId="{737FED7C-CE54-46C4-B8E3-820131C0E8C0}" dt="2022-05-30T18:35:12.629" v="1433" actId="20577"/>
          <ac:spMkLst>
            <pc:docMk/>
            <pc:sldMk cId="2687327793" sldId="317"/>
            <ac:spMk id="3" creationId="{BB294FAF-D773-84CF-846E-B74263A9E82E}"/>
          </ac:spMkLst>
        </pc:spChg>
        <pc:picChg chg="add mod">
          <ac:chgData name="shilpi mohanty" userId="7b885eb3dd52ee10" providerId="LiveId" clId="{737FED7C-CE54-46C4-B8E3-820131C0E8C0}" dt="2022-05-30T18:33:35.135" v="1413" actId="14100"/>
          <ac:picMkLst>
            <pc:docMk/>
            <pc:sldMk cId="2687327793" sldId="317"/>
            <ac:picMk id="4" creationId="{F0877C9B-E8E5-864F-B0F5-4F87E728E258}"/>
          </ac:picMkLst>
        </pc:picChg>
        <pc:picChg chg="add mod">
          <ac:chgData name="shilpi mohanty" userId="7b885eb3dd52ee10" providerId="LiveId" clId="{737FED7C-CE54-46C4-B8E3-820131C0E8C0}" dt="2022-05-30T18:34:40.436" v="1417" actId="14100"/>
          <ac:picMkLst>
            <pc:docMk/>
            <pc:sldMk cId="2687327793" sldId="317"/>
            <ac:picMk id="5" creationId="{FD5D4BAD-0066-A8F0-EA0F-2662088D0F89}"/>
          </ac:picMkLst>
        </pc:picChg>
      </pc:sldChg>
      <pc:sldChg chg="addSp modSp new mod">
        <pc:chgData name="shilpi mohanty" userId="7b885eb3dd52ee10" providerId="LiveId" clId="{737FED7C-CE54-46C4-B8E3-820131C0E8C0}" dt="2022-05-30T18:39:21.565" v="1484" actId="14100"/>
        <pc:sldMkLst>
          <pc:docMk/>
          <pc:sldMk cId="357280138" sldId="318"/>
        </pc:sldMkLst>
        <pc:spChg chg="mod">
          <ac:chgData name="shilpi mohanty" userId="7b885eb3dd52ee10" providerId="LiveId" clId="{737FED7C-CE54-46C4-B8E3-820131C0E8C0}" dt="2022-05-30T18:35:33.152" v="1461" actId="20577"/>
          <ac:spMkLst>
            <pc:docMk/>
            <pc:sldMk cId="357280138" sldId="318"/>
            <ac:spMk id="2" creationId="{767C677D-AED3-37BD-4CE9-4F25BF1C580C}"/>
          </ac:spMkLst>
        </pc:spChg>
        <pc:spChg chg="mod">
          <ac:chgData name="shilpi mohanty" userId="7b885eb3dd52ee10" providerId="LiveId" clId="{737FED7C-CE54-46C4-B8E3-820131C0E8C0}" dt="2022-05-30T18:39:21.565" v="1484" actId="14100"/>
          <ac:spMkLst>
            <pc:docMk/>
            <pc:sldMk cId="357280138" sldId="318"/>
            <ac:spMk id="3" creationId="{EE268EF0-1FDB-7284-03C1-3C4F937F5A4A}"/>
          </ac:spMkLst>
        </pc:spChg>
        <pc:picChg chg="add mod">
          <ac:chgData name="shilpi mohanty" userId="7b885eb3dd52ee10" providerId="LiveId" clId="{737FED7C-CE54-46C4-B8E3-820131C0E8C0}" dt="2022-05-30T18:36:57.461" v="1465" actId="14100"/>
          <ac:picMkLst>
            <pc:docMk/>
            <pc:sldMk cId="357280138" sldId="318"/>
            <ac:picMk id="4" creationId="{7F609703-3A40-F026-5654-C714834E0204}"/>
          </ac:picMkLst>
        </pc:picChg>
        <pc:picChg chg="add mod">
          <ac:chgData name="shilpi mohanty" userId="7b885eb3dd52ee10" providerId="LiveId" clId="{737FED7C-CE54-46C4-B8E3-820131C0E8C0}" dt="2022-05-30T18:37:46.688" v="1483" actId="14100"/>
          <ac:picMkLst>
            <pc:docMk/>
            <pc:sldMk cId="357280138" sldId="318"/>
            <ac:picMk id="5" creationId="{33A0D99D-1972-85FA-1846-F172D89936C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C1EBE-8AE0-48F5-9631-1DB735144738}" type="doc">
      <dgm:prSet loTypeId="urn:microsoft.com/office/officeart/2005/8/layout/process2" loCatId="process" qsTypeId="urn:microsoft.com/office/officeart/2005/8/quickstyle/simple1" qsCatId="simple" csTypeId="urn:microsoft.com/office/officeart/2005/8/colors/accent1_2" csCatId="accent1" phldr="1"/>
      <dgm:spPr/>
    </dgm:pt>
    <dgm:pt modelId="{71F1153D-9A46-42F4-86F7-D4F1CC44D8CB}">
      <dgm:prSet phldrT="[Text]"/>
      <dgm:spPr/>
      <dgm:t>
        <a:bodyPr/>
        <a:lstStyle/>
        <a:p>
          <a:r>
            <a:rPr lang="en-IN"/>
            <a:t>Dataset</a:t>
          </a:r>
        </a:p>
      </dgm:t>
    </dgm:pt>
    <dgm:pt modelId="{D2699A48-B992-471F-A6F7-61C0839D1E03}" type="parTrans" cxnId="{EBF583E4-CBED-4C47-BCC9-2D96D6CA46E9}">
      <dgm:prSet/>
      <dgm:spPr/>
      <dgm:t>
        <a:bodyPr/>
        <a:lstStyle/>
        <a:p>
          <a:endParaRPr lang="en-IN"/>
        </a:p>
      </dgm:t>
    </dgm:pt>
    <dgm:pt modelId="{AA703740-7FDC-4037-8FFD-DA00AAAD88A4}" type="sibTrans" cxnId="{EBF583E4-CBED-4C47-BCC9-2D96D6CA46E9}">
      <dgm:prSet/>
      <dgm:spPr/>
      <dgm:t>
        <a:bodyPr/>
        <a:lstStyle/>
        <a:p>
          <a:endParaRPr lang="en-IN"/>
        </a:p>
      </dgm:t>
    </dgm:pt>
    <dgm:pt modelId="{487AE0C0-32C4-4B0E-A62D-B7EB4C0D021D}">
      <dgm:prSet phldrT="[Text]"/>
      <dgm:spPr/>
      <dgm:t>
        <a:bodyPr/>
        <a:lstStyle/>
        <a:p>
          <a:r>
            <a:rPr lang="en-IN" dirty="0"/>
            <a:t>Remove white </a:t>
          </a:r>
          <a:r>
            <a:rPr lang="en-IN" dirty="0" err="1"/>
            <a:t>spaces,numbers,urls,digits,stopwords</a:t>
          </a:r>
          <a:endParaRPr lang="en-IN" dirty="0"/>
        </a:p>
      </dgm:t>
    </dgm:pt>
    <dgm:pt modelId="{181D9579-709F-46E3-BB52-4F990A869942}" type="parTrans" cxnId="{1FC87177-90A4-459B-94DA-A4201E5A1ADC}">
      <dgm:prSet/>
      <dgm:spPr/>
      <dgm:t>
        <a:bodyPr/>
        <a:lstStyle/>
        <a:p>
          <a:endParaRPr lang="en-IN"/>
        </a:p>
      </dgm:t>
    </dgm:pt>
    <dgm:pt modelId="{6BF7BE04-997C-4E97-9FBE-9DDAD769F646}" type="sibTrans" cxnId="{1FC87177-90A4-459B-94DA-A4201E5A1ADC}">
      <dgm:prSet/>
      <dgm:spPr/>
      <dgm:t>
        <a:bodyPr/>
        <a:lstStyle/>
        <a:p>
          <a:endParaRPr lang="en-IN"/>
        </a:p>
      </dgm:t>
    </dgm:pt>
    <dgm:pt modelId="{0B2A1A70-B97D-4C05-9C19-C667E4D61C32}">
      <dgm:prSet phldrT="[Text]"/>
      <dgm:spPr/>
      <dgm:t>
        <a:bodyPr/>
        <a:lstStyle/>
        <a:p>
          <a:r>
            <a:rPr lang="en-IN"/>
            <a:t>Lemmatization</a:t>
          </a:r>
        </a:p>
      </dgm:t>
    </dgm:pt>
    <dgm:pt modelId="{63C38EFC-9C10-4E5A-8CFC-9952A10C3D97}" type="parTrans" cxnId="{DF71A6F0-9C88-4682-B518-00301E45313D}">
      <dgm:prSet/>
      <dgm:spPr/>
      <dgm:t>
        <a:bodyPr/>
        <a:lstStyle/>
        <a:p>
          <a:endParaRPr lang="en-IN"/>
        </a:p>
      </dgm:t>
    </dgm:pt>
    <dgm:pt modelId="{D1E7BF65-D12F-49DF-92DD-9EB6BB417EBB}" type="sibTrans" cxnId="{DF71A6F0-9C88-4682-B518-00301E45313D}">
      <dgm:prSet/>
      <dgm:spPr/>
      <dgm:t>
        <a:bodyPr/>
        <a:lstStyle/>
        <a:p>
          <a:endParaRPr lang="en-IN"/>
        </a:p>
      </dgm:t>
    </dgm:pt>
    <dgm:pt modelId="{D564B2CE-D393-4679-A6A0-05B73909A078}">
      <dgm:prSet phldrT="[Text]"/>
      <dgm:spPr/>
      <dgm:t>
        <a:bodyPr/>
        <a:lstStyle/>
        <a:p>
          <a:r>
            <a:rPr lang="en-IN"/>
            <a:t>Classification Model Building</a:t>
          </a:r>
        </a:p>
      </dgm:t>
    </dgm:pt>
    <dgm:pt modelId="{0B21D2E1-25F3-4CBF-A9ED-8635DC280086}" type="parTrans" cxnId="{FC012ACB-4F5A-41C9-9FF7-FF52688BF3D2}">
      <dgm:prSet/>
      <dgm:spPr/>
      <dgm:t>
        <a:bodyPr/>
        <a:lstStyle/>
        <a:p>
          <a:endParaRPr lang="en-IN"/>
        </a:p>
      </dgm:t>
    </dgm:pt>
    <dgm:pt modelId="{3235445B-B624-476C-9C4C-AE2807BBDFB8}" type="sibTrans" cxnId="{FC012ACB-4F5A-41C9-9FF7-FF52688BF3D2}">
      <dgm:prSet/>
      <dgm:spPr/>
      <dgm:t>
        <a:bodyPr/>
        <a:lstStyle/>
        <a:p>
          <a:endParaRPr lang="en-IN"/>
        </a:p>
      </dgm:t>
    </dgm:pt>
    <dgm:pt modelId="{C583CF05-2FF1-4E11-94FF-3E7268D63BF3}">
      <dgm:prSet phldrT="[Text]"/>
      <dgm:spPr/>
      <dgm:t>
        <a:bodyPr/>
        <a:lstStyle/>
        <a:p>
          <a:r>
            <a:rPr lang="en-IN"/>
            <a:t>Model evaluation</a:t>
          </a:r>
        </a:p>
      </dgm:t>
    </dgm:pt>
    <dgm:pt modelId="{5C02F7FC-811E-4648-9F5C-0E5FF07DF759}" type="parTrans" cxnId="{56257065-B1D8-44E3-96ED-6522CD8A3A73}">
      <dgm:prSet/>
      <dgm:spPr/>
      <dgm:t>
        <a:bodyPr/>
        <a:lstStyle/>
        <a:p>
          <a:endParaRPr lang="en-IN"/>
        </a:p>
      </dgm:t>
    </dgm:pt>
    <dgm:pt modelId="{713F038E-605F-4549-A312-84FD6A831070}" type="sibTrans" cxnId="{56257065-B1D8-44E3-96ED-6522CD8A3A73}">
      <dgm:prSet/>
      <dgm:spPr/>
      <dgm:t>
        <a:bodyPr/>
        <a:lstStyle/>
        <a:p>
          <a:endParaRPr lang="en-IN"/>
        </a:p>
      </dgm:t>
    </dgm:pt>
    <dgm:pt modelId="{B6BAA45A-DD6E-40D0-929F-120695620DC6}">
      <dgm:prSet phldrT="[Text]"/>
      <dgm:spPr/>
      <dgm:t>
        <a:bodyPr/>
        <a:lstStyle/>
        <a:p>
          <a:r>
            <a:rPr lang="en-IN" dirty="0"/>
            <a:t>Prediction  review rating</a:t>
          </a:r>
        </a:p>
      </dgm:t>
    </dgm:pt>
    <dgm:pt modelId="{B35D57F2-A99B-44C4-9326-F5DC09803449}" type="parTrans" cxnId="{56EE76EF-8D6A-4057-A8C4-512F253B28AB}">
      <dgm:prSet/>
      <dgm:spPr/>
      <dgm:t>
        <a:bodyPr/>
        <a:lstStyle/>
        <a:p>
          <a:endParaRPr lang="en-IN"/>
        </a:p>
      </dgm:t>
    </dgm:pt>
    <dgm:pt modelId="{A1250DE4-8AC0-486C-9CFB-1A3F5C031FF0}" type="sibTrans" cxnId="{56EE76EF-8D6A-4057-A8C4-512F253B28AB}">
      <dgm:prSet/>
      <dgm:spPr/>
      <dgm:t>
        <a:bodyPr/>
        <a:lstStyle/>
        <a:p>
          <a:endParaRPr lang="en-IN"/>
        </a:p>
      </dgm:t>
    </dgm:pt>
    <dgm:pt modelId="{75B602E8-62C6-4741-8928-7B6FCF9EF714}" type="pres">
      <dgm:prSet presAssocID="{606C1EBE-8AE0-48F5-9631-1DB735144738}" presName="linearFlow" presStyleCnt="0">
        <dgm:presLayoutVars>
          <dgm:resizeHandles val="exact"/>
        </dgm:presLayoutVars>
      </dgm:prSet>
      <dgm:spPr/>
    </dgm:pt>
    <dgm:pt modelId="{E7709CA7-D756-40B3-92E5-88C0227BD886}" type="pres">
      <dgm:prSet presAssocID="{71F1153D-9A46-42F4-86F7-D4F1CC44D8CB}" presName="node" presStyleLbl="node1" presStyleIdx="0" presStyleCnt="6">
        <dgm:presLayoutVars>
          <dgm:bulletEnabled val="1"/>
        </dgm:presLayoutVars>
      </dgm:prSet>
      <dgm:spPr/>
    </dgm:pt>
    <dgm:pt modelId="{9B5F3C5C-468E-4E60-80A5-DFED72FE3E5B}" type="pres">
      <dgm:prSet presAssocID="{AA703740-7FDC-4037-8FFD-DA00AAAD88A4}" presName="sibTrans" presStyleLbl="sibTrans2D1" presStyleIdx="0" presStyleCnt="5"/>
      <dgm:spPr/>
    </dgm:pt>
    <dgm:pt modelId="{5274D5F5-7116-4BDB-84D4-7AD1A87E5B29}" type="pres">
      <dgm:prSet presAssocID="{AA703740-7FDC-4037-8FFD-DA00AAAD88A4}" presName="connectorText" presStyleLbl="sibTrans2D1" presStyleIdx="0" presStyleCnt="5"/>
      <dgm:spPr/>
    </dgm:pt>
    <dgm:pt modelId="{3DE8DDD2-DC66-4D1C-BB4F-1E13630AEC5C}" type="pres">
      <dgm:prSet presAssocID="{487AE0C0-32C4-4B0E-A62D-B7EB4C0D021D}" presName="node" presStyleLbl="node1" presStyleIdx="1" presStyleCnt="6">
        <dgm:presLayoutVars>
          <dgm:bulletEnabled val="1"/>
        </dgm:presLayoutVars>
      </dgm:prSet>
      <dgm:spPr/>
    </dgm:pt>
    <dgm:pt modelId="{588321BB-65DF-49F9-B5DF-6342F12C0E38}" type="pres">
      <dgm:prSet presAssocID="{6BF7BE04-997C-4E97-9FBE-9DDAD769F646}" presName="sibTrans" presStyleLbl="sibTrans2D1" presStyleIdx="1" presStyleCnt="5"/>
      <dgm:spPr/>
    </dgm:pt>
    <dgm:pt modelId="{60F4B782-6D00-4DDF-BFC4-67B33617A36F}" type="pres">
      <dgm:prSet presAssocID="{6BF7BE04-997C-4E97-9FBE-9DDAD769F646}" presName="connectorText" presStyleLbl="sibTrans2D1" presStyleIdx="1" presStyleCnt="5"/>
      <dgm:spPr/>
    </dgm:pt>
    <dgm:pt modelId="{5B749E65-CDDC-4A16-ACC1-3B20B86C49F4}" type="pres">
      <dgm:prSet presAssocID="{0B2A1A70-B97D-4C05-9C19-C667E4D61C32}" presName="node" presStyleLbl="node1" presStyleIdx="2" presStyleCnt="6">
        <dgm:presLayoutVars>
          <dgm:bulletEnabled val="1"/>
        </dgm:presLayoutVars>
      </dgm:prSet>
      <dgm:spPr/>
    </dgm:pt>
    <dgm:pt modelId="{05F3300B-4C28-4535-9CFB-D9F4E6E2978C}" type="pres">
      <dgm:prSet presAssocID="{D1E7BF65-D12F-49DF-92DD-9EB6BB417EBB}" presName="sibTrans" presStyleLbl="sibTrans2D1" presStyleIdx="2" presStyleCnt="5"/>
      <dgm:spPr/>
    </dgm:pt>
    <dgm:pt modelId="{D3C35A1C-DF2A-49AC-A78B-B08E7CCCF4AE}" type="pres">
      <dgm:prSet presAssocID="{D1E7BF65-D12F-49DF-92DD-9EB6BB417EBB}" presName="connectorText" presStyleLbl="sibTrans2D1" presStyleIdx="2" presStyleCnt="5"/>
      <dgm:spPr/>
    </dgm:pt>
    <dgm:pt modelId="{FEC9E10E-9380-462F-840F-EEC75E59BA5F}" type="pres">
      <dgm:prSet presAssocID="{D564B2CE-D393-4679-A6A0-05B73909A078}" presName="node" presStyleLbl="node1" presStyleIdx="3" presStyleCnt="6">
        <dgm:presLayoutVars>
          <dgm:bulletEnabled val="1"/>
        </dgm:presLayoutVars>
      </dgm:prSet>
      <dgm:spPr/>
    </dgm:pt>
    <dgm:pt modelId="{AA70BF15-16AA-45D1-AD73-F49B0616B55B}" type="pres">
      <dgm:prSet presAssocID="{3235445B-B624-476C-9C4C-AE2807BBDFB8}" presName="sibTrans" presStyleLbl="sibTrans2D1" presStyleIdx="3" presStyleCnt="5"/>
      <dgm:spPr/>
    </dgm:pt>
    <dgm:pt modelId="{8569D52B-8FDF-45F5-8A07-CEF8A5198976}" type="pres">
      <dgm:prSet presAssocID="{3235445B-B624-476C-9C4C-AE2807BBDFB8}" presName="connectorText" presStyleLbl="sibTrans2D1" presStyleIdx="3" presStyleCnt="5"/>
      <dgm:spPr/>
    </dgm:pt>
    <dgm:pt modelId="{AB9C0734-4BD5-40E1-A990-B55E17A91B7A}" type="pres">
      <dgm:prSet presAssocID="{C583CF05-2FF1-4E11-94FF-3E7268D63BF3}" presName="node" presStyleLbl="node1" presStyleIdx="4" presStyleCnt="6">
        <dgm:presLayoutVars>
          <dgm:bulletEnabled val="1"/>
        </dgm:presLayoutVars>
      </dgm:prSet>
      <dgm:spPr/>
    </dgm:pt>
    <dgm:pt modelId="{AA08D329-B572-4178-9A71-A4593EAAEB97}" type="pres">
      <dgm:prSet presAssocID="{713F038E-605F-4549-A312-84FD6A831070}" presName="sibTrans" presStyleLbl="sibTrans2D1" presStyleIdx="4" presStyleCnt="5"/>
      <dgm:spPr/>
    </dgm:pt>
    <dgm:pt modelId="{0B0E0454-F9C5-4C21-9774-DB36F0C502BE}" type="pres">
      <dgm:prSet presAssocID="{713F038E-605F-4549-A312-84FD6A831070}" presName="connectorText" presStyleLbl="sibTrans2D1" presStyleIdx="4" presStyleCnt="5"/>
      <dgm:spPr/>
    </dgm:pt>
    <dgm:pt modelId="{CF946CF7-8935-41CE-B3D7-24E1CAAD6309}" type="pres">
      <dgm:prSet presAssocID="{B6BAA45A-DD6E-40D0-929F-120695620DC6}" presName="node" presStyleLbl="node1" presStyleIdx="5" presStyleCnt="6">
        <dgm:presLayoutVars>
          <dgm:bulletEnabled val="1"/>
        </dgm:presLayoutVars>
      </dgm:prSet>
      <dgm:spPr/>
    </dgm:pt>
  </dgm:ptLst>
  <dgm:cxnLst>
    <dgm:cxn modelId="{FE3E6913-D71D-45F4-96EC-4BD73CABA4D4}" type="presOf" srcId="{71F1153D-9A46-42F4-86F7-D4F1CC44D8CB}" destId="{E7709CA7-D756-40B3-92E5-88C0227BD886}" srcOrd="0" destOrd="0" presId="urn:microsoft.com/office/officeart/2005/8/layout/process2"/>
    <dgm:cxn modelId="{8C9A1616-D144-4208-9BF8-30C6E3FCF54D}" type="presOf" srcId="{6BF7BE04-997C-4E97-9FBE-9DDAD769F646}" destId="{588321BB-65DF-49F9-B5DF-6342F12C0E38}" srcOrd="0" destOrd="0" presId="urn:microsoft.com/office/officeart/2005/8/layout/process2"/>
    <dgm:cxn modelId="{8887E416-7904-460D-8B6C-F64B6B21B9A9}" type="presOf" srcId="{3235445B-B624-476C-9C4C-AE2807BBDFB8}" destId="{8569D52B-8FDF-45F5-8A07-CEF8A5198976}" srcOrd="1" destOrd="0" presId="urn:microsoft.com/office/officeart/2005/8/layout/process2"/>
    <dgm:cxn modelId="{0518981E-511A-4236-9F07-7F7399CC77A8}" type="presOf" srcId="{C583CF05-2FF1-4E11-94FF-3E7268D63BF3}" destId="{AB9C0734-4BD5-40E1-A990-B55E17A91B7A}" srcOrd="0" destOrd="0" presId="urn:microsoft.com/office/officeart/2005/8/layout/process2"/>
    <dgm:cxn modelId="{DAB7D12B-7C95-4925-ABE9-ECD5BAF44998}" type="presOf" srcId="{D564B2CE-D393-4679-A6A0-05B73909A078}" destId="{FEC9E10E-9380-462F-840F-EEC75E59BA5F}" srcOrd="0" destOrd="0" presId="urn:microsoft.com/office/officeart/2005/8/layout/process2"/>
    <dgm:cxn modelId="{56257065-B1D8-44E3-96ED-6522CD8A3A73}" srcId="{606C1EBE-8AE0-48F5-9631-1DB735144738}" destId="{C583CF05-2FF1-4E11-94FF-3E7268D63BF3}" srcOrd="4" destOrd="0" parTransId="{5C02F7FC-811E-4648-9F5C-0E5FF07DF759}" sibTransId="{713F038E-605F-4549-A312-84FD6A831070}"/>
    <dgm:cxn modelId="{1EC64C69-56DD-42D0-9210-64D2D44C0189}" type="presOf" srcId="{D1E7BF65-D12F-49DF-92DD-9EB6BB417EBB}" destId="{05F3300B-4C28-4535-9CFB-D9F4E6E2978C}" srcOrd="0" destOrd="0" presId="urn:microsoft.com/office/officeart/2005/8/layout/process2"/>
    <dgm:cxn modelId="{87F9794A-01B8-489B-BFA2-2742DE497274}" type="presOf" srcId="{D1E7BF65-D12F-49DF-92DD-9EB6BB417EBB}" destId="{D3C35A1C-DF2A-49AC-A78B-B08E7CCCF4AE}" srcOrd="1" destOrd="0" presId="urn:microsoft.com/office/officeart/2005/8/layout/process2"/>
    <dgm:cxn modelId="{3C03DD56-75FE-48A4-A720-4455B9CF01AE}" type="presOf" srcId="{AA703740-7FDC-4037-8FFD-DA00AAAD88A4}" destId="{9B5F3C5C-468E-4E60-80A5-DFED72FE3E5B}" srcOrd="0" destOrd="0" presId="urn:microsoft.com/office/officeart/2005/8/layout/process2"/>
    <dgm:cxn modelId="{1FC87177-90A4-459B-94DA-A4201E5A1ADC}" srcId="{606C1EBE-8AE0-48F5-9631-1DB735144738}" destId="{487AE0C0-32C4-4B0E-A62D-B7EB4C0D021D}" srcOrd="1" destOrd="0" parTransId="{181D9579-709F-46E3-BB52-4F990A869942}" sibTransId="{6BF7BE04-997C-4E97-9FBE-9DDAD769F646}"/>
    <dgm:cxn modelId="{E9C8D77D-246F-443A-9392-35DF5C42F609}" type="presOf" srcId="{713F038E-605F-4549-A312-84FD6A831070}" destId="{0B0E0454-F9C5-4C21-9774-DB36F0C502BE}" srcOrd="1" destOrd="0" presId="urn:microsoft.com/office/officeart/2005/8/layout/process2"/>
    <dgm:cxn modelId="{6FB6AAB2-ECB9-4948-9D39-E4C59507F89C}" type="presOf" srcId="{3235445B-B624-476C-9C4C-AE2807BBDFB8}" destId="{AA70BF15-16AA-45D1-AD73-F49B0616B55B}" srcOrd="0" destOrd="0" presId="urn:microsoft.com/office/officeart/2005/8/layout/process2"/>
    <dgm:cxn modelId="{261B33B8-B18D-4924-ABD3-CFF1CA5E2C71}" type="presOf" srcId="{0B2A1A70-B97D-4C05-9C19-C667E4D61C32}" destId="{5B749E65-CDDC-4A16-ACC1-3B20B86C49F4}" srcOrd="0" destOrd="0" presId="urn:microsoft.com/office/officeart/2005/8/layout/process2"/>
    <dgm:cxn modelId="{31D6F6BA-938D-42F3-9FB8-97329431C26B}" type="presOf" srcId="{B6BAA45A-DD6E-40D0-929F-120695620DC6}" destId="{CF946CF7-8935-41CE-B3D7-24E1CAAD6309}" srcOrd="0" destOrd="0" presId="urn:microsoft.com/office/officeart/2005/8/layout/process2"/>
    <dgm:cxn modelId="{82F017C2-8DB1-4586-BCF4-F538AC0B65BA}" type="presOf" srcId="{606C1EBE-8AE0-48F5-9631-1DB735144738}" destId="{75B602E8-62C6-4741-8928-7B6FCF9EF714}" srcOrd="0" destOrd="0" presId="urn:microsoft.com/office/officeart/2005/8/layout/process2"/>
    <dgm:cxn modelId="{FC012ACB-4F5A-41C9-9FF7-FF52688BF3D2}" srcId="{606C1EBE-8AE0-48F5-9631-1DB735144738}" destId="{D564B2CE-D393-4679-A6A0-05B73909A078}" srcOrd="3" destOrd="0" parTransId="{0B21D2E1-25F3-4CBF-A9ED-8635DC280086}" sibTransId="{3235445B-B624-476C-9C4C-AE2807BBDFB8}"/>
    <dgm:cxn modelId="{8E937AD8-1C9F-422A-B057-2B8092C737E9}" type="presOf" srcId="{713F038E-605F-4549-A312-84FD6A831070}" destId="{AA08D329-B572-4178-9A71-A4593EAAEB97}" srcOrd="0" destOrd="0" presId="urn:microsoft.com/office/officeart/2005/8/layout/process2"/>
    <dgm:cxn modelId="{EBF583E4-CBED-4C47-BCC9-2D96D6CA46E9}" srcId="{606C1EBE-8AE0-48F5-9631-1DB735144738}" destId="{71F1153D-9A46-42F4-86F7-D4F1CC44D8CB}" srcOrd="0" destOrd="0" parTransId="{D2699A48-B992-471F-A6F7-61C0839D1E03}" sibTransId="{AA703740-7FDC-4037-8FFD-DA00AAAD88A4}"/>
    <dgm:cxn modelId="{56EE76EF-8D6A-4057-A8C4-512F253B28AB}" srcId="{606C1EBE-8AE0-48F5-9631-1DB735144738}" destId="{B6BAA45A-DD6E-40D0-929F-120695620DC6}" srcOrd="5" destOrd="0" parTransId="{B35D57F2-A99B-44C4-9326-F5DC09803449}" sibTransId="{A1250DE4-8AC0-486C-9CFB-1A3F5C031FF0}"/>
    <dgm:cxn modelId="{DF71A6F0-9C88-4682-B518-00301E45313D}" srcId="{606C1EBE-8AE0-48F5-9631-1DB735144738}" destId="{0B2A1A70-B97D-4C05-9C19-C667E4D61C32}" srcOrd="2" destOrd="0" parTransId="{63C38EFC-9C10-4E5A-8CFC-9952A10C3D97}" sibTransId="{D1E7BF65-D12F-49DF-92DD-9EB6BB417EBB}"/>
    <dgm:cxn modelId="{5EBBBDF1-2599-4148-BDAC-B5FA82FD624C}" type="presOf" srcId="{AA703740-7FDC-4037-8FFD-DA00AAAD88A4}" destId="{5274D5F5-7116-4BDB-84D4-7AD1A87E5B29}" srcOrd="1" destOrd="0" presId="urn:microsoft.com/office/officeart/2005/8/layout/process2"/>
    <dgm:cxn modelId="{79474BF3-B6C4-437D-8814-240A58528D74}" type="presOf" srcId="{487AE0C0-32C4-4B0E-A62D-B7EB4C0D021D}" destId="{3DE8DDD2-DC66-4D1C-BB4F-1E13630AEC5C}" srcOrd="0" destOrd="0" presId="urn:microsoft.com/office/officeart/2005/8/layout/process2"/>
    <dgm:cxn modelId="{1812E5FA-2FAA-439D-BC40-3733C4CE2D1D}" type="presOf" srcId="{6BF7BE04-997C-4E97-9FBE-9DDAD769F646}" destId="{60F4B782-6D00-4DDF-BFC4-67B33617A36F}" srcOrd="1" destOrd="0" presId="urn:microsoft.com/office/officeart/2005/8/layout/process2"/>
    <dgm:cxn modelId="{AC2101FB-CD23-4E92-B7C2-2E7DFFC205A8}" type="presParOf" srcId="{75B602E8-62C6-4741-8928-7B6FCF9EF714}" destId="{E7709CA7-D756-40B3-92E5-88C0227BD886}" srcOrd="0" destOrd="0" presId="urn:microsoft.com/office/officeart/2005/8/layout/process2"/>
    <dgm:cxn modelId="{B1095165-7098-48E5-882E-00FF3E288366}" type="presParOf" srcId="{75B602E8-62C6-4741-8928-7B6FCF9EF714}" destId="{9B5F3C5C-468E-4E60-80A5-DFED72FE3E5B}" srcOrd="1" destOrd="0" presId="urn:microsoft.com/office/officeart/2005/8/layout/process2"/>
    <dgm:cxn modelId="{84BFD095-C69E-48C8-A691-10E9A78019BE}" type="presParOf" srcId="{9B5F3C5C-468E-4E60-80A5-DFED72FE3E5B}" destId="{5274D5F5-7116-4BDB-84D4-7AD1A87E5B29}" srcOrd="0" destOrd="0" presId="urn:microsoft.com/office/officeart/2005/8/layout/process2"/>
    <dgm:cxn modelId="{EFE84219-D04A-4B2A-AFF5-484692643C70}" type="presParOf" srcId="{75B602E8-62C6-4741-8928-7B6FCF9EF714}" destId="{3DE8DDD2-DC66-4D1C-BB4F-1E13630AEC5C}" srcOrd="2" destOrd="0" presId="urn:microsoft.com/office/officeart/2005/8/layout/process2"/>
    <dgm:cxn modelId="{FD2F7032-FF3A-45FF-9DC1-F85FDBA3F615}" type="presParOf" srcId="{75B602E8-62C6-4741-8928-7B6FCF9EF714}" destId="{588321BB-65DF-49F9-B5DF-6342F12C0E38}" srcOrd="3" destOrd="0" presId="urn:microsoft.com/office/officeart/2005/8/layout/process2"/>
    <dgm:cxn modelId="{3F47EEF4-7031-4ECF-8F49-81F845AF7FD7}" type="presParOf" srcId="{588321BB-65DF-49F9-B5DF-6342F12C0E38}" destId="{60F4B782-6D00-4DDF-BFC4-67B33617A36F}" srcOrd="0" destOrd="0" presId="urn:microsoft.com/office/officeart/2005/8/layout/process2"/>
    <dgm:cxn modelId="{A04422B1-15B9-4E5C-8D46-A49DBD102D04}" type="presParOf" srcId="{75B602E8-62C6-4741-8928-7B6FCF9EF714}" destId="{5B749E65-CDDC-4A16-ACC1-3B20B86C49F4}" srcOrd="4" destOrd="0" presId="urn:microsoft.com/office/officeart/2005/8/layout/process2"/>
    <dgm:cxn modelId="{5B0EEC53-557B-4B85-A895-9DA553E153D7}" type="presParOf" srcId="{75B602E8-62C6-4741-8928-7B6FCF9EF714}" destId="{05F3300B-4C28-4535-9CFB-D9F4E6E2978C}" srcOrd="5" destOrd="0" presId="urn:microsoft.com/office/officeart/2005/8/layout/process2"/>
    <dgm:cxn modelId="{85219015-B349-4C32-B4CE-8B5263285A88}" type="presParOf" srcId="{05F3300B-4C28-4535-9CFB-D9F4E6E2978C}" destId="{D3C35A1C-DF2A-49AC-A78B-B08E7CCCF4AE}" srcOrd="0" destOrd="0" presId="urn:microsoft.com/office/officeart/2005/8/layout/process2"/>
    <dgm:cxn modelId="{E4D7F383-EE85-4748-BECC-A97A451DC738}" type="presParOf" srcId="{75B602E8-62C6-4741-8928-7B6FCF9EF714}" destId="{FEC9E10E-9380-462F-840F-EEC75E59BA5F}" srcOrd="6" destOrd="0" presId="urn:microsoft.com/office/officeart/2005/8/layout/process2"/>
    <dgm:cxn modelId="{59C7B06B-CB82-475D-940D-D0155D586282}" type="presParOf" srcId="{75B602E8-62C6-4741-8928-7B6FCF9EF714}" destId="{AA70BF15-16AA-45D1-AD73-F49B0616B55B}" srcOrd="7" destOrd="0" presId="urn:microsoft.com/office/officeart/2005/8/layout/process2"/>
    <dgm:cxn modelId="{255AAC04-1181-441F-9EE0-382B6AC733E3}" type="presParOf" srcId="{AA70BF15-16AA-45D1-AD73-F49B0616B55B}" destId="{8569D52B-8FDF-45F5-8A07-CEF8A5198976}" srcOrd="0" destOrd="0" presId="urn:microsoft.com/office/officeart/2005/8/layout/process2"/>
    <dgm:cxn modelId="{0278AF2F-94AE-4136-88E9-D4703FA3790F}" type="presParOf" srcId="{75B602E8-62C6-4741-8928-7B6FCF9EF714}" destId="{AB9C0734-4BD5-40E1-A990-B55E17A91B7A}" srcOrd="8" destOrd="0" presId="urn:microsoft.com/office/officeart/2005/8/layout/process2"/>
    <dgm:cxn modelId="{204AB25F-BA75-4F13-9AAB-7C38B71DBC56}" type="presParOf" srcId="{75B602E8-62C6-4741-8928-7B6FCF9EF714}" destId="{AA08D329-B572-4178-9A71-A4593EAAEB97}" srcOrd="9" destOrd="0" presId="urn:microsoft.com/office/officeart/2005/8/layout/process2"/>
    <dgm:cxn modelId="{9B224F9A-62C7-40F7-A9CF-30AFCD37B4A6}" type="presParOf" srcId="{AA08D329-B572-4178-9A71-A4593EAAEB97}" destId="{0B0E0454-F9C5-4C21-9774-DB36F0C502BE}" srcOrd="0" destOrd="0" presId="urn:microsoft.com/office/officeart/2005/8/layout/process2"/>
    <dgm:cxn modelId="{037E755D-BBD1-435A-B869-802F6D48812E}" type="presParOf" srcId="{75B602E8-62C6-4741-8928-7B6FCF9EF714}" destId="{CF946CF7-8935-41CE-B3D7-24E1CAAD6309}"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09CA7-D756-40B3-92E5-88C0227BD886}">
      <dsp:nvSpPr>
        <dsp:cNvPr id="0" name=""/>
        <dsp:cNvSpPr/>
      </dsp:nvSpPr>
      <dsp:spPr>
        <a:xfrm>
          <a:off x="622326" y="1787"/>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Dataset</a:t>
          </a:r>
        </a:p>
      </dsp:txBody>
      <dsp:txXfrm>
        <a:off x="637836" y="17297"/>
        <a:ext cx="2014373" cy="498531"/>
      </dsp:txXfrm>
    </dsp:sp>
    <dsp:sp modelId="{9B5F3C5C-468E-4E60-80A5-DFED72FE3E5B}">
      <dsp:nvSpPr>
        <dsp:cNvPr id="0" name=""/>
        <dsp:cNvSpPr/>
      </dsp:nvSpPr>
      <dsp:spPr>
        <a:xfrm rot="5400000">
          <a:off x="1545732" y="544577"/>
          <a:ext cx="198581" cy="238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73534" y="564435"/>
        <a:ext cx="142978" cy="139007"/>
      </dsp:txXfrm>
    </dsp:sp>
    <dsp:sp modelId="{3DE8DDD2-DC66-4D1C-BB4F-1E13630AEC5C}">
      <dsp:nvSpPr>
        <dsp:cNvPr id="0" name=""/>
        <dsp:cNvSpPr/>
      </dsp:nvSpPr>
      <dsp:spPr>
        <a:xfrm>
          <a:off x="622326" y="796114"/>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Remove white </a:t>
          </a:r>
          <a:r>
            <a:rPr lang="en-IN" sz="900" kern="1200" dirty="0" err="1"/>
            <a:t>spaces,numbers,urls,digits,stopwords</a:t>
          </a:r>
          <a:endParaRPr lang="en-IN" sz="900" kern="1200" dirty="0"/>
        </a:p>
      </dsp:txBody>
      <dsp:txXfrm>
        <a:off x="637836" y="811624"/>
        <a:ext cx="2014373" cy="498531"/>
      </dsp:txXfrm>
    </dsp:sp>
    <dsp:sp modelId="{588321BB-65DF-49F9-B5DF-6342F12C0E38}">
      <dsp:nvSpPr>
        <dsp:cNvPr id="0" name=""/>
        <dsp:cNvSpPr/>
      </dsp:nvSpPr>
      <dsp:spPr>
        <a:xfrm rot="5400000">
          <a:off x="1545732" y="1338905"/>
          <a:ext cx="198581" cy="238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73534" y="1358763"/>
        <a:ext cx="142978" cy="139007"/>
      </dsp:txXfrm>
    </dsp:sp>
    <dsp:sp modelId="{5B749E65-CDDC-4A16-ACC1-3B20B86C49F4}">
      <dsp:nvSpPr>
        <dsp:cNvPr id="0" name=""/>
        <dsp:cNvSpPr/>
      </dsp:nvSpPr>
      <dsp:spPr>
        <a:xfrm>
          <a:off x="622326" y="1590442"/>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Lemmatization</a:t>
          </a:r>
        </a:p>
      </dsp:txBody>
      <dsp:txXfrm>
        <a:off x="637836" y="1605952"/>
        <a:ext cx="2014373" cy="498531"/>
      </dsp:txXfrm>
    </dsp:sp>
    <dsp:sp modelId="{05F3300B-4C28-4535-9CFB-D9F4E6E2978C}">
      <dsp:nvSpPr>
        <dsp:cNvPr id="0" name=""/>
        <dsp:cNvSpPr/>
      </dsp:nvSpPr>
      <dsp:spPr>
        <a:xfrm rot="5400000">
          <a:off x="1545732" y="2133233"/>
          <a:ext cx="198581" cy="238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73534" y="2153091"/>
        <a:ext cx="142978" cy="139007"/>
      </dsp:txXfrm>
    </dsp:sp>
    <dsp:sp modelId="{FEC9E10E-9380-462F-840F-EEC75E59BA5F}">
      <dsp:nvSpPr>
        <dsp:cNvPr id="0" name=""/>
        <dsp:cNvSpPr/>
      </dsp:nvSpPr>
      <dsp:spPr>
        <a:xfrm>
          <a:off x="622326" y="2384770"/>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Classification Model Building</a:t>
          </a:r>
        </a:p>
      </dsp:txBody>
      <dsp:txXfrm>
        <a:off x="637836" y="2400280"/>
        <a:ext cx="2014373" cy="498531"/>
      </dsp:txXfrm>
    </dsp:sp>
    <dsp:sp modelId="{AA70BF15-16AA-45D1-AD73-F49B0616B55B}">
      <dsp:nvSpPr>
        <dsp:cNvPr id="0" name=""/>
        <dsp:cNvSpPr/>
      </dsp:nvSpPr>
      <dsp:spPr>
        <a:xfrm rot="5400000">
          <a:off x="1545732" y="2927561"/>
          <a:ext cx="198581" cy="238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73534" y="2947419"/>
        <a:ext cx="142978" cy="139007"/>
      </dsp:txXfrm>
    </dsp:sp>
    <dsp:sp modelId="{AB9C0734-4BD5-40E1-A990-B55E17A91B7A}">
      <dsp:nvSpPr>
        <dsp:cNvPr id="0" name=""/>
        <dsp:cNvSpPr/>
      </dsp:nvSpPr>
      <dsp:spPr>
        <a:xfrm>
          <a:off x="622326" y="3179098"/>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Model evaluation</a:t>
          </a:r>
        </a:p>
      </dsp:txBody>
      <dsp:txXfrm>
        <a:off x="637836" y="3194608"/>
        <a:ext cx="2014373" cy="498531"/>
      </dsp:txXfrm>
    </dsp:sp>
    <dsp:sp modelId="{AA08D329-B572-4178-9A71-A4593EAAEB97}">
      <dsp:nvSpPr>
        <dsp:cNvPr id="0" name=""/>
        <dsp:cNvSpPr/>
      </dsp:nvSpPr>
      <dsp:spPr>
        <a:xfrm rot="5400000">
          <a:off x="1545732" y="3721888"/>
          <a:ext cx="198581" cy="238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73534" y="3741746"/>
        <a:ext cx="142978" cy="139007"/>
      </dsp:txXfrm>
    </dsp:sp>
    <dsp:sp modelId="{CF946CF7-8935-41CE-B3D7-24E1CAAD6309}">
      <dsp:nvSpPr>
        <dsp:cNvPr id="0" name=""/>
        <dsp:cNvSpPr/>
      </dsp:nvSpPr>
      <dsp:spPr>
        <a:xfrm>
          <a:off x="622326" y="3973425"/>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Prediction  review rating</a:t>
          </a:r>
        </a:p>
      </dsp:txBody>
      <dsp:txXfrm>
        <a:off x="637836" y="3988935"/>
        <a:ext cx="2014373" cy="4985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40120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7795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211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090615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9894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427931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002969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64704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41369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94553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C6D9B-B355-49A8-B949-1785C1167B15}"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51813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C6D9B-B355-49A8-B949-1785C1167B15}" type="datetimeFigureOut">
              <a:rPr lang="en-IN" smtClean="0"/>
              <a:t>24-07-2022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56764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C6D9B-B355-49A8-B949-1785C1167B15}" type="datetimeFigureOut">
              <a:rPr lang="en-IN" smtClean="0"/>
              <a:t>24-07-2022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36316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C6D9B-B355-49A8-B949-1785C1167B15}" type="datetimeFigureOut">
              <a:rPr lang="en-IN" smtClean="0"/>
              <a:t>24-07-2022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8142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C6D9B-B355-49A8-B949-1785C1167B15}"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12909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C6D9B-B355-49A8-B949-1785C1167B15}"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21736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C6D9B-B355-49A8-B949-1785C1167B15}" type="datetimeFigureOut">
              <a:rPr lang="en-IN" smtClean="0"/>
              <a:t>24-07-2022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3FA22A-1717-451C-A47F-CEF6702CF438}" type="slidenum">
              <a:rPr lang="en-IN" smtClean="0"/>
              <a:t>‹#›</a:t>
            </a:fld>
            <a:endParaRPr lang="en-IN"/>
          </a:p>
        </p:txBody>
      </p:sp>
    </p:spTree>
    <p:extLst>
      <p:ext uri="{BB962C8B-B14F-4D97-AF65-F5344CB8AC3E}">
        <p14:creationId xmlns:p14="http://schemas.microsoft.com/office/powerpoint/2010/main" val="318169883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235E-8470-4062-AD7B-8D618DED6315}"/>
              </a:ext>
            </a:extLst>
          </p:cNvPr>
          <p:cNvSpPr>
            <a:spLocks noGrp="1"/>
          </p:cNvSpPr>
          <p:nvPr>
            <p:ph type="ctrTitle"/>
          </p:nvPr>
        </p:nvSpPr>
        <p:spPr>
          <a:xfrm>
            <a:off x="1628090" y="454711"/>
            <a:ext cx="7766936" cy="1646302"/>
          </a:xfrm>
        </p:spPr>
        <p:txBody>
          <a:bodyPr>
            <a:normAutofit/>
          </a:bodyPr>
          <a:lstStyle/>
          <a:p>
            <a: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Rating Review Prediction Project</a:t>
            </a:r>
            <a:b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607F5096-19F8-43D8-884D-0BC3D05E815E}"/>
              </a:ext>
            </a:extLst>
          </p:cNvPr>
          <p:cNvSpPr>
            <a:spLocks noGrp="1"/>
          </p:cNvSpPr>
          <p:nvPr>
            <p:ph type="subTitle" idx="1"/>
          </p:nvPr>
        </p:nvSpPr>
        <p:spPr>
          <a:xfrm>
            <a:off x="1507067" y="4064280"/>
            <a:ext cx="7766936" cy="1096899"/>
          </a:xfrm>
        </p:spPr>
        <p:txBody>
          <a:bodyPr>
            <a:normAutofit fontScale="92500" lnSpcReduction="10000"/>
          </a:bodyPr>
          <a:lstStyle/>
          <a:p>
            <a:endParaRPr lang="en-IN" dirty="0"/>
          </a:p>
          <a:p>
            <a:endParaRPr lang="en-IN" dirty="0"/>
          </a:p>
          <a:p>
            <a:r>
              <a:rPr lang="en-IN" dirty="0"/>
              <a:t>Submitted by Shilpi Mohanty</a:t>
            </a:r>
          </a:p>
        </p:txBody>
      </p:sp>
      <p:pic>
        <p:nvPicPr>
          <p:cNvPr id="5" name="Picture 4" descr="Rating Scale: Definition, Methods and examples- Voxco">
            <a:extLst>
              <a:ext uri="{FF2B5EF4-FFF2-40B4-BE49-F238E27FC236}">
                <a16:creationId xmlns:a16="http://schemas.microsoft.com/office/drawing/2014/main" id="{2CF83F8F-1BE5-56AC-E363-C56507CBB8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560" y="1696821"/>
            <a:ext cx="4451350" cy="2695575"/>
          </a:xfrm>
          <a:prstGeom prst="rect">
            <a:avLst/>
          </a:prstGeom>
          <a:noFill/>
          <a:ln>
            <a:noFill/>
          </a:ln>
        </p:spPr>
      </p:pic>
    </p:spTree>
    <p:extLst>
      <p:ext uri="{BB962C8B-B14F-4D97-AF65-F5344CB8AC3E}">
        <p14:creationId xmlns:p14="http://schemas.microsoft.com/office/powerpoint/2010/main" val="3999555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D2E7-087C-E93A-7733-E17E718A7F3A}"/>
              </a:ext>
            </a:extLst>
          </p:cNvPr>
          <p:cNvSpPr>
            <a:spLocks noGrp="1"/>
          </p:cNvSpPr>
          <p:nvPr>
            <p:ph type="title"/>
          </p:nvPr>
        </p:nvSpPr>
        <p:spPr/>
        <p:txBody>
          <a:bodyPr/>
          <a:lstStyle/>
          <a:p>
            <a:r>
              <a:rPr lang="en-IN" dirty="0"/>
              <a:t>Data </a:t>
            </a:r>
            <a:r>
              <a:rPr lang="en-IN" dirty="0" err="1"/>
              <a:t>Preprocessing</a:t>
            </a:r>
            <a:endParaRPr lang="en-IN" dirty="0"/>
          </a:p>
        </p:txBody>
      </p:sp>
      <p:sp>
        <p:nvSpPr>
          <p:cNvPr id="3" name="Content Placeholder 2">
            <a:extLst>
              <a:ext uri="{FF2B5EF4-FFF2-40B4-BE49-F238E27FC236}">
                <a16:creationId xmlns:a16="http://schemas.microsoft.com/office/drawing/2014/main" id="{B5DDE666-5D04-0C28-6D20-6A6BFE23492D}"/>
              </a:ext>
            </a:extLst>
          </p:cNvPr>
          <p:cNvSpPr>
            <a:spLocks noGrp="1"/>
          </p:cNvSpPr>
          <p:nvPr>
            <p:ph idx="1"/>
          </p:nvPr>
        </p:nvSpPr>
        <p:spPr>
          <a:xfrm>
            <a:off x="677334" y="1385047"/>
            <a:ext cx="8596668" cy="4656315"/>
          </a:xfrm>
        </p:spPr>
        <p:txBody>
          <a:bodyPr/>
          <a:lstStyle/>
          <a:p>
            <a:r>
              <a:rPr lang="en-IN" dirty="0"/>
              <a:t>First loading the dataset and checking their datatypes/info</a:t>
            </a:r>
          </a:p>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Thus we see that there are 3 columns having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int,object</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and float  datatype and some missing value are present in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review_text</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Unammed</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0 column was irrelevant so needs to be deleted.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pic>
        <p:nvPicPr>
          <p:cNvPr id="6" name="Picture 5">
            <a:extLst>
              <a:ext uri="{FF2B5EF4-FFF2-40B4-BE49-F238E27FC236}">
                <a16:creationId xmlns:a16="http://schemas.microsoft.com/office/drawing/2014/main" id="{07685D56-BA6C-12D4-5407-5170D3086AB0}"/>
              </a:ext>
            </a:extLst>
          </p:cNvPr>
          <p:cNvPicPr>
            <a:picLocks noChangeAspect="1"/>
          </p:cNvPicPr>
          <p:nvPr/>
        </p:nvPicPr>
        <p:blipFill>
          <a:blip r:embed="rId2"/>
          <a:stretch>
            <a:fillRect/>
          </a:stretch>
        </p:blipFill>
        <p:spPr>
          <a:xfrm>
            <a:off x="977397" y="2690557"/>
            <a:ext cx="3339109" cy="3430842"/>
          </a:xfrm>
          <a:prstGeom prst="rect">
            <a:avLst/>
          </a:prstGeom>
        </p:spPr>
      </p:pic>
      <p:pic>
        <p:nvPicPr>
          <p:cNvPr id="7" name="Picture 6">
            <a:extLst>
              <a:ext uri="{FF2B5EF4-FFF2-40B4-BE49-F238E27FC236}">
                <a16:creationId xmlns:a16="http://schemas.microsoft.com/office/drawing/2014/main" id="{6C857321-118A-6543-8F6B-2811DB421290}"/>
              </a:ext>
            </a:extLst>
          </p:cNvPr>
          <p:cNvPicPr>
            <a:picLocks noChangeAspect="1"/>
          </p:cNvPicPr>
          <p:nvPr/>
        </p:nvPicPr>
        <p:blipFill>
          <a:blip r:embed="rId3"/>
          <a:stretch>
            <a:fillRect/>
          </a:stretch>
        </p:blipFill>
        <p:spPr>
          <a:xfrm>
            <a:off x="5125699" y="2835264"/>
            <a:ext cx="3339109" cy="3141428"/>
          </a:xfrm>
          <a:prstGeom prst="rect">
            <a:avLst/>
          </a:prstGeom>
        </p:spPr>
      </p:pic>
    </p:spTree>
    <p:extLst>
      <p:ext uri="{BB962C8B-B14F-4D97-AF65-F5344CB8AC3E}">
        <p14:creationId xmlns:p14="http://schemas.microsoft.com/office/powerpoint/2010/main" val="40579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00F3-CADD-42DE-B5C5-DFDA6CADD942}"/>
              </a:ext>
            </a:extLst>
          </p:cNvPr>
          <p:cNvSpPr>
            <a:spLocks noGrp="1"/>
          </p:cNvSpPr>
          <p:nvPr>
            <p:ph type="title"/>
          </p:nvPr>
        </p:nvSpPr>
        <p:spPr>
          <a:xfrm>
            <a:off x="677334" y="609600"/>
            <a:ext cx="8596668" cy="963706"/>
          </a:xfrm>
        </p:spPr>
        <p:txBody>
          <a:bodyPr>
            <a:normAutofit fontScale="90000"/>
          </a:bodyPr>
          <a:lstStyle/>
          <a:p>
            <a:r>
              <a:rPr lang="en-US" dirty="0"/>
              <a:t>Checking Null values and dropping unwanted column</a:t>
            </a:r>
            <a:endParaRPr lang="en-IN" dirty="0"/>
          </a:p>
        </p:txBody>
      </p:sp>
      <p:sp>
        <p:nvSpPr>
          <p:cNvPr id="4" name="Content Placeholder 3">
            <a:extLst>
              <a:ext uri="{FF2B5EF4-FFF2-40B4-BE49-F238E27FC236}">
                <a16:creationId xmlns:a16="http://schemas.microsoft.com/office/drawing/2014/main" id="{C49D35F3-7F2B-0375-BE65-5035E85F8A01}"/>
              </a:ext>
            </a:extLst>
          </p:cNvPr>
          <p:cNvSpPr>
            <a:spLocks noGrp="1"/>
          </p:cNvSpPr>
          <p:nvPr>
            <p:ph idx="1"/>
          </p:nvPr>
        </p:nvSpPr>
        <p:spPr>
          <a:xfrm>
            <a:off x="677334" y="1949823"/>
            <a:ext cx="4311525" cy="4091539"/>
          </a:xfrm>
        </p:spPr>
        <p:txBody>
          <a:bodyPr/>
          <a:lstStyle/>
          <a:p>
            <a:r>
              <a:rPr lang="en-IN" dirty="0"/>
              <a:t>We found that there is some null values present in the dataset.</a:t>
            </a:r>
          </a:p>
          <a:p>
            <a:r>
              <a:rPr lang="en-IN" dirty="0"/>
              <a:t>We dropped the unnamed :0 column as it was irrelevant.</a:t>
            </a:r>
          </a:p>
          <a:p>
            <a:endParaRPr lang="en-IN" dirty="0"/>
          </a:p>
        </p:txBody>
      </p:sp>
      <p:pic>
        <p:nvPicPr>
          <p:cNvPr id="15" name="Picture 14">
            <a:extLst>
              <a:ext uri="{FF2B5EF4-FFF2-40B4-BE49-F238E27FC236}">
                <a16:creationId xmlns:a16="http://schemas.microsoft.com/office/drawing/2014/main" id="{8A346A63-A213-714F-7C64-DDF90F9AC6DE}"/>
              </a:ext>
            </a:extLst>
          </p:cNvPr>
          <p:cNvPicPr>
            <a:picLocks noChangeAspect="1"/>
          </p:cNvPicPr>
          <p:nvPr/>
        </p:nvPicPr>
        <p:blipFill>
          <a:blip r:embed="rId2"/>
          <a:stretch>
            <a:fillRect/>
          </a:stretch>
        </p:blipFill>
        <p:spPr>
          <a:xfrm>
            <a:off x="1104308" y="3287245"/>
            <a:ext cx="3457575" cy="552450"/>
          </a:xfrm>
          <a:prstGeom prst="rect">
            <a:avLst/>
          </a:prstGeom>
        </p:spPr>
      </p:pic>
      <p:pic>
        <p:nvPicPr>
          <p:cNvPr id="16" name="Picture 15">
            <a:extLst>
              <a:ext uri="{FF2B5EF4-FFF2-40B4-BE49-F238E27FC236}">
                <a16:creationId xmlns:a16="http://schemas.microsoft.com/office/drawing/2014/main" id="{5234AA10-55F9-5E22-850A-ACF2690EEFFE}"/>
              </a:ext>
            </a:extLst>
          </p:cNvPr>
          <p:cNvPicPr>
            <a:picLocks noChangeAspect="1"/>
          </p:cNvPicPr>
          <p:nvPr/>
        </p:nvPicPr>
        <p:blipFill>
          <a:blip r:embed="rId3"/>
          <a:stretch>
            <a:fillRect/>
          </a:stretch>
        </p:blipFill>
        <p:spPr>
          <a:xfrm>
            <a:off x="934571" y="3983962"/>
            <a:ext cx="4191000" cy="2057400"/>
          </a:xfrm>
          <a:prstGeom prst="rect">
            <a:avLst/>
          </a:prstGeom>
        </p:spPr>
      </p:pic>
    </p:spTree>
    <p:extLst>
      <p:ext uri="{BB962C8B-B14F-4D97-AF65-F5344CB8AC3E}">
        <p14:creationId xmlns:p14="http://schemas.microsoft.com/office/powerpoint/2010/main" val="291574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BDEA-4964-41AF-AD94-1A0222378675}"/>
              </a:ext>
            </a:extLst>
          </p:cNvPr>
          <p:cNvSpPr>
            <a:spLocks noGrp="1"/>
          </p:cNvSpPr>
          <p:nvPr>
            <p:ph type="title"/>
          </p:nvPr>
        </p:nvSpPr>
        <p:spPr>
          <a:xfrm>
            <a:off x="677334" y="309282"/>
            <a:ext cx="8596668" cy="672353"/>
          </a:xfrm>
        </p:spPr>
        <p:txBody>
          <a:bodyPr>
            <a:normAutofit/>
          </a:bodyPr>
          <a:lstStyle/>
          <a:p>
            <a:r>
              <a:rPr lang="en-IN" dirty="0"/>
              <a:t>Feature Engineering</a:t>
            </a:r>
          </a:p>
        </p:txBody>
      </p:sp>
      <p:sp>
        <p:nvSpPr>
          <p:cNvPr id="3" name="Content Placeholder 2">
            <a:extLst>
              <a:ext uri="{FF2B5EF4-FFF2-40B4-BE49-F238E27FC236}">
                <a16:creationId xmlns:a16="http://schemas.microsoft.com/office/drawing/2014/main" id="{2C972998-5CB1-4C0D-9334-2398A4B1EAEA}"/>
              </a:ext>
            </a:extLst>
          </p:cNvPr>
          <p:cNvSpPr>
            <a:spLocks noGrp="1"/>
          </p:cNvSpPr>
          <p:nvPr>
            <p:ph sz="half" idx="1"/>
          </p:nvPr>
        </p:nvSpPr>
        <p:spPr>
          <a:xfrm>
            <a:off x="677335" y="981636"/>
            <a:ext cx="3155077" cy="4881282"/>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1)Text case conversion</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2)Removing Punctuations and other special characters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3)Splitting the comments into individual words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4)Removing Stop Words</a:t>
            </a:r>
          </a:p>
        </p:txBody>
      </p:sp>
      <p:pic>
        <p:nvPicPr>
          <p:cNvPr id="11" name="Picture 10">
            <a:extLst>
              <a:ext uri="{FF2B5EF4-FFF2-40B4-BE49-F238E27FC236}">
                <a16:creationId xmlns:a16="http://schemas.microsoft.com/office/drawing/2014/main" id="{FCD48E1E-721E-81C0-17C8-1B0491862E37}"/>
              </a:ext>
            </a:extLst>
          </p:cNvPr>
          <p:cNvPicPr>
            <a:picLocks noChangeAspect="1"/>
          </p:cNvPicPr>
          <p:nvPr/>
        </p:nvPicPr>
        <p:blipFill>
          <a:blip r:embed="rId2"/>
          <a:stretch>
            <a:fillRect/>
          </a:stretch>
        </p:blipFill>
        <p:spPr>
          <a:xfrm>
            <a:off x="4961966" y="645459"/>
            <a:ext cx="3065932" cy="3185208"/>
          </a:xfrm>
          <a:prstGeom prst="rect">
            <a:avLst/>
          </a:prstGeom>
        </p:spPr>
      </p:pic>
      <p:pic>
        <p:nvPicPr>
          <p:cNvPr id="12" name="Picture 11">
            <a:extLst>
              <a:ext uri="{FF2B5EF4-FFF2-40B4-BE49-F238E27FC236}">
                <a16:creationId xmlns:a16="http://schemas.microsoft.com/office/drawing/2014/main" id="{7F6491CF-0F6A-B5C8-B673-ABCC8372F407}"/>
              </a:ext>
            </a:extLst>
          </p:cNvPr>
          <p:cNvPicPr>
            <a:picLocks noChangeAspect="1"/>
          </p:cNvPicPr>
          <p:nvPr/>
        </p:nvPicPr>
        <p:blipFill>
          <a:blip r:embed="rId3"/>
          <a:stretch>
            <a:fillRect/>
          </a:stretch>
        </p:blipFill>
        <p:spPr>
          <a:xfrm>
            <a:off x="8359590" y="590798"/>
            <a:ext cx="3065932" cy="3630706"/>
          </a:xfrm>
          <a:prstGeom prst="rect">
            <a:avLst/>
          </a:prstGeom>
        </p:spPr>
      </p:pic>
      <p:pic>
        <p:nvPicPr>
          <p:cNvPr id="13" name="Picture 12">
            <a:extLst>
              <a:ext uri="{FF2B5EF4-FFF2-40B4-BE49-F238E27FC236}">
                <a16:creationId xmlns:a16="http://schemas.microsoft.com/office/drawing/2014/main" id="{B2917858-B749-A7C1-DF4D-3A7F5E220F67}"/>
              </a:ext>
            </a:extLst>
          </p:cNvPr>
          <p:cNvPicPr>
            <a:picLocks noChangeAspect="1"/>
          </p:cNvPicPr>
          <p:nvPr/>
        </p:nvPicPr>
        <p:blipFill>
          <a:blip r:embed="rId4"/>
          <a:stretch>
            <a:fillRect/>
          </a:stretch>
        </p:blipFill>
        <p:spPr>
          <a:xfrm>
            <a:off x="4961965" y="4679575"/>
            <a:ext cx="6232000" cy="1882589"/>
          </a:xfrm>
          <a:prstGeom prst="rect">
            <a:avLst/>
          </a:prstGeom>
        </p:spPr>
      </p:pic>
    </p:spTree>
    <p:extLst>
      <p:ext uri="{BB962C8B-B14F-4D97-AF65-F5344CB8AC3E}">
        <p14:creationId xmlns:p14="http://schemas.microsoft.com/office/powerpoint/2010/main" val="134192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BDEA-4964-41AF-AD94-1A0222378675}"/>
              </a:ext>
            </a:extLst>
          </p:cNvPr>
          <p:cNvSpPr>
            <a:spLocks noGrp="1"/>
          </p:cNvSpPr>
          <p:nvPr>
            <p:ph type="title"/>
          </p:nvPr>
        </p:nvSpPr>
        <p:spPr>
          <a:xfrm>
            <a:off x="677334" y="309282"/>
            <a:ext cx="8596668" cy="672353"/>
          </a:xfrm>
        </p:spPr>
        <p:txBody>
          <a:bodyPr>
            <a:normAutofit/>
          </a:bodyPr>
          <a:lstStyle/>
          <a:p>
            <a:r>
              <a:rPr lang="en-IN" dirty="0"/>
              <a:t>Feature Engineering</a:t>
            </a:r>
          </a:p>
        </p:txBody>
      </p:sp>
      <p:sp>
        <p:nvSpPr>
          <p:cNvPr id="3" name="Content Placeholder 2">
            <a:extLst>
              <a:ext uri="{FF2B5EF4-FFF2-40B4-BE49-F238E27FC236}">
                <a16:creationId xmlns:a16="http://schemas.microsoft.com/office/drawing/2014/main" id="{2C972998-5CB1-4C0D-9334-2398A4B1EAEA}"/>
              </a:ext>
            </a:extLst>
          </p:cNvPr>
          <p:cNvSpPr>
            <a:spLocks noGrp="1"/>
          </p:cNvSpPr>
          <p:nvPr>
            <p:ph sz="half" idx="1"/>
          </p:nvPr>
        </p:nvSpPr>
        <p:spPr>
          <a:xfrm>
            <a:off x="677336" y="981636"/>
            <a:ext cx="3249206" cy="2918011"/>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5)Stemming and Lemmatization</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6)Text Standardization-Normalization</a:t>
            </a:r>
            <a:endParaRPr lang="en-IN"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p:txBody>
      </p:sp>
      <p:pic>
        <p:nvPicPr>
          <p:cNvPr id="14" name="Picture 13">
            <a:extLst>
              <a:ext uri="{FF2B5EF4-FFF2-40B4-BE49-F238E27FC236}">
                <a16:creationId xmlns:a16="http://schemas.microsoft.com/office/drawing/2014/main" id="{134E63AA-067F-E382-2F01-4B3CAB99FEBB}"/>
              </a:ext>
            </a:extLst>
          </p:cNvPr>
          <p:cNvPicPr>
            <a:picLocks noChangeAspect="1"/>
          </p:cNvPicPr>
          <p:nvPr/>
        </p:nvPicPr>
        <p:blipFill>
          <a:blip r:embed="rId2"/>
          <a:stretch>
            <a:fillRect/>
          </a:stretch>
        </p:blipFill>
        <p:spPr>
          <a:xfrm>
            <a:off x="5150223" y="545800"/>
            <a:ext cx="4975412" cy="1894841"/>
          </a:xfrm>
          <a:prstGeom prst="rect">
            <a:avLst/>
          </a:prstGeom>
        </p:spPr>
      </p:pic>
      <p:pic>
        <p:nvPicPr>
          <p:cNvPr id="15" name="Picture 14">
            <a:extLst>
              <a:ext uri="{FF2B5EF4-FFF2-40B4-BE49-F238E27FC236}">
                <a16:creationId xmlns:a16="http://schemas.microsoft.com/office/drawing/2014/main" id="{C84729C2-8C82-2EAD-658A-0E749D247D6A}"/>
              </a:ext>
            </a:extLst>
          </p:cNvPr>
          <p:cNvPicPr>
            <a:picLocks noChangeAspect="1"/>
          </p:cNvPicPr>
          <p:nvPr/>
        </p:nvPicPr>
        <p:blipFill>
          <a:blip r:embed="rId3"/>
          <a:stretch>
            <a:fillRect/>
          </a:stretch>
        </p:blipFill>
        <p:spPr>
          <a:xfrm>
            <a:off x="5257800" y="2623370"/>
            <a:ext cx="4975412" cy="1740201"/>
          </a:xfrm>
          <a:prstGeom prst="rect">
            <a:avLst/>
          </a:prstGeom>
        </p:spPr>
      </p:pic>
      <p:pic>
        <p:nvPicPr>
          <p:cNvPr id="16" name="Picture 15">
            <a:extLst>
              <a:ext uri="{FF2B5EF4-FFF2-40B4-BE49-F238E27FC236}">
                <a16:creationId xmlns:a16="http://schemas.microsoft.com/office/drawing/2014/main" id="{76E9DC80-C972-FECB-2C40-7F1F0B7DFB57}"/>
              </a:ext>
            </a:extLst>
          </p:cNvPr>
          <p:cNvPicPr>
            <a:picLocks noChangeAspect="1"/>
          </p:cNvPicPr>
          <p:nvPr/>
        </p:nvPicPr>
        <p:blipFill>
          <a:blip r:embed="rId4"/>
          <a:stretch>
            <a:fillRect/>
          </a:stretch>
        </p:blipFill>
        <p:spPr>
          <a:xfrm>
            <a:off x="5015754" y="4420235"/>
            <a:ext cx="5827286" cy="2437765"/>
          </a:xfrm>
          <a:prstGeom prst="rect">
            <a:avLst/>
          </a:prstGeom>
        </p:spPr>
      </p:pic>
    </p:spTree>
    <p:extLst>
      <p:ext uri="{BB962C8B-B14F-4D97-AF65-F5344CB8AC3E}">
        <p14:creationId xmlns:p14="http://schemas.microsoft.com/office/powerpoint/2010/main" val="3236773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BDEA-4964-41AF-AD94-1A0222378675}"/>
              </a:ext>
            </a:extLst>
          </p:cNvPr>
          <p:cNvSpPr>
            <a:spLocks noGrp="1"/>
          </p:cNvSpPr>
          <p:nvPr>
            <p:ph type="title"/>
          </p:nvPr>
        </p:nvSpPr>
        <p:spPr>
          <a:xfrm>
            <a:off x="677334" y="309282"/>
            <a:ext cx="8596668" cy="672353"/>
          </a:xfrm>
        </p:spPr>
        <p:txBody>
          <a:bodyPr>
            <a:normAutofit/>
          </a:bodyPr>
          <a:lstStyle/>
          <a:p>
            <a:r>
              <a:rPr lang="en-IN" dirty="0"/>
              <a:t>Count of length of text</a:t>
            </a:r>
          </a:p>
        </p:txBody>
      </p:sp>
      <p:pic>
        <p:nvPicPr>
          <p:cNvPr id="7" name="Content Placeholder 6">
            <a:extLst>
              <a:ext uri="{FF2B5EF4-FFF2-40B4-BE49-F238E27FC236}">
                <a16:creationId xmlns:a16="http://schemas.microsoft.com/office/drawing/2014/main" id="{CC2AE61C-B53E-9B47-3FB6-9231220834B7}"/>
              </a:ext>
            </a:extLst>
          </p:cNvPr>
          <p:cNvPicPr>
            <a:picLocks noGrp="1" noChangeAspect="1"/>
          </p:cNvPicPr>
          <p:nvPr>
            <p:ph sz="half" idx="1"/>
          </p:nvPr>
        </p:nvPicPr>
        <p:blipFill>
          <a:blip r:embed="rId2"/>
          <a:stretch>
            <a:fillRect/>
          </a:stretch>
        </p:blipFill>
        <p:spPr>
          <a:xfrm>
            <a:off x="5646339" y="0"/>
            <a:ext cx="3173507" cy="2151529"/>
          </a:xfrm>
          <a:prstGeom prst="rect">
            <a:avLst/>
          </a:prstGeom>
        </p:spPr>
      </p:pic>
      <p:pic>
        <p:nvPicPr>
          <p:cNvPr id="8" name="Picture 7">
            <a:extLst>
              <a:ext uri="{FF2B5EF4-FFF2-40B4-BE49-F238E27FC236}">
                <a16:creationId xmlns:a16="http://schemas.microsoft.com/office/drawing/2014/main" id="{838617F7-3096-04DC-E938-CA9DE25C415E}"/>
              </a:ext>
            </a:extLst>
          </p:cNvPr>
          <p:cNvPicPr>
            <a:picLocks noChangeAspect="1"/>
          </p:cNvPicPr>
          <p:nvPr/>
        </p:nvPicPr>
        <p:blipFill>
          <a:blip r:embed="rId3"/>
          <a:stretch>
            <a:fillRect/>
          </a:stretch>
        </p:blipFill>
        <p:spPr>
          <a:xfrm>
            <a:off x="5483600" y="2366683"/>
            <a:ext cx="3336245" cy="2339789"/>
          </a:xfrm>
          <a:prstGeom prst="rect">
            <a:avLst/>
          </a:prstGeom>
        </p:spPr>
      </p:pic>
      <p:sp>
        <p:nvSpPr>
          <p:cNvPr id="10" name="TextBox 9">
            <a:extLst>
              <a:ext uri="{FF2B5EF4-FFF2-40B4-BE49-F238E27FC236}">
                <a16:creationId xmlns:a16="http://schemas.microsoft.com/office/drawing/2014/main" id="{9B46D46B-0AFE-38BF-F7D6-F5274E1A8850}"/>
              </a:ext>
            </a:extLst>
          </p:cNvPr>
          <p:cNvSpPr txBox="1"/>
          <p:nvPr/>
        </p:nvSpPr>
        <p:spPr>
          <a:xfrm>
            <a:off x="524434" y="1385048"/>
            <a:ext cx="3926542" cy="3970318"/>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1)After removal of irrelevant characters ,thus we count the word in the text.</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2)We see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cleaned_length</a:t>
            </a:r>
            <a:r>
              <a:rPr lang="en-IN" sz="1800" dirty="0">
                <a:effectLst/>
                <a:latin typeface="Calibri" panose="020F0502020204030204" pitchFamily="34" charset="0"/>
                <a:ea typeface="Calibri" panose="020F0502020204030204" pitchFamily="34" charset="0"/>
                <a:cs typeface="Times New Roman" panose="02020603050405020304" pitchFamily="18" charset="0"/>
              </a:rPr>
              <a:t> after removing the unwanted charters from the comment text. We can clearly compare the original_length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cleaned_length</a:t>
            </a:r>
            <a:r>
              <a:rPr lang="en-IN" sz="1800" dirty="0">
                <a:effectLst/>
                <a:latin typeface="Calibri" panose="020F0502020204030204" pitchFamily="34" charset="0"/>
                <a:ea typeface="Calibri" panose="020F0502020204030204" pitchFamily="34" charset="0"/>
                <a:cs typeface="Times New Roman" panose="02020603050405020304" pitchFamily="18" charset="0"/>
              </a:rPr>
              <a:t> thus see the characters removed from dataset.</a:t>
            </a:r>
          </a:p>
          <a:p>
            <a:endParaRPr lang="en-IN" dirty="0">
              <a:latin typeface="Calibri" panose="020F0502020204030204" pitchFamily="34" charset="0"/>
              <a:cs typeface="Times New Roman" panose="02020603050405020304" pitchFamily="18" charset="0"/>
            </a:endParaRPr>
          </a:p>
          <a:p>
            <a:r>
              <a:rPr lang="en-IN" dirty="0">
                <a:latin typeface="Calibri" panose="020F0502020204030204" pitchFamily="34" charset="0"/>
                <a:cs typeface="Times New Roman" panose="02020603050405020304" pitchFamily="18" charset="0"/>
              </a:rPr>
              <a:t>3)W</a:t>
            </a:r>
            <a:r>
              <a:rPr lang="en-US" dirty="0">
                <a:latin typeface="Calibri" panose="020F0502020204030204" pitchFamily="34" charset="0"/>
                <a:cs typeface="Times New Roman" panose="02020603050405020304" pitchFamily="18" charset="0"/>
              </a:rPr>
              <a:t>e see that 37.97% of the text length has been cleaned.</a:t>
            </a:r>
            <a:endParaRPr lang="en-IN" dirty="0"/>
          </a:p>
        </p:txBody>
      </p:sp>
      <p:pic>
        <p:nvPicPr>
          <p:cNvPr id="11" name="Picture 10">
            <a:extLst>
              <a:ext uri="{FF2B5EF4-FFF2-40B4-BE49-F238E27FC236}">
                <a16:creationId xmlns:a16="http://schemas.microsoft.com/office/drawing/2014/main" id="{31A01161-82F6-7BFB-57B0-9B30D05B1AE3}"/>
              </a:ext>
            </a:extLst>
          </p:cNvPr>
          <p:cNvPicPr>
            <a:picLocks noChangeAspect="1"/>
          </p:cNvPicPr>
          <p:nvPr/>
        </p:nvPicPr>
        <p:blipFill>
          <a:blip r:embed="rId4"/>
          <a:stretch>
            <a:fillRect/>
          </a:stretch>
        </p:blipFill>
        <p:spPr>
          <a:xfrm>
            <a:off x="5556692" y="5023618"/>
            <a:ext cx="4667250" cy="1033145"/>
          </a:xfrm>
          <a:prstGeom prst="rect">
            <a:avLst/>
          </a:prstGeom>
        </p:spPr>
      </p:pic>
    </p:spTree>
    <p:extLst>
      <p:ext uri="{BB962C8B-B14F-4D97-AF65-F5344CB8AC3E}">
        <p14:creationId xmlns:p14="http://schemas.microsoft.com/office/powerpoint/2010/main" val="239006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BDEA-4964-41AF-AD94-1A0222378675}"/>
              </a:ext>
            </a:extLst>
          </p:cNvPr>
          <p:cNvSpPr>
            <a:spLocks noGrp="1"/>
          </p:cNvSpPr>
          <p:nvPr>
            <p:ph type="title"/>
          </p:nvPr>
        </p:nvSpPr>
        <p:spPr>
          <a:xfrm>
            <a:off x="677334" y="309282"/>
            <a:ext cx="8596668" cy="672353"/>
          </a:xfrm>
        </p:spPr>
        <p:txBody>
          <a:bodyPr>
            <a:normAutofit/>
          </a:bodyPr>
          <a:lstStyle/>
          <a:p>
            <a:r>
              <a:rPr lang="en-IN" dirty="0"/>
              <a:t>Describe method</a:t>
            </a:r>
          </a:p>
        </p:txBody>
      </p:sp>
      <p:sp>
        <p:nvSpPr>
          <p:cNvPr id="10" name="TextBox 9">
            <a:extLst>
              <a:ext uri="{FF2B5EF4-FFF2-40B4-BE49-F238E27FC236}">
                <a16:creationId xmlns:a16="http://schemas.microsoft.com/office/drawing/2014/main" id="{9B46D46B-0AFE-38BF-F7D6-F5274E1A8850}"/>
              </a:ext>
            </a:extLst>
          </p:cNvPr>
          <p:cNvSpPr txBox="1"/>
          <p:nvPr/>
        </p:nvSpPr>
        <p:spPr>
          <a:xfrm>
            <a:off x="677334" y="1657858"/>
            <a:ext cx="3773642" cy="4524315"/>
          </a:xfrm>
          <a:prstGeom prst="rect">
            <a:avLst/>
          </a:prstGeom>
          <a:noFill/>
        </p:spPr>
        <p:txBody>
          <a:bodyPr wrap="square">
            <a:spAutoFit/>
          </a:bodyPr>
          <a:lstStyle/>
          <a:p>
            <a:r>
              <a:rPr lang="en-IN" dirty="0">
                <a:latin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There is a huge difference between 75% percentile and max values in original_length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clean_length</a:t>
            </a:r>
            <a:r>
              <a:rPr lang="en-IN" sz="1800" dirty="0">
                <a:effectLst/>
                <a:latin typeface="Calibri" panose="020F0502020204030204" pitchFamily="34" charset="0"/>
                <a:ea typeface="Calibri" panose="020F0502020204030204" pitchFamily="34" charset="0"/>
                <a:cs typeface="Times New Roman" panose="02020603050405020304" pitchFamily="18" charset="0"/>
              </a:rPr>
              <a:t> ,so, we can say there are some outliers present in the data.</a:t>
            </a:r>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dirty="0">
                <a:solidFill>
                  <a:schemeClr val="tx1">
                    <a:lumMod val="75000"/>
                    <a:lumOff val="25000"/>
                  </a:schemeClr>
                </a:solidFill>
                <a:latin typeface="Calibri" panose="020F0502020204030204" pitchFamily="34" charset="0"/>
                <a:cs typeface="Times New Roman" panose="02020603050405020304" pitchFamily="18" charset="0"/>
              </a:rPr>
              <a:t> 2)The mean value is greater than the median in all the columns except the column Ratings. So, the data in these columns are skewed to right and in target it is skewed to left.</a:t>
            </a:r>
          </a:p>
          <a:p>
            <a:endParaRPr lang="en-IN" dirty="0">
              <a:solidFill>
                <a:schemeClr val="tx1">
                  <a:lumMod val="75000"/>
                  <a:lumOff val="25000"/>
                </a:schemeClr>
              </a:solidFill>
              <a:latin typeface="Calibri" panose="020F0502020204030204" pitchFamily="34" charset="0"/>
              <a:cs typeface="Times New Roman" panose="02020603050405020304" pitchFamily="18" charset="0"/>
            </a:endParaRPr>
          </a:p>
          <a:p>
            <a:r>
              <a:rPr lang="en-IN" dirty="0">
                <a:solidFill>
                  <a:schemeClr val="tx1">
                    <a:lumMod val="75000"/>
                    <a:lumOff val="25000"/>
                  </a:schemeClr>
                </a:solidFill>
                <a:latin typeface="Calibri" panose="020F0502020204030204" pitchFamily="34" charset="0"/>
                <a:cs typeface="Times New Roman" panose="02020603050405020304" pitchFamily="18" charset="0"/>
              </a:rPr>
              <a:t>3)The counts of every column is same which means there are no missing values present in the dataset.</a:t>
            </a:r>
          </a:p>
          <a:p>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68A46A9-8AEE-1F03-26E5-64619CE3E406}"/>
              </a:ext>
            </a:extLst>
          </p:cNvPr>
          <p:cNvPicPr>
            <a:picLocks noChangeAspect="1"/>
          </p:cNvPicPr>
          <p:nvPr/>
        </p:nvPicPr>
        <p:blipFill>
          <a:blip r:embed="rId2"/>
          <a:stretch>
            <a:fillRect/>
          </a:stretch>
        </p:blipFill>
        <p:spPr>
          <a:xfrm>
            <a:off x="5568483" y="1800225"/>
            <a:ext cx="4893329" cy="3970318"/>
          </a:xfrm>
          <a:prstGeom prst="rect">
            <a:avLst/>
          </a:prstGeom>
        </p:spPr>
      </p:pic>
    </p:spTree>
    <p:extLst>
      <p:ext uri="{BB962C8B-B14F-4D97-AF65-F5344CB8AC3E}">
        <p14:creationId xmlns:p14="http://schemas.microsoft.com/office/powerpoint/2010/main" val="3776528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3852-8155-9683-5248-032D634E613B}"/>
              </a:ext>
            </a:extLst>
          </p:cNvPr>
          <p:cNvSpPr>
            <a:spLocks noGrp="1"/>
          </p:cNvSpPr>
          <p:nvPr>
            <p:ph type="title"/>
          </p:nvPr>
        </p:nvSpPr>
        <p:spPr>
          <a:xfrm>
            <a:off x="542607" y="189753"/>
            <a:ext cx="8596668" cy="814411"/>
          </a:xfrm>
        </p:spPr>
        <p:txBody>
          <a:bodyPr/>
          <a:lstStyle/>
          <a:p>
            <a:r>
              <a:rPr lang="en-US" dirty="0"/>
              <a:t>Data Inputs- Logic- Output Relationships</a:t>
            </a:r>
            <a:endParaRPr lang="en-IN" dirty="0"/>
          </a:p>
        </p:txBody>
      </p:sp>
      <p:sp>
        <p:nvSpPr>
          <p:cNvPr id="3" name="Content Placeholder 2">
            <a:extLst>
              <a:ext uri="{FF2B5EF4-FFF2-40B4-BE49-F238E27FC236}">
                <a16:creationId xmlns:a16="http://schemas.microsoft.com/office/drawing/2014/main" id="{ECB6CE6B-6016-08E9-0406-4B5B83D5D4C2}"/>
              </a:ext>
            </a:extLst>
          </p:cNvPr>
          <p:cNvSpPr>
            <a:spLocks noGrp="1"/>
          </p:cNvSpPr>
          <p:nvPr>
            <p:ph idx="1"/>
          </p:nvPr>
        </p:nvSpPr>
        <p:spPr>
          <a:xfrm>
            <a:off x="677334" y="1304365"/>
            <a:ext cx="3477807" cy="4612341"/>
          </a:xfrm>
        </p:spPr>
        <p:txBody>
          <a:bodyPr>
            <a:normAutofit/>
          </a:bodyPr>
          <a:lstStyle/>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dirty="0">
                <a:latin typeface="Calibri" panose="020F0502020204030204" pitchFamily="34" charset="0"/>
                <a:ea typeface="Calibri" panose="020F0502020204030204" pitchFamily="34" charset="0"/>
                <a:cs typeface="Times New Roman" panose="02020603050405020304" pitchFamily="18" charset="0"/>
              </a:rPr>
              <a:t>With the help of </a:t>
            </a:r>
            <a:r>
              <a:rPr lang="en-IN" dirty="0" err="1">
                <a:latin typeface="Calibri" panose="020F0502020204030204" pitchFamily="34" charset="0"/>
                <a:ea typeface="Calibri" panose="020F0502020204030204" pitchFamily="34" charset="0"/>
                <a:cs typeface="Times New Roman" panose="02020603050405020304" pitchFamily="18" charset="0"/>
              </a:rPr>
              <a:t>wordcloud,we</a:t>
            </a:r>
            <a:r>
              <a:rPr lang="en-IN" dirty="0">
                <a:latin typeface="Calibri" panose="020F0502020204030204" pitchFamily="34" charset="0"/>
                <a:ea typeface="Calibri" panose="020F0502020204030204" pitchFamily="34" charset="0"/>
                <a:cs typeface="Times New Roman" panose="02020603050405020304" pitchFamily="18" charset="0"/>
              </a:rPr>
              <a:t> can see loud words in each rating.</a:t>
            </a:r>
          </a:p>
          <a:p>
            <a:pPr algn="just"/>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a:latin typeface="Calibri" panose="020F0502020204030204" pitchFamily="34" charset="0"/>
                <a:ea typeface="Calibri" panose="020F0502020204030204" pitchFamily="34" charset="0"/>
                <a:cs typeface="Times New Roman" panose="02020603050405020304" pitchFamily="18" charset="0"/>
              </a:rPr>
              <a:t>We also carry out correlation of target variable and features.</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E9DC4F83-D40E-CAE8-413C-8BED9E2A4D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3205" y="1304365"/>
            <a:ext cx="2105660" cy="1511935"/>
          </a:xfrm>
          <a:prstGeom prst="rect">
            <a:avLst/>
          </a:prstGeom>
          <a:noFill/>
          <a:ln>
            <a:noFill/>
          </a:ln>
        </p:spPr>
      </p:pic>
      <p:pic>
        <p:nvPicPr>
          <p:cNvPr id="16" name="Picture 15">
            <a:extLst>
              <a:ext uri="{FF2B5EF4-FFF2-40B4-BE49-F238E27FC236}">
                <a16:creationId xmlns:a16="http://schemas.microsoft.com/office/drawing/2014/main" id="{F027461B-9F71-F71D-1BAE-BE382C5DED2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6929" y="1304365"/>
            <a:ext cx="2019300" cy="1502410"/>
          </a:xfrm>
          <a:prstGeom prst="rect">
            <a:avLst/>
          </a:prstGeom>
          <a:noFill/>
          <a:ln>
            <a:noFill/>
          </a:ln>
        </p:spPr>
      </p:pic>
      <p:pic>
        <p:nvPicPr>
          <p:cNvPr id="17" name="Picture 16">
            <a:extLst>
              <a:ext uri="{FF2B5EF4-FFF2-40B4-BE49-F238E27FC236}">
                <a16:creationId xmlns:a16="http://schemas.microsoft.com/office/drawing/2014/main" id="{0A55D64C-863A-4A72-1A74-BAFE710D654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4184" y="3103054"/>
            <a:ext cx="2009775" cy="1647825"/>
          </a:xfrm>
          <a:prstGeom prst="rect">
            <a:avLst/>
          </a:prstGeom>
          <a:noFill/>
          <a:ln>
            <a:noFill/>
          </a:ln>
        </p:spPr>
      </p:pic>
      <p:pic>
        <p:nvPicPr>
          <p:cNvPr id="18" name="Picture 17">
            <a:extLst>
              <a:ext uri="{FF2B5EF4-FFF2-40B4-BE49-F238E27FC236}">
                <a16:creationId xmlns:a16="http://schemas.microsoft.com/office/drawing/2014/main" id="{33C84A9A-CE15-1A3F-20AB-7B251BE8963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5078" y="5106707"/>
            <a:ext cx="2009775" cy="1628775"/>
          </a:xfrm>
          <a:prstGeom prst="rect">
            <a:avLst/>
          </a:prstGeom>
          <a:noFill/>
          <a:ln>
            <a:noFill/>
          </a:ln>
        </p:spPr>
      </p:pic>
      <p:pic>
        <p:nvPicPr>
          <p:cNvPr id="19" name="Picture 18">
            <a:extLst>
              <a:ext uri="{FF2B5EF4-FFF2-40B4-BE49-F238E27FC236}">
                <a16:creationId xmlns:a16="http://schemas.microsoft.com/office/drawing/2014/main" id="{5BBA1772-AA18-6D6C-8850-5E13177666D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1147" y="4963832"/>
            <a:ext cx="2447925" cy="1771650"/>
          </a:xfrm>
          <a:prstGeom prst="rect">
            <a:avLst/>
          </a:prstGeom>
          <a:noFill/>
          <a:ln>
            <a:noFill/>
          </a:ln>
        </p:spPr>
      </p:pic>
      <p:sp>
        <p:nvSpPr>
          <p:cNvPr id="13" name="Rectangle 12">
            <a:extLst>
              <a:ext uri="{FF2B5EF4-FFF2-40B4-BE49-F238E27FC236}">
                <a16:creationId xmlns:a16="http://schemas.microsoft.com/office/drawing/2014/main" id="{F4BB941A-5C13-D25C-9FBA-A998C4A1632D}"/>
              </a:ext>
            </a:extLst>
          </p:cNvPr>
          <p:cNvSpPr/>
          <p:nvPr/>
        </p:nvSpPr>
        <p:spPr>
          <a:xfrm>
            <a:off x="5082988" y="1017611"/>
            <a:ext cx="1237130" cy="212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Rating 1</a:t>
            </a:r>
          </a:p>
        </p:txBody>
      </p:sp>
      <p:sp>
        <p:nvSpPr>
          <p:cNvPr id="14" name="Rectangle 13">
            <a:extLst>
              <a:ext uri="{FF2B5EF4-FFF2-40B4-BE49-F238E27FC236}">
                <a16:creationId xmlns:a16="http://schemas.microsoft.com/office/drawing/2014/main" id="{D359823E-54D5-0AC0-5421-627E6E6BF5DA}"/>
              </a:ext>
            </a:extLst>
          </p:cNvPr>
          <p:cNvSpPr/>
          <p:nvPr/>
        </p:nvSpPr>
        <p:spPr>
          <a:xfrm>
            <a:off x="7695078" y="1017611"/>
            <a:ext cx="1112746" cy="212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Rating 2</a:t>
            </a:r>
          </a:p>
        </p:txBody>
      </p:sp>
      <p:sp>
        <p:nvSpPr>
          <p:cNvPr id="20" name="Rectangle 19">
            <a:extLst>
              <a:ext uri="{FF2B5EF4-FFF2-40B4-BE49-F238E27FC236}">
                <a16:creationId xmlns:a16="http://schemas.microsoft.com/office/drawing/2014/main" id="{B53685D0-12A6-D83F-5917-01233A8E7F2E}"/>
              </a:ext>
            </a:extLst>
          </p:cNvPr>
          <p:cNvSpPr/>
          <p:nvPr/>
        </p:nvSpPr>
        <p:spPr>
          <a:xfrm>
            <a:off x="6629399" y="2887737"/>
            <a:ext cx="1237129" cy="215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Rating 3</a:t>
            </a:r>
          </a:p>
        </p:txBody>
      </p:sp>
      <p:sp>
        <p:nvSpPr>
          <p:cNvPr id="21" name="Rectangle 20">
            <a:extLst>
              <a:ext uri="{FF2B5EF4-FFF2-40B4-BE49-F238E27FC236}">
                <a16:creationId xmlns:a16="http://schemas.microsoft.com/office/drawing/2014/main" id="{3EF59B9B-5A39-F320-B464-9BFEA3065E1C}"/>
              </a:ext>
            </a:extLst>
          </p:cNvPr>
          <p:cNvSpPr/>
          <p:nvPr/>
        </p:nvSpPr>
        <p:spPr>
          <a:xfrm>
            <a:off x="4921624" y="4750879"/>
            <a:ext cx="1222560" cy="212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Rating 4</a:t>
            </a:r>
          </a:p>
        </p:txBody>
      </p:sp>
      <p:sp>
        <p:nvSpPr>
          <p:cNvPr id="22" name="Rectangle 21">
            <a:extLst>
              <a:ext uri="{FF2B5EF4-FFF2-40B4-BE49-F238E27FC236}">
                <a16:creationId xmlns:a16="http://schemas.microsoft.com/office/drawing/2014/main" id="{69D01383-799C-7459-A41F-658B9A130F4B}"/>
              </a:ext>
            </a:extLst>
          </p:cNvPr>
          <p:cNvSpPr/>
          <p:nvPr/>
        </p:nvSpPr>
        <p:spPr>
          <a:xfrm>
            <a:off x="8444753" y="4750880"/>
            <a:ext cx="1222560" cy="355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Rating 5</a:t>
            </a:r>
          </a:p>
        </p:txBody>
      </p:sp>
    </p:spTree>
    <p:extLst>
      <p:ext uri="{BB962C8B-B14F-4D97-AF65-F5344CB8AC3E}">
        <p14:creationId xmlns:p14="http://schemas.microsoft.com/office/powerpoint/2010/main" val="627325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9434-3DD5-8ADE-98B7-4BBA5CA607C2}"/>
              </a:ext>
            </a:extLst>
          </p:cNvPr>
          <p:cNvSpPr>
            <a:spLocks noGrp="1"/>
          </p:cNvSpPr>
          <p:nvPr>
            <p:ph type="title"/>
          </p:nvPr>
        </p:nvSpPr>
        <p:spPr>
          <a:xfrm>
            <a:off x="442010" y="273423"/>
            <a:ext cx="9650007" cy="466165"/>
          </a:xfrm>
        </p:spPr>
        <p:txBody>
          <a:bodyPr>
            <a:normAutofit fontScale="90000"/>
          </a:bodyPr>
          <a:lstStyle/>
          <a:p>
            <a:r>
              <a:rPr lang="en-US" sz="3200" dirty="0"/>
              <a:t>Hardware and Software Requirements and Tools Used</a:t>
            </a:r>
            <a:endParaRPr lang="en-IN" sz="3200" dirty="0"/>
          </a:p>
        </p:txBody>
      </p:sp>
      <p:sp>
        <p:nvSpPr>
          <p:cNvPr id="3" name="Content Placeholder 2">
            <a:extLst>
              <a:ext uri="{FF2B5EF4-FFF2-40B4-BE49-F238E27FC236}">
                <a16:creationId xmlns:a16="http://schemas.microsoft.com/office/drawing/2014/main" id="{E60C83B6-6EAA-108B-BBAC-963CB9703C4E}"/>
              </a:ext>
            </a:extLst>
          </p:cNvPr>
          <p:cNvSpPr>
            <a:spLocks noGrp="1"/>
          </p:cNvSpPr>
          <p:nvPr>
            <p:ph idx="1"/>
          </p:nvPr>
        </p:nvSpPr>
        <p:spPr>
          <a:xfrm>
            <a:off x="677334" y="860612"/>
            <a:ext cx="9179360" cy="5997387"/>
          </a:xfrm>
        </p:spPr>
        <p:txBody>
          <a:bodyPr>
            <a:normAutofit fontScale="92500" lnSpcReduction="20000"/>
          </a:bodyPr>
          <a:lstStyle/>
          <a:p>
            <a:pPr algn="just"/>
            <a:r>
              <a:rPr lang="en-US" b="1" dirty="0"/>
              <a:t>Hardware Used:</a:t>
            </a:r>
          </a:p>
          <a:p>
            <a:pPr algn="just"/>
            <a:r>
              <a:rPr lang="en-US" dirty="0" err="1"/>
              <a:t>i.RAM</a:t>
            </a:r>
            <a:r>
              <a:rPr lang="en-US" dirty="0"/>
              <a:t>: 8 GB</a:t>
            </a:r>
          </a:p>
          <a:p>
            <a:pPr algn="just"/>
            <a:r>
              <a:rPr lang="en-US" dirty="0" err="1"/>
              <a:t>ii.CPU</a:t>
            </a:r>
            <a:r>
              <a:rPr lang="en-US" dirty="0"/>
              <a:t>: Intel® Core™ i3-1005G1 CPU @1.20GHz </a:t>
            </a:r>
          </a:p>
          <a:p>
            <a:pPr algn="just"/>
            <a:r>
              <a:rPr lang="en-US" dirty="0" err="1"/>
              <a:t>Iii.GPU</a:t>
            </a:r>
            <a:r>
              <a:rPr lang="en-US" dirty="0"/>
              <a:t>: Intel® UHD Graphics</a:t>
            </a:r>
          </a:p>
          <a:p>
            <a:pPr algn="just"/>
            <a:r>
              <a:rPr lang="en-US" b="1" dirty="0"/>
              <a:t>Software Used:</a:t>
            </a:r>
          </a:p>
          <a:p>
            <a:pPr algn="just"/>
            <a:r>
              <a:rPr lang="en-US" dirty="0" err="1"/>
              <a:t>i.Programming</a:t>
            </a:r>
            <a:r>
              <a:rPr lang="en-US" dirty="0"/>
              <a:t> language: Python</a:t>
            </a:r>
          </a:p>
          <a:p>
            <a:pPr algn="just"/>
            <a:r>
              <a:rPr lang="en-US" dirty="0" err="1"/>
              <a:t>ii.Distribution</a:t>
            </a:r>
            <a:r>
              <a:rPr lang="en-US" dirty="0"/>
              <a:t>: Anaconda Navigator</a:t>
            </a:r>
          </a:p>
          <a:p>
            <a:pPr algn="just"/>
            <a:r>
              <a:rPr lang="en-US" dirty="0" err="1"/>
              <a:t>iii.Browser</a:t>
            </a:r>
            <a:r>
              <a:rPr lang="en-US" dirty="0"/>
              <a:t> based language shell: </a:t>
            </a:r>
            <a:r>
              <a:rPr lang="en-US" dirty="0" err="1"/>
              <a:t>Jupyter</a:t>
            </a:r>
            <a:r>
              <a:rPr lang="en-US" dirty="0"/>
              <a:t> Notebook</a:t>
            </a:r>
          </a:p>
          <a:p>
            <a:pPr algn="just"/>
            <a:r>
              <a:rPr lang="en-US" b="1" dirty="0"/>
              <a:t>Libraries/Packages Used:</a:t>
            </a:r>
          </a:p>
          <a:p>
            <a:pPr algn="just"/>
            <a:r>
              <a:rPr lang="en-US" dirty="0"/>
              <a:t>1. Pandas- a library which is used to read the data, </a:t>
            </a:r>
            <a:r>
              <a:rPr lang="en-US" dirty="0" err="1"/>
              <a:t>visualisation</a:t>
            </a:r>
            <a:r>
              <a:rPr lang="en-US" dirty="0"/>
              <a:t> and analysis of data. </a:t>
            </a:r>
          </a:p>
          <a:p>
            <a:pPr algn="just"/>
            <a:r>
              <a:rPr lang="en-US" dirty="0"/>
              <a:t>2. NumPy- used for working with array and various mathematical techniques. </a:t>
            </a:r>
          </a:p>
          <a:p>
            <a:pPr algn="just"/>
            <a:r>
              <a:rPr lang="en-US" dirty="0"/>
              <a:t>3. Seaborn- visualization tool for plotting different types of plot. </a:t>
            </a:r>
          </a:p>
          <a:p>
            <a:pPr algn="just"/>
            <a:r>
              <a:rPr lang="en-US" dirty="0"/>
              <a:t>4. Matplotlib- It provides an object-oriented API for embedding plots into applications. </a:t>
            </a:r>
          </a:p>
          <a:p>
            <a:pPr algn="just"/>
            <a:r>
              <a:rPr lang="en-US" dirty="0"/>
              <a:t>5. Scikit-learn (</a:t>
            </a:r>
            <a:r>
              <a:rPr lang="en-US" dirty="0" err="1"/>
              <a:t>Sklearn</a:t>
            </a:r>
            <a:r>
              <a:rPr lang="en-US" dirty="0"/>
              <a:t>)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 is built upon NumPy, SciPy and Matplotlib </a:t>
            </a:r>
          </a:p>
          <a:p>
            <a:pPr algn="just"/>
            <a:r>
              <a:rPr lang="en-US" dirty="0" err="1"/>
              <a:t>Nlp</a:t>
            </a:r>
            <a:r>
              <a:rPr lang="en-US" dirty="0"/>
              <a:t> :</a:t>
            </a:r>
          </a:p>
          <a:p>
            <a:pPr algn="just"/>
            <a:endParaRPr lang="en-US" dirty="0"/>
          </a:p>
          <a:p>
            <a:pPr algn="just"/>
            <a:endParaRPr lang="en-US" dirty="0"/>
          </a:p>
          <a:p>
            <a:endParaRPr lang="en-US" dirty="0"/>
          </a:p>
          <a:p>
            <a:endParaRPr lang="en-IN" dirty="0"/>
          </a:p>
        </p:txBody>
      </p:sp>
    </p:spTree>
    <p:extLst>
      <p:ext uri="{BB962C8B-B14F-4D97-AF65-F5344CB8AC3E}">
        <p14:creationId xmlns:p14="http://schemas.microsoft.com/office/powerpoint/2010/main" val="7215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F6AD-D833-417F-5A19-3C827CF2F56F}"/>
              </a:ext>
            </a:extLst>
          </p:cNvPr>
          <p:cNvSpPr>
            <a:spLocks noGrp="1"/>
          </p:cNvSpPr>
          <p:nvPr>
            <p:ph type="title"/>
          </p:nvPr>
        </p:nvSpPr>
        <p:spPr>
          <a:xfrm>
            <a:off x="677334" y="609600"/>
            <a:ext cx="8596668" cy="681318"/>
          </a:xfrm>
        </p:spPr>
        <p:txBody>
          <a:bodyPr>
            <a:normAutofit fontScale="90000"/>
          </a:bodyPr>
          <a:lstStyle/>
          <a:p>
            <a:r>
              <a:rPr lang="en-US" dirty="0"/>
              <a:t>Model/s Development and Evaluation </a:t>
            </a:r>
            <a:br>
              <a:rPr lang="en-US" dirty="0"/>
            </a:br>
            <a:br>
              <a:rPr lang="en-US" dirty="0"/>
            </a:br>
            <a:endParaRPr lang="en-IN" dirty="0"/>
          </a:p>
        </p:txBody>
      </p:sp>
      <p:sp>
        <p:nvSpPr>
          <p:cNvPr id="3" name="Content Placeholder 2">
            <a:extLst>
              <a:ext uri="{FF2B5EF4-FFF2-40B4-BE49-F238E27FC236}">
                <a16:creationId xmlns:a16="http://schemas.microsoft.com/office/drawing/2014/main" id="{33AACC93-2AE2-7B18-E131-2E5BE59BDF96}"/>
              </a:ext>
            </a:extLst>
          </p:cNvPr>
          <p:cNvSpPr>
            <a:spLocks noGrp="1"/>
          </p:cNvSpPr>
          <p:nvPr>
            <p:ph idx="1"/>
          </p:nvPr>
        </p:nvSpPr>
        <p:spPr>
          <a:xfrm>
            <a:off x="677334" y="1465729"/>
            <a:ext cx="8596668" cy="4575633"/>
          </a:xfrm>
        </p:spPr>
        <p:txBody>
          <a:bodyPr>
            <a:normAutofit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objective of this project is to build an application which can predict the rating by seeing the review. In the long term, this would allow people to better explain and review their purchase with each other in this increasingly digital world.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Thus this is clearly a multiclass classification problem considering the rating as our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label.So</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will be loading all the libraries related to it .Scikit-learn library is focused 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marL="379800" indent="-342900" algn="just">
              <a:buFont typeface="+mj-lt"/>
              <a:buAutoNum type="arabicPeriod"/>
            </a:pPr>
            <a:r>
              <a:rPr lang="en-US" dirty="0" err="1">
                <a:solidFill>
                  <a:schemeClr val="tx1"/>
                </a:solidFill>
                <a:latin typeface="quicksand" panose="020B0604020202020204" charset="0"/>
              </a:rPr>
              <a:t>Lightgbm</a:t>
            </a:r>
            <a:endParaRPr lang="en-US" dirty="0">
              <a:solidFill>
                <a:schemeClr val="tx1"/>
              </a:solidFill>
              <a:latin typeface="quicksand" panose="020B0604020202020204" charset="0"/>
            </a:endParaRPr>
          </a:p>
          <a:p>
            <a:pPr marL="379800" indent="-342900" algn="just">
              <a:buFont typeface="+mj-lt"/>
              <a:buAutoNum type="arabicPeriod"/>
            </a:pPr>
            <a:r>
              <a:rPr lang="en-US" dirty="0" err="1">
                <a:solidFill>
                  <a:schemeClr val="tx1"/>
                </a:solidFill>
                <a:latin typeface="quicksand" panose="020B0604020202020204" charset="0"/>
              </a:rPr>
              <a:t>Sklearn.naive_bayes</a:t>
            </a:r>
            <a:endParaRPr lang="en-US" dirty="0">
              <a:solidFill>
                <a:schemeClr val="tx1"/>
              </a:solidFill>
              <a:latin typeface="quicksand" panose="020B0604020202020204" charset="0"/>
            </a:endParaRPr>
          </a:p>
          <a:p>
            <a:pPr marL="379800" indent="-342900" algn="just">
              <a:buFont typeface="+mj-lt"/>
              <a:buAutoNum type="arabicPeriod"/>
            </a:pPr>
            <a:r>
              <a:rPr lang="en-US" dirty="0">
                <a:solidFill>
                  <a:schemeClr val="tx1"/>
                </a:solidFill>
                <a:latin typeface="quicksand" panose="020B0604020202020204" charset="0"/>
              </a:rPr>
              <a:t>NLP</a:t>
            </a:r>
          </a:p>
          <a:p>
            <a:pPr marL="379800" indent="-342900" algn="just">
              <a:buFont typeface="+mj-lt"/>
              <a:buAutoNum type="arabicPeriod"/>
            </a:pPr>
            <a:endParaRPr lang="en-US" sz="1800" dirty="0">
              <a:solidFill>
                <a:schemeClr val="tx1"/>
              </a:solidFill>
              <a:latin typeface="quicksand" panose="020B0604020202020204" charset="0"/>
            </a:endParaRPr>
          </a:p>
          <a:p>
            <a:pPr marL="379800" indent="-342900" algn="just">
              <a:buFont typeface="+mj-lt"/>
              <a:buAutoNum type="arabicPeriod"/>
            </a:pPr>
            <a:endParaRPr lang="en-US" dirty="0">
              <a:solidFill>
                <a:schemeClr val="tx1"/>
              </a:solidFill>
              <a:latin typeface="quicksand" panose="020B0604020202020204" charset="0"/>
            </a:endParaRPr>
          </a:p>
          <a:p>
            <a:pPr marL="379800" indent="-342900" algn="just">
              <a:buFont typeface="+mj-lt"/>
              <a:buAutoNum type="arabicPeriod"/>
            </a:pPr>
            <a:endParaRPr lang="en-IN" dirty="0"/>
          </a:p>
        </p:txBody>
      </p:sp>
    </p:spTree>
    <p:extLst>
      <p:ext uri="{BB962C8B-B14F-4D97-AF65-F5344CB8AC3E}">
        <p14:creationId xmlns:p14="http://schemas.microsoft.com/office/powerpoint/2010/main" val="3185716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34A2-2A0A-BBA2-D406-5DFB5FBAA71E}"/>
              </a:ext>
            </a:extLst>
          </p:cNvPr>
          <p:cNvSpPr>
            <a:spLocks noGrp="1"/>
          </p:cNvSpPr>
          <p:nvPr>
            <p:ph type="title"/>
          </p:nvPr>
        </p:nvSpPr>
        <p:spPr/>
        <p:txBody>
          <a:bodyPr/>
          <a:lstStyle/>
          <a:p>
            <a:r>
              <a:rPr lang="en-US" sz="3200" dirty="0"/>
              <a:t>Testing of Identified Approaches (Algorithms)</a:t>
            </a:r>
            <a:endParaRPr lang="en-IN" sz="3200" dirty="0"/>
          </a:p>
        </p:txBody>
      </p:sp>
      <p:sp>
        <p:nvSpPr>
          <p:cNvPr id="3" name="Content Placeholder 2">
            <a:extLst>
              <a:ext uri="{FF2B5EF4-FFF2-40B4-BE49-F238E27FC236}">
                <a16:creationId xmlns:a16="http://schemas.microsoft.com/office/drawing/2014/main" id="{F756F0B9-EE25-8314-1D93-97609F2D7E87}"/>
              </a:ext>
            </a:extLst>
          </p:cNvPr>
          <p:cNvSpPr>
            <a:spLocks noGrp="1"/>
          </p:cNvSpPr>
          <p:nvPr>
            <p:ph idx="1"/>
          </p:nvPr>
        </p:nvSpPr>
        <p:spPr>
          <a:xfrm>
            <a:off x="677333" y="1815353"/>
            <a:ext cx="7794313" cy="4226009"/>
          </a:xfrm>
        </p:spPr>
        <p:txBody>
          <a:bodyPr>
            <a:normAutofit/>
          </a:bodyPr>
          <a:lstStyle/>
          <a:p>
            <a:r>
              <a:rPr lang="en-IN" dirty="0"/>
              <a:t> 1.LinearSVC</a:t>
            </a:r>
          </a:p>
          <a:p>
            <a:r>
              <a:rPr lang="en-IN" dirty="0"/>
              <a:t> 2.MultimonialNB </a:t>
            </a:r>
          </a:p>
          <a:p>
            <a:r>
              <a:rPr lang="en-IN" dirty="0"/>
              <a:t>3.Desicion Tree Classifier</a:t>
            </a:r>
          </a:p>
          <a:p>
            <a:r>
              <a:rPr lang="en-IN" dirty="0"/>
              <a:t> 4. </a:t>
            </a:r>
            <a:r>
              <a:rPr lang="en-IN" dirty="0" err="1"/>
              <a:t>SDGClassifier</a:t>
            </a:r>
            <a:r>
              <a:rPr lang="en-IN" dirty="0"/>
              <a:t>(Stochastic Gradient Classifier)</a:t>
            </a:r>
          </a:p>
          <a:p>
            <a:endParaRPr lang="en-IN" dirty="0"/>
          </a:p>
        </p:txBody>
      </p:sp>
    </p:spTree>
    <p:extLst>
      <p:ext uri="{BB962C8B-B14F-4D97-AF65-F5344CB8AC3E}">
        <p14:creationId xmlns:p14="http://schemas.microsoft.com/office/powerpoint/2010/main" val="222580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3DCD-CD24-4BA8-806E-75A5FC502983}"/>
              </a:ext>
            </a:extLst>
          </p:cNvPr>
          <p:cNvSpPr>
            <a:spLocks noGrp="1"/>
          </p:cNvSpPr>
          <p:nvPr>
            <p:ph type="title"/>
          </p:nvPr>
        </p:nvSpPr>
        <p:spPr>
          <a:xfrm>
            <a:off x="677334" y="609600"/>
            <a:ext cx="8596668" cy="936812"/>
          </a:xfrm>
        </p:spPr>
        <p:txBody>
          <a:bodyPr/>
          <a:lstStyle/>
          <a:p>
            <a:r>
              <a:rPr lang="en-IN" dirty="0"/>
              <a:t>            Business Problem Framing</a:t>
            </a:r>
          </a:p>
        </p:txBody>
      </p:sp>
      <p:sp>
        <p:nvSpPr>
          <p:cNvPr id="3" name="Content Placeholder 2">
            <a:extLst>
              <a:ext uri="{FF2B5EF4-FFF2-40B4-BE49-F238E27FC236}">
                <a16:creationId xmlns:a16="http://schemas.microsoft.com/office/drawing/2014/main" id="{3C87009D-FD2E-4E0A-A79C-E3EE0866EE42}"/>
              </a:ext>
            </a:extLst>
          </p:cNvPr>
          <p:cNvSpPr>
            <a:spLocks noGrp="1"/>
          </p:cNvSpPr>
          <p:nvPr>
            <p:ph idx="1"/>
          </p:nvPr>
        </p:nvSpPr>
        <p:spPr>
          <a:xfrm>
            <a:off x="677334" y="1546413"/>
            <a:ext cx="8695266" cy="4840940"/>
          </a:xfrm>
        </p:spPr>
        <p:txBody>
          <a:bodyPr>
            <a:normAutofit fontScale="92500" lnSpcReduction="20000"/>
          </a:bodyPr>
          <a:lstStyle/>
          <a:p>
            <a:pPr algn="just"/>
            <a:endParaRPr lang="en-US" dirty="0"/>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rapid development of Web 2.0 and e-commerce has led to a proliferation in the number of online user reviews. Online reviews contain a wealth of sentiment information that is important for many decision-making processes, such as personal consumption decisions, commodity quality monitoring, and social opinion mining. Mining the sentiment and opinions that are contained in online reviews has become an important topic in natural language processing, machine learning, and Web mining.</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Customer reviews and eCommerce website profits go hand in hand. Good reviews are a sign of customer loyalty, and businesses that have a lot of positive reviews tend to grow their revenues twice as fast as their competitors. By understanding exactly how your business will benefit from customer reviews, you can work on a strategy that will help you to get more of them.</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a client who has a website where people write different reviews for technical products. Now they are adding a new feature to their website i.e. the reviewer will have to add stars (ratings) as well with the review. The rating is out 5 stars and it only has 5 options available 1 star, 2 stars, 3 stars, 4 stars and 5 stars. Now they want to predict ratings for the reviews which were written in the past and they don’t have a rating. So, we have to build an application which can predict the rating by seeing the review.</a:t>
            </a: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6686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DE79-F7E2-60DF-9DBD-F1FC94539813}"/>
              </a:ext>
            </a:extLst>
          </p:cNvPr>
          <p:cNvSpPr>
            <a:spLocks noGrp="1"/>
          </p:cNvSpPr>
          <p:nvPr>
            <p:ph type="title"/>
          </p:nvPr>
        </p:nvSpPr>
        <p:spPr>
          <a:xfrm>
            <a:off x="677334" y="609600"/>
            <a:ext cx="8596668" cy="815788"/>
          </a:xfrm>
        </p:spPr>
        <p:txBody>
          <a:bodyPr/>
          <a:lstStyle/>
          <a:p>
            <a:r>
              <a:rPr lang="en-US" dirty="0"/>
              <a:t>Run and Evaluate selected models</a:t>
            </a:r>
            <a:endParaRPr lang="en-IN" dirty="0"/>
          </a:p>
        </p:txBody>
      </p:sp>
      <p:sp>
        <p:nvSpPr>
          <p:cNvPr id="3" name="Content Placeholder 2">
            <a:extLst>
              <a:ext uri="{FF2B5EF4-FFF2-40B4-BE49-F238E27FC236}">
                <a16:creationId xmlns:a16="http://schemas.microsoft.com/office/drawing/2014/main" id="{C8663114-F645-E38F-997A-FD785FCA3FF5}"/>
              </a:ext>
            </a:extLst>
          </p:cNvPr>
          <p:cNvSpPr>
            <a:spLocks noGrp="1"/>
          </p:cNvSpPr>
          <p:nvPr>
            <p:ph idx="1"/>
          </p:nvPr>
        </p:nvSpPr>
        <p:spPr>
          <a:xfrm>
            <a:off x="677334" y="1331259"/>
            <a:ext cx="3652619" cy="4710103"/>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have used here total of 4 classification Models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train_train_split</a:t>
            </a:r>
            <a:r>
              <a:rPr lang="en-IN" sz="1800" dirty="0">
                <a:effectLst/>
                <a:latin typeface="Calibri" panose="020F0502020204030204" pitchFamily="34" charset="0"/>
                <a:ea typeface="Calibri" panose="020F0502020204030204" pitchFamily="34" charset="0"/>
                <a:cs typeface="Times New Roman" panose="02020603050405020304" pitchFamily="18" charset="0"/>
              </a:rPr>
              <a:t> choosing .33%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test_size.First</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convert the string into numerical vectors using TF_IDF(Term frequency-inverse document frequency) and then balancing the dataset with smote oversampling technique.</a:t>
            </a:r>
          </a:p>
          <a:p>
            <a:endParaRPr lang="en-IN" dirty="0"/>
          </a:p>
        </p:txBody>
      </p:sp>
      <p:pic>
        <p:nvPicPr>
          <p:cNvPr id="9" name="Picture 8">
            <a:extLst>
              <a:ext uri="{FF2B5EF4-FFF2-40B4-BE49-F238E27FC236}">
                <a16:creationId xmlns:a16="http://schemas.microsoft.com/office/drawing/2014/main" id="{B11AA8C0-B295-5827-456A-B075BBEC4E53}"/>
              </a:ext>
            </a:extLst>
          </p:cNvPr>
          <p:cNvPicPr>
            <a:picLocks noChangeAspect="1"/>
          </p:cNvPicPr>
          <p:nvPr/>
        </p:nvPicPr>
        <p:blipFill>
          <a:blip r:embed="rId2"/>
          <a:stretch>
            <a:fillRect/>
          </a:stretch>
        </p:blipFill>
        <p:spPr>
          <a:xfrm>
            <a:off x="4329953" y="1134875"/>
            <a:ext cx="3219450" cy="1495425"/>
          </a:xfrm>
          <a:prstGeom prst="rect">
            <a:avLst/>
          </a:prstGeom>
        </p:spPr>
      </p:pic>
      <p:pic>
        <p:nvPicPr>
          <p:cNvPr id="10" name="Picture 9">
            <a:extLst>
              <a:ext uri="{FF2B5EF4-FFF2-40B4-BE49-F238E27FC236}">
                <a16:creationId xmlns:a16="http://schemas.microsoft.com/office/drawing/2014/main" id="{7A2B7D1F-7C1D-9800-B0F3-09A06BA1DD3D}"/>
              </a:ext>
            </a:extLst>
          </p:cNvPr>
          <p:cNvPicPr>
            <a:picLocks noChangeAspect="1"/>
          </p:cNvPicPr>
          <p:nvPr/>
        </p:nvPicPr>
        <p:blipFill>
          <a:blip r:embed="rId3"/>
          <a:stretch>
            <a:fillRect/>
          </a:stretch>
        </p:blipFill>
        <p:spPr>
          <a:xfrm>
            <a:off x="4269690" y="2597523"/>
            <a:ext cx="3652619" cy="1781175"/>
          </a:xfrm>
          <a:prstGeom prst="rect">
            <a:avLst/>
          </a:prstGeom>
        </p:spPr>
      </p:pic>
      <p:pic>
        <p:nvPicPr>
          <p:cNvPr id="11" name="Picture 10">
            <a:extLst>
              <a:ext uri="{FF2B5EF4-FFF2-40B4-BE49-F238E27FC236}">
                <a16:creationId xmlns:a16="http://schemas.microsoft.com/office/drawing/2014/main" id="{2F3ACFA4-6CDB-CF80-F312-E11F7F42456B}"/>
              </a:ext>
            </a:extLst>
          </p:cNvPr>
          <p:cNvPicPr>
            <a:picLocks noChangeAspect="1"/>
          </p:cNvPicPr>
          <p:nvPr/>
        </p:nvPicPr>
        <p:blipFill>
          <a:blip r:embed="rId4"/>
          <a:stretch>
            <a:fillRect/>
          </a:stretch>
        </p:blipFill>
        <p:spPr>
          <a:xfrm>
            <a:off x="4329953" y="4664747"/>
            <a:ext cx="3592356" cy="435610"/>
          </a:xfrm>
          <a:prstGeom prst="rect">
            <a:avLst/>
          </a:prstGeom>
        </p:spPr>
      </p:pic>
      <p:pic>
        <p:nvPicPr>
          <p:cNvPr id="12" name="Picture 11">
            <a:extLst>
              <a:ext uri="{FF2B5EF4-FFF2-40B4-BE49-F238E27FC236}">
                <a16:creationId xmlns:a16="http://schemas.microsoft.com/office/drawing/2014/main" id="{03474E81-6604-A368-15CD-A312943FC665}"/>
              </a:ext>
            </a:extLst>
          </p:cNvPr>
          <p:cNvPicPr>
            <a:picLocks noChangeAspect="1"/>
          </p:cNvPicPr>
          <p:nvPr/>
        </p:nvPicPr>
        <p:blipFill>
          <a:blip r:embed="rId5"/>
          <a:stretch>
            <a:fillRect/>
          </a:stretch>
        </p:blipFill>
        <p:spPr>
          <a:xfrm>
            <a:off x="8411403" y="559360"/>
            <a:ext cx="2865755" cy="2349500"/>
          </a:xfrm>
          <a:prstGeom prst="rect">
            <a:avLst/>
          </a:prstGeom>
        </p:spPr>
      </p:pic>
      <p:pic>
        <p:nvPicPr>
          <p:cNvPr id="13" name="Picture 12">
            <a:extLst>
              <a:ext uri="{FF2B5EF4-FFF2-40B4-BE49-F238E27FC236}">
                <a16:creationId xmlns:a16="http://schemas.microsoft.com/office/drawing/2014/main" id="{4E824AA0-914C-1776-943F-AD99C68B05CD}"/>
              </a:ext>
            </a:extLst>
          </p:cNvPr>
          <p:cNvPicPr>
            <a:picLocks noChangeAspect="1"/>
          </p:cNvPicPr>
          <p:nvPr/>
        </p:nvPicPr>
        <p:blipFill>
          <a:blip r:embed="rId6"/>
          <a:stretch>
            <a:fillRect/>
          </a:stretch>
        </p:blipFill>
        <p:spPr>
          <a:xfrm>
            <a:off x="8336267" y="4467225"/>
            <a:ext cx="3592356" cy="1781175"/>
          </a:xfrm>
          <a:prstGeom prst="rect">
            <a:avLst/>
          </a:prstGeom>
        </p:spPr>
      </p:pic>
    </p:spTree>
    <p:extLst>
      <p:ext uri="{BB962C8B-B14F-4D97-AF65-F5344CB8AC3E}">
        <p14:creationId xmlns:p14="http://schemas.microsoft.com/office/powerpoint/2010/main" val="1791860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4FE0-A613-992F-4977-EC683FB35C7D}"/>
              </a:ext>
            </a:extLst>
          </p:cNvPr>
          <p:cNvSpPr>
            <a:spLocks noGrp="1"/>
          </p:cNvSpPr>
          <p:nvPr>
            <p:ph type="title"/>
          </p:nvPr>
        </p:nvSpPr>
        <p:spPr/>
        <p:txBody>
          <a:bodyPr/>
          <a:lstStyle/>
          <a:p>
            <a:r>
              <a:rPr lang="en-IN" dirty="0"/>
              <a:t>Model 1.MultinomialNB</a:t>
            </a:r>
          </a:p>
        </p:txBody>
      </p:sp>
      <p:sp>
        <p:nvSpPr>
          <p:cNvPr id="3" name="Content Placeholder 2">
            <a:extLst>
              <a:ext uri="{FF2B5EF4-FFF2-40B4-BE49-F238E27FC236}">
                <a16:creationId xmlns:a16="http://schemas.microsoft.com/office/drawing/2014/main" id="{70358CCB-6AB5-07A4-7383-709E96004DCE}"/>
              </a:ext>
            </a:extLst>
          </p:cNvPr>
          <p:cNvSpPr>
            <a:spLocks noGrp="1"/>
          </p:cNvSpPr>
          <p:nvPr>
            <p:ph idx="1"/>
          </p:nvPr>
        </p:nvSpPr>
        <p:spPr>
          <a:xfrm>
            <a:off x="677333" y="1488612"/>
            <a:ext cx="3787649" cy="5369388"/>
          </a:xfrm>
        </p:spPr>
        <p:txBody>
          <a:bodyPr>
            <a:normAutofit fontScale="92500" lnSpcReduction="10000"/>
          </a:bodyPr>
          <a:lstStyle/>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The multinomial Naive Bayes classifier is suitable for classification with discrete features (e.g., word counts for text classification). The multinomial distribution normally requires integer feature counts. However, in practice, fractional counts such as </a:t>
            </a:r>
            <a:r>
              <a:rPr lang="en-US" sz="1800" dirty="0" err="1">
                <a:effectLst/>
                <a:latin typeface="Calibri" panose="020F0502020204030204" pitchFamily="34" charset="0"/>
                <a:ea typeface="Calibri" panose="020F0502020204030204" pitchFamily="34" charset="0"/>
                <a:cs typeface="Calibri" panose="020F0502020204030204" pitchFamily="34" charset="0"/>
              </a:rPr>
              <a:t>tf-idf</a:t>
            </a:r>
            <a:r>
              <a:rPr lang="en-US" sz="1800" dirty="0">
                <a:effectLst/>
                <a:latin typeface="Calibri" panose="020F0502020204030204" pitchFamily="34" charset="0"/>
                <a:ea typeface="Calibri" panose="020F0502020204030204" pitchFamily="34" charset="0"/>
                <a:cs typeface="Calibri" panose="020F0502020204030204" pitchFamily="34" charset="0"/>
              </a:rPr>
              <a:t> may also work. The Multinomial Naive Bayes algorithm is a Bayesian learning approach popular in Natural Language Processing (NLP). The program guesses the tag of a text, such as an email or a newspaper story, using the Bayes theorem. It calculates each tag's likelihood for a given sample and outputs the tag with the greatest chance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1800" dirty="0">
                <a:effectLst/>
                <a:latin typeface="Calibri" panose="020F0502020204030204" pitchFamily="34" charset="0"/>
                <a:ea typeface="Calibri" panose="020F0502020204030204" pitchFamily="34" charset="0"/>
                <a:cs typeface="Calibri" panose="020F0502020204030204" pitchFamily="34" charset="0"/>
              </a:rPr>
              <a:t>The model give the accuracy of 82.60% ,</a:t>
            </a:r>
            <a:r>
              <a:rPr lang="en-IN" sz="1800" dirty="0" err="1">
                <a:effectLst/>
                <a:latin typeface="Calibri" panose="020F0502020204030204" pitchFamily="34" charset="0"/>
                <a:ea typeface="Calibri" panose="020F0502020204030204" pitchFamily="34" charset="0"/>
                <a:cs typeface="Calibri" panose="020F0502020204030204" pitchFamily="34" charset="0"/>
              </a:rPr>
              <a:t>cross_val_score</a:t>
            </a:r>
            <a:r>
              <a:rPr lang="en-IN" sz="1800" dirty="0">
                <a:effectLst/>
                <a:latin typeface="Calibri" panose="020F0502020204030204" pitchFamily="34" charset="0"/>
                <a:ea typeface="Calibri" panose="020F0502020204030204" pitchFamily="34" charset="0"/>
                <a:cs typeface="Calibri" panose="020F0502020204030204" pitchFamily="34" charset="0"/>
              </a:rPr>
              <a:t> of 76.47%.</a:t>
            </a:r>
            <a:endParaRPr lang="en-IN" sz="16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83C89300-4B02-3C46-9CF4-FDE1D23C418F}"/>
              </a:ext>
            </a:extLst>
          </p:cNvPr>
          <p:cNvPicPr>
            <a:picLocks noChangeAspect="1"/>
          </p:cNvPicPr>
          <p:nvPr/>
        </p:nvPicPr>
        <p:blipFill>
          <a:blip r:embed="rId2"/>
          <a:stretch>
            <a:fillRect/>
          </a:stretch>
        </p:blipFill>
        <p:spPr>
          <a:xfrm>
            <a:off x="4773706" y="1488612"/>
            <a:ext cx="3939988" cy="1940388"/>
          </a:xfrm>
          <a:prstGeom prst="rect">
            <a:avLst/>
          </a:prstGeom>
        </p:spPr>
      </p:pic>
      <p:pic>
        <p:nvPicPr>
          <p:cNvPr id="10" name="Picture 9">
            <a:extLst>
              <a:ext uri="{FF2B5EF4-FFF2-40B4-BE49-F238E27FC236}">
                <a16:creationId xmlns:a16="http://schemas.microsoft.com/office/drawing/2014/main" id="{FB98920E-A8A9-1808-156A-ED71BE962F9A}"/>
              </a:ext>
            </a:extLst>
          </p:cNvPr>
          <p:cNvPicPr>
            <a:picLocks noChangeAspect="1"/>
          </p:cNvPicPr>
          <p:nvPr/>
        </p:nvPicPr>
        <p:blipFill>
          <a:blip r:embed="rId3"/>
          <a:stretch>
            <a:fillRect/>
          </a:stretch>
        </p:blipFill>
        <p:spPr>
          <a:xfrm>
            <a:off x="4975668" y="3778623"/>
            <a:ext cx="4800344" cy="1828800"/>
          </a:xfrm>
          <a:prstGeom prst="rect">
            <a:avLst/>
          </a:prstGeom>
        </p:spPr>
      </p:pic>
    </p:spTree>
    <p:extLst>
      <p:ext uri="{BB962C8B-B14F-4D97-AF65-F5344CB8AC3E}">
        <p14:creationId xmlns:p14="http://schemas.microsoft.com/office/powerpoint/2010/main" val="96373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D791-547C-F1BA-371A-C82C7B62B22B}"/>
              </a:ext>
            </a:extLst>
          </p:cNvPr>
          <p:cNvSpPr>
            <a:spLocks noGrp="1"/>
          </p:cNvSpPr>
          <p:nvPr>
            <p:ph type="title"/>
          </p:nvPr>
        </p:nvSpPr>
        <p:spPr>
          <a:xfrm>
            <a:off x="677334" y="609600"/>
            <a:ext cx="8596668" cy="587188"/>
          </a:xfrm>
        </p:spPr>
        <p:txBody>
          <a:bodyPr>
            <a:normAutofit fontScale="90000"/>
          </a:bodyPr>
          <a:lstStyle/>
          <a:p>
            <a:r>
              <a:rPr lang="en-IN" dirty="0"/>
              <a:t>Model 2:LinearSVC</a:t>
            </a:r>
          </a:p>
        </p:txBody>
      </p:sp>
      <p:sp>
        <p:nvSpPr>
          <p:cNvPr id="3" name="Content Placeholder 2">
            <a:extLst>
              <a:ext uri="{FF2B5EF4-FFF2-40B4-BE49-F238E27FC236}">
                <a16:creationId xmlns:a16="http://schemas.microsoft.com/office/drawing/2014/main" id="{3A47889B-6939-9EF6-2504-F53724B2AB90}"/>
              </a:ext>
            </a:extLst>
          </p:cNvPr>
          <p:cNvSpPr>
            <a:spLocks noGrp="1"/>
          </p:cNvSpPr>
          <p:nvPr>
            <p:ph idx="1"/>
          </p:nvPr>
        </p:nvSpPr>
        <p:spPr>
          <a:xfrm>
            <a:off x="645459" y="1317812"/>
            <a:ext cx="4101353" cy="4598894"/>
          </a:xfrm>
        </p:spPr>
        <p:txBody>
          <a:bodyPr>
            <a:normAutofit lnSpcReduction="10000"/>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Linear Support Vector Classifier (SVC) method applies a linear kernel function to perform classification and it performs well with a large number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samples.The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objective of a Linear SVC (Support Vector Classifier) is to fit to the data you provide, returning a "best fit" hyperplane that divides, or categorizes, your data. From there, after getting the hyperplane, you can then feed some features to your classifier to see what the "predicted" class is.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 give the accuracy of 86.85% and cross_val_score of 76.37%.</a:t>
            </a:r>
          </a:p>
        </p:txBody>
      </p:sp>
      <p:pic>
        <p:nvPicPr>
          <p:cNvPr id="7" name="Picture 6">
            <a:extLst>
              <a:ext uri="{FF2B5EF4-FFF2-40B4-BE49-F238E27FC236}">
                <a16:creationId xmlns:a16="http://schemas.microsoft.com/office/drawing/2014/main" id="{63ECB5C6-39F3-7CF6-0337-F269828B19B6}"/>
              </a:ext>
            </a:extLst>
          </p:cNvPr>
          <p:cNvPicPr>
            <a:picLocks noChangeAspect="1"/>
          </p:cNvPicPr>
          <p:nvPr/>
        </p:nvPicPr>
        <p:blipFill>
          <a:blip r:embed="rId2"/>
          <a:stretch>
            <a:fillRect/>
          </a:stretch>
        </p:blipFill>
        <p:spPr>
          <a:xfrm>
            <a:off x="5240152" y="781610"/>
            <a:ext cx="4410075" cy="1988483"/>
          </a:xfrm>
          <a:prstGeom prst="rect">
            <a:avLst/>
          </a:prstGeom>
        </p:spPr>
      </p:pic>
      <p:pic>
        <p:nvPicPr>
          <p:cNvPr id="11" name="Picture 10">
            <a:extLst>
              <a:ext uri="{FF2B5EF4-FFF2-40B4-BE49-F238E27FC236}">
                <a16:creationId xmlns:a16="http://schemas.microsoft.com/office/drawing/2014/main" id="{18F3A110-99C7-7446-D4CD-2C909CC09E68}"/>
              </a:ext>
            </a:extLst>
          </p:cNvPr>
          <p:cNvPicPr>
            <a:picLocks noChangeAspect="1"/>
          </p:cNvPicPr>
          <p:nvPr/>
        </p:nvPicPr>
        <p:blipFill>
          <a:blip r:embed="rId3"/>
          <a:stretch>
            <a:fillRect/>
          </a:stretch>
        </p:blipFill>
        <p:spPr>
          <a:xfrm>
            <a:off x="5418324" y="3085839"/>
            <a:ext cx="4101353" cy="2299970"/>
          </a:xfrm>
          <a:prstGeom prst="rect">
            <a:avLst/>
          </a:prstGeom>
        </p:spPr>
      </p:pic>
    </p:spTree>
    <p:extLst>
      <p:ext uri="{BB962C8B-B14F-4D97-AF65-F5344CB8AC3E}">
        <p14:creationId xmlns:p14="http://schemas.microsoft.com/office/powerpoint/2010/main" val="3688755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019A-FDC3-0084-5C67-B5B03948ECBA}"/>
              </a:ext>
            </a:extLst>
          </p:cNvPr>
          <p:cNvSpPr>
            <a:spLocks noGrp="1"/>
          </p:cNvSpPr>
          <p:nvPr>
            <p:ph type="title"/>
          </p:nvPr>
        </p:nvSpPr>
        <p:spPr/>
        <p:txBody>
          <a:bodyPr/>
          <a:lstStyle/>
          <a:p>
            <a:r>
              <a:rPr lang="en-IN" dirty="0"/>
              <a:t>Model 3:SDGClassifier</a:t>
            </a:r>
          </a:p>
        </p:txBody>
      </p:sp>
      <p:sp>
        <p:nvSpPr>
          <p:cNvPr id="3" name="Content Placeholder 2">
            <a:extLst>
              <a:ext uri="{FF2B5EF4-FFF2-40B4-BE49-F238E27FC236}">
                <a16:creationId xmlns:a16="http://schemas.microsoft.com/office/drawing/2014/main" id="{BB294FAF-D773-84CF-846E-B74263A9E82E}"/>
              </a:ext>
            </a:extLst>
          </p:cNvPr>
          <p:cNvSpPr>
            <a:spLocks noGrp="1"/>
          </p:cNvSpPr>
          <p:nvPr>
            <p:ph idx="1"/>
          </p:nvPr>
        </p:nvSpPr>
        <p:spPr>
          <a:xfrm>
            <a:off x="134470" y="1385047"/>
            <a:ext cx="4034117" cy="4970929"/>
          </a:xfrm>
        </p:spPr>
        <p:txBody>
          <a:bodyPr>
            <a:normAutofit fontScale="92500" lnSpcReduction="10000"/>
          </a:bodyPr>
          <a:lstStyle/>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Stochastic Gradient Descent (SGD) is a simple yet very efficient approach to fitting linear classifiers and regressors under convex loss functions such as (linear) Support Vector Machines and Logistic Regression. Even though SGD has been around in the machine learning community for a long time, it has received a considerable amount of attention just recently in the context of large-scale learning.</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SGD has been successfully applied to large-scale and sparse machine learning problems often encountered in text classification and natural language processing.</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 give the accuracy of 83.80% and cross_val_score of 78.26%</a:t>
            </a:r>
            <a:r>
              <a:rPr lang="en-IN" dirty="0">
                <a:latin typeface="Calibri" panose="020F0502020204030204" pitchFamily="34" charset="0"/>
                <a:cs typeface="Times New Roman" panose="02020603050405020304" pitchFamily="18" charset="0"/>
              </a:rPr>
              <a:t>.</a:t>
            </a:r>
            <a:endParaRPr lang="en-IN" dirty="0"/>
          </a:p>
          <a:p>
            <a:endParaRPr lang="en-IN" dirty="0"/>
          </a:p>
        </p:txBody>
      </p:sp>
      <p:pic>
        <p:nvPicPr>
          <p:cNvPr id="7" name="Picture 6">
            <a:extLst>
              <a:ext uri="{FF2B5EF4-FFF2-40B4-BE49-F238E27FC236}">
                <a16:creationId xmlns:a16="http://schemas.microsoft.com/office/drawing/2014/main" id="{86B7CA43-D43C-1947-7DFD-50EAF9307AC3}"/>
              </a:ext>
            </a:extLst>
          </p:cNvPr>
          <p:cNvPicPr>
            <a:picLocks noChangeAspect="1"/>
          </p:cNvPicPr>
          <p:nvPr/>
        </p:nvPicPr>
        <p:blipFill>
          <a:blip r:embed="rId2"/>
          <a:stretch>
            <a:fillRect/>
          </a:stretch>
        </p:blipFill>
        <p:spPr>
          <a:xfrm>
            <a:off x="4543991" y="1270000"/>
            <a:ext cx="4354606" cy="1809750"/>
          </a:xfrm>
          <a:prstGeom prst="rect">
            <a:avLst/>
          </a:prstGeom>
        </p:spPr>
      </p:pic>
      <p:pic>
        <p:nvPicPr>
          <p:cNvPr id="8" name="Picture 7">
            <a:extLst>
              <a:ext uri="{FF2B5EF4-FFF2-40B4-BE49-F238E27FC236}">
                <a16:creationId xmlns:a16="http://schemas.microsoft.com/office/drawing/2014/main" id="{EB1204B8-1E50-8D3F-5718-59507FFCC055}"/>
              </a:ext>
            </a:extLst>
          </p:cNvPr>
          <p:cNvPicPr>
            <a:picLocks noChangeAspect="1"/>
          </p:cNvPicPr>
          <p:nvPr/>
        </p:nvPicPr>
        <p:blipFill>
          <a:blip r:embed="rId3"/>
          <a:stretch>
            <a:fillRect/>
          </a:stretch>
        </p:blipFill>
        <p:spPr>
          <a:xfrm>
            <a:off x="4765865" y="3478119"/>
            <a:ext cx="3732676" cy="1733550"/>
          </a:xfrm>
          <a:prstGeom prst="rect">
            <a:avLst/>
          </a:prstGeom>
        </p:spPr>
      </p:pic>
    </p:spTree>
    <p:extLst>
      <p:ext uri="{BB962C8B-B14F-4D97-AF65-F5344CB8AC3E}">
        <p14:creationId xmlns:p14="http://schemas.microsoft.com/office/powerpoint/2010/main" val="150672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677D-AED3-37BD-4CE9-4F25BF1C580C}"/>
              </a:ext>
            </a:extLst>
          </p:cNvPr>
          <p:cNvSpPr>
            <a:spLocks noGrp="1"/>
          </p:cNvSpPr>
          <p:nvPr>
            <p:ph type="title"/>
          </p:nvPr>
        </p:nvSpPr>
        <p:spPr>
          <a:xfrm>
            <a:off x="677334" y="609600"/>
            <a:ext cx="8596668" cy="1004047"/>
          </a:xfrm>
        </p:spPr>
        <p:txBody>
          <a:bodyPr>
            <a:normAutofit/>
          </a:bodyPr>
          <a:lstStyle/>
          <a:p>
            <a:r>
              <a:rPr lang="en-IN" dirty="0"/>
              <a:t>Model 4:Decision Tree Classifier</a:t>
            </a:r>
          </a:p>
        </p:txBody>
      </p:sp>
      <p:sp>
        <p:nvSpPr>
          <p:cNvPr id="3" name="Content Placeholder 2">
            <a:extLst>
              <a:ext uri="{FF2B5EF4-FFF2-40B4-BE49-F238E27FC236}">
                <a16:creationId xmlns:a16="http://schemas.microsoft.com/office/drawing/2014/main" id="{EE268EF0-1FDB-7284-03C1-3C4F937F5A4A}"/>
              </a:ext>
            </a:extLst>
          </p:cNvPr>
          <p:cNvSpPr>
            <a:spLocks noGrp="1"/>
          </p:cNvSpPr>
          <p:nvPr>
            <p:ph idx="1"/>
          </p:nvPr>
        </p:nvSpPr>
        <p:spPr>
          <a:xfrm>
            <a:off x="677334" y="1519518"/>
            <a:ext cx="3680353" cy="4854387"/>
          </a:xfrm>
        </p:spPr>
        <p:txBody>
          <a:bodyPr>
            <a:normAutofit fontScale="92500" lnSpcReduction="10000"/>
          </a:bodyPr>
          <a:lstStyle/>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Learning is supervised learning approach used in statistics, data mining and machine learning. In this formalism, a classification or regression decision tree is used as a predictive model to draw conclusions about a set of observations. Tree models where the target variable can take a discrete set of values are called classification trees; in these tree structures, leaves represent class labels and branches represent conjunctions of features that lead to those class labels.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 give the accuracy of 86.19% and cross_val_score is 73.01%.</a:t>
            </a:r>
          </a:p>
          <a:p>
            <a:endParaRPr lang="en-IN" dirty="0"/>
          </a:p>
        </p:txBody>
      </p:sp>
      <p:pic>
        <p:nvPicPr>
          <p:cNvPr id="7" name="Picture 6">
            <a:extLst>
              <a:ext uri="{FF2B5EF4-FFF2-40B4-BE49-F238E27FC236}">
                <a16:creationId xmlns:a16="http://schemas.microsoft.com/office/drawing/2014/main" id="{AA9FC580-0761-B7C0-C3D6-A74E956682DB}"/>
              </a:ext>
            </a:extLst>
          </p:cNvPr>
          <p:cNvPicPr>
            <a:picLocks noChangeAspect="1"/>
          </p:cNvPicPr>
          <p:nvPr/>
        </p:nvPicPr>
        <p:blipFill>
          <a:blip r:embed="rId2"/>
          <a:stretch>
            <a:fillRect/>
          </a:stretch>
        </p:blipFill>
        <p:spPr>
          <a:xfrm>
            <a:off x="4873452" y="1253097"/>
            <a:ext cx="4400550" cy="1743075"/>
          </a:xfrm>
          <a:prstGeom prst="rect">
            <a:avLst/>
          </a:prstGeom>
        </p:spPr>
      </p:pic>
      <p:pic>
        <p:nvPicPr>
          <p:cNvPr id="8" name="Picture 7">
            <a:extLst>
              <a:ext uri="{FF2B5EF4-FFF2-40B4-BE49-F238E27FC236}">
                <a16:creationId xmlns:a16="http://schemas.microsoft.com/office/drawing/2014/main" id="{7BEF72C2-D868-271D-F227-E9596344CB0C}"/>
              </a:ext>
            </a:extLst>
          </p:cNvPr>
          <p:cNvPicPr>
            <a:picLocks noChangeAspect="1"/>
          </p:cNvPicPr>
          <p:nvPr/>
        </p:nvPicPr>
        <p:blipFill>
          <a:blip r:embed="rId3"/>
          <a:stretch>
            <a:fillRect/>
          </a:stretch>
        </p:blipFill>
        <p:spPr>
          <a:xfrm>
            <a:off x="5073477" y="3429000"/>
            <a:ext cx="4000500" cy="2066925"/>
          </a:xfrm>
          <a:prstGeom prst="rect">
            <a:avLst/>
          </a:prstGeom>
        </p:spPr>
      </p:pic>
    </p:spTree>
    <p:extLst>
      <p:ext uri="{BB962C8B-B14F-4D97-AF65-F5344CB8AC3E}">
        <p14:creationId xmlns:p14="http://schemas.microsoft.com/office/powerpoint/2010/main" val="357280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3966-5CEA-DD32-AF9F-55C57BFD6E3B}"/>
              </a:ext>
            </a:extLst>
          </p:cNvPr>
          <p:cNvSpPr>
            <a:spLocks noGrp="1"/>
          </p:cNvSpPr>
          <p:nvPr>
            <p:ph type="title"/>
          </p:nvPr>
        </p:nvSpPr>
        <p:spPr>
          <a:xfrm>
            <a:off x="677334" y="201706"/>
            <a:ext cx="8596668" cy="614931"/>
          </a:xfrm>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Key Metrics Used</a:t>
            </a:r>
            <a:endParaRPr lang="en-IN" sz="3200" dirty="0"/>
          </a:p>
        </p:txBody>
      </p:sp>
      <p:sp>
        <p:nvSpPr>
          <p:cNvPr id="3" name="Content Placeholder 2">
            <a:extLst>
              <a:ext uri="{FF2B5EF4-FFF2-40B4-BE49-F238E27FC236}">
                <a16:creationId xmlns:a16="http://schemas.microsoft.com/office/drawing/2014/main" id="{7731BF53-73E6-4722-4918-F79DC609AFE0}"/>
              </a:ext>
            </a:extLst>
          </p:cNvPr>
          <p:cNvSpPr>
            <a:spLocks noGrp="1"/>
          </p:cNvSpPr>
          <p:nvPr>
            <p:ph idx="1"/>
          </p:nvPr>
        </p:nvSpPr>
        <p:spPr>
          <a:xfrm>
            <a:off x="677333" y="914399"/>
            <a:ext cx="10268573" cy="6158753"/>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key metrics used here were Accuracy Score, Precision, Recall, F1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score,Cross</a:t>
            </a:r>
            <a:r>
              <a:rPr lang="en-IN" sz="1800" dirty="0">
                <a:effectLst/>
                <a:latin typeface="Calibri" panose="020F0502020204030204" pitchFamily="34" charset="0"/>
                <a:ea typeface="Calibri" panose="020F0502020204030204" pitchFamily="34" charset="0"/>
                <a:cs typeface="Times New Roman" panose="02020603050405020304" pitchFamily="18" charset="0"/>
              </a:rPr>
              <a:t> validation score and Confusion Matrix. We tried to find out the best parameters and also to increase our scores by using Hyperparameter Tuning and used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GridSearchCV</a:t>
            </a:r>
            <a:r>
              <a:rPr lang="en-IN" sz="1800" dirty="0">
                <a:effectLst/>
                <a:latin typeface="Calibri" panose="020F0502020204030204" pitchFamily="34" charset="0"/>
                <a:ea typeface="Calibri" panose="020F0502020204030204" pitchFamily="34" charset="0"/>
                <a:cs typeface="Times New Roman" panose="02020603050405020304" pitchFamily="18" charset="0"/>
              </a:rPr>
              <a:t> method.</a:t>
            </a:r>
          </a:p>
          <a:p>
            <a:r>
              <a:rPr lang="en-IN" b="1" dirty="0"/>
              <a:t>Accuracy </a:t>
            </a:r>
            <a:r>
              <a:rPr lang="en-IN" b="1" dirty="0" err="1"/>
              <a:t>Score</a:t>
            </a:r>
            <a:r>
              <a:rPr lang="en-IN" dirty="0" err="1"/>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accuracy is a machine learning model performance metric that is defined as the ratio of true positives and true negatives to all positive and negative observations.</a:t>
            </a:r>
          </a:p>
          <a:p>
            <a:r>
              <a:rPr lang="en-IN" b="1" dirty="0" err="1">
                <a:latin typeface="Calibri" panose="020F0502020204030204" pitchFamily="34" charset="0"/>
                <a:cs typeface="Times New Roman" panose="02020603050405020304" pitchFamily="18" charset="0"/>
              </a:rPr>
              <a:t>Precision</a:t>
            </a:r>
            <a:r>
              <a:rPr lang="en-IN" dirty="0" err="1">
                <a:latin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precision score measures the proportion of positively predicted labels that are actually correct. Precision is also known as the positive predictive value. </a:t>
            </a:r>
          </a:p>
          <a:p>
            <a:r>
              <a:rPr lang="en-IN" b="1" dirty="0" err="1">
                <a:latin typeface="Calibri" panose="020F0502020204030204" pitchFamily="34" charset="0"/>
                <a:cs typeface="Times New Roman" panose="02020603050405020304" pitchFamily="18" charset="0"/>
              </a:rPr>
              <a:t>Recall</a:t>
            </a:r>
            <a:r>
              <a:rPr lang="en-IN" dirty="0" err="1">
                <a:latin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 recall score represents the model’s ability to correctly predict the positives out of actual positives. </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F1:</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F1 score represents the model score as a function of precision and recall score. The F1 score becomes especially valuable when working on classification models in which your data set is imbalanced.</a:t>
            </a:r>
          </a:p>
          <a:p>
            <a:pPr marL="457200"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Confusion Matrix</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one of the evaluation metrics for machine learning classification problems, where a trained model is being evaluated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foraccuracy</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other performance measures.</a:t>
            </a:r>
          </a:p>
          <a:p>
            <a:pPr marL="457200" algn="just">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Cross validation </a:t>
            </a:r>
            <a:r>
              <a:rPr lang="en-IN" b="1" dirty="0" err="1">
                <a:latin typeface="Calibri" panose="020F0502020204030204" pitchFamily="34" charset="0"/>
                <a:ea typeface="Calibri" panose="020F0502020204030204" pitchFamily="34" charset="0"/>
                <a:cs typeface="Times New Roman" panose="02020603050405020304" pitchFamily="18" charset="0"/>
              </a:rPr>
              <a:t>score:</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Cross-validation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technique used to protect against overfitting in a predictive model, particularly in a case where the amount of data may be limited. In cross-validation, you make a fixed number of folds (or partitions) of the data, run the analysis on each fold, and then average the overall error estimate.</a:t>
            </a:r>
          </a:p>
          <a:p>
            <a:pPr marL="457200" algn="just">
              <a:lnSpc>
                <a:spcPct val="107000"/>
              </a:lnSpc>
              <a:spcAft>
                <a:spcPts val="800"/>
              </a:spcAft>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7638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76F7-E4C2-B2C7-A853-3EAF136AC883}"/>
              </a:ext>
            </a:extLst>
          </p:cNvPr>
          <p:cNvSpPr>
            <a:spLocks noGrp="1"/>
          </p:cNvSpPr>
          <p:nvPr>
            <p:ph type="title"/>
          </p:nvPr>
        </p:nvSpPr>
        <p:spPr/>
        <p:txBody>
          <a:bodyPr/>
          <a:lstStyle/>
          <a:p>
            <a:r>
              <a:rPr lang="en-IN" dirty="0"/>
              <a:t>Model Analysis</a:t>
            </a:r>
          </a:p>
        </p:txBody>
      </p:sp>
      <p:sp>
        <p:nvSpPr>
          <p:cNvPr id="3" name="Content Placeholder 2">
            <a:extLst>
              <a:ext uri="{FF2B5EF4-FFF2-40B4-BE49-F238E27FC236}">
                <a16:creationId xmlns:a16="http://schemas.microsoft.com/office/drawing/2014/main" id="{FB4F5070-2C0E-6403-C433-16E5DF7E5FDA}"/>
              </a:ext>
            </a:extLst>
          </p:cNvPr>
          <p:cNvSpPr>
            <a:spLocks noGrp="1"/>
          </p:cNvSpPr>
          <p:nvPr>
            <p:ph idx="1"/>
          </p:nvPr>
        </p:nvSpPr>
        <p:spPr>
          <a:xfrm>
            <a:off x="677334" y="1385048"/>
            <a:ext cx="4620807" cy="3542553"/>
          </a:xfrm>
        </p:spPr>
        <p:txBody>
          <a:bodyPr>
            <a:normAutofit/>
          </a:bodyPr>
          <a:lstStyle/>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Thus we see that after modelling different classification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algorithms,We</a:t>
            </a:r>
            <a:r>
              <a:rPr lang="en-IN" sz="1800" dirty="0">
                <a:effectLst/>
                <a:latin typeface="Calibri" panose="020F0502020204030204" pitchFamily="34" charset="0"/>
                <a:ea typeface="Calibri" panose="020F0502020204030204" pitchFamily="34" charset="0"/>
                <a:cs typeface="Times New Roman" panose="02020603050405020304" pitchFamily="18" charset="0"/>
              </a:rPr>
              <a:t> choose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SGDClassifier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the best fitting model as the difference between accuracy_score and cross validation score is less among other models. Now ,we will try Hyperparameter Tuning to find out the best parameters and using them to improve the scores and metrics values.</a:t>
            </a:r>
            <a:endParaRPr lang="en-IN" dirty="0"/>
          </a:p>
        </p:txBody>
      </p:sp>
      <p:pic>
        <p:nvPicPr>
          <p:cNvPr id="2050" name="Picture 2" descr="Winner White Stamp Text On Red Flag Stock Photo, Picture And Royalty Free  Image. Image 47070010.">
            <a:extLst>
              <a:ext uri="{FF2B5EF4-FFF2-40B4-BE49-F238E27FC236}">
                <a16:creationId xmlns:a16="http://schemas.microsoft.com/office/drawing/2014/main" id="{CB8863DC-A928-7C7A-AE15-0A7A49825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708" y="389823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934068-9344-C3AC-5F8E-974855487C34}"/>
              </a:ext>
            </a:extLst>
          </p:cNvPr>
          <p:cNvSpPr txBox="1"/>
          <p:nvPr/>
        </p:nvSpPr>
        <p:spPr>
          <a:xfrm>
            <a:off x="6422933" y="5856696"/>
            <a:ext cx="3153811" cy="369332"/>
          </a:xfrm>
          <a:prstGeom prst="rect">
            <a:avLst/>
          </a:prstGeom>
          <a:noFill/>
        </p:spPr>
        <p:txBody>
          <a:bodyPr wrap="square">
            <a:spAutoFit/>
          </a:bodyPr>
          <a:lstStyle/>
          <a:p>
            <a:pPr algn="ctr"/>
            <a:r>
              <a:rPr lang="en-US" sz="1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SDG </a:t>
            </a:r>
            <a:r>
              <a:rPr lang="en-US" sz="18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CLassifier</a:t>
            </a:r>
            <a:r>
              <a:rPr lang="en-US" sz="1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Model</a:t>
            </a:r>
          </a:p>
        </p:txBody>
      </p:sp>
      <p:pic>
        <p:nvPicPr>
          <p:cNvPr id="6" name="Picture 5">
            <a:extLst>
              <a:ext uri="{FF2B5EF4-FFF2-40B4-BE49-F238E27FC236}">
                <a16:creationId xmlns:a16="http://schemas.microsoft.com/office/drawing/2014/main" id="{4BB0CAA0-6F0C-C510-9916-5DB1210E4633}"/>
              </a:ext>
            </a:extLst>
          </p:cNvPr>
          <p:cNvPicPr>
            <a:picLocks noChangeAspect="1"/>
          </p:cNvPicPr>
          <p:nvPr/>
        </p:nvPicPr>
        <p:blipFill>
          <a:blip r:embed="rId3"/>
          <a:stretch>
            <a:fillRect/>
          </a:stretch>
        </p:blipFill>
        <p:spPr>
          <a:xfrm>
            <a:off x="5604300" y="1146811"/>
            <a:ext cx="4791075" cy="2027555"/>
          </a:xfrm>
          <a:prstGeom prst="rect">
            <a:avLst/>
          </a:prstGeom>
        </p:spPr>
      </p:pic>
    </p:spTree>
    <p:extLst>
      <p:ext uri="{BB962C8B-B14F-4D97-AF65-F5344CB8AC3E}">
        <p14:creationId xmlns:p14="http://schemas.microsoft.com/office/powerpoint/2010/main" val="1167156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AE90-5293-0574-FEF2-79CD1EBEF55F}"/>
              </a:ext>
            </a:extLst>
          </p:cNvPr>
          <p:cNvSpPr>
            <a:spLocks noGrp="1"/>
          </p:cNvSpPr>
          <p:nvPr>
            <p:ph type="title"/>
          </p:nvPr>
        </p:nvSpPr>
        <p:spPr>
          <a:xfrm>
            <a:off x="677334" y="609600"/>
            <a:ext cx="8596668" cy="788894"/>
          </a:xfrm>
        </p:spPr>
        <p:txBody>
          <a:bodyPr>
            <a:normAutofit/>
          </a:bodyPr>
          <a:lstStyle/>
          <a:p>
            <a:r>
              <a:rPr lang="en-IN" sz="2800" dirty="0"/>
              <a:t>Hyperparameter through </a:t>
            </a:r>
            <a:r>
              <a:rPr lang="en-IN" sz="2800" dirty="0" err="1"/>
              <a:t>GridSearchCV</a:t>
            </a:r>
            <a:endParaRPr lang="en-IN" sz="2800" dirty="0"/>
          </a:p>
        </p:txBody>
      </p:sp>
      <p:sp>
        <p:nvSpPr>
          <p:cNvPr id="3" name="Content Placeholder 2">
            <a:extLst>
              <a:ext uri="{FF2B5EF4-FFF2-40B4-BE49-F238E27FC236}">
                <a16:creationId xmlns:a16="http://schemas.microsoft.com/office/drawing/2014/main" id="{78B30F16-0795-3B74-A682-6CF3229FE346}"/>
              </a:ext>
            </a:extLst>
          </p:cNvPr>
          <p:cNvSpPr>
            <a:spLocks noGrp="1"/>
          </p:cNvSpPr>
          <p:nvPr>
            <p:ph idx="1"/>
          </p:nvPr>
        </p:nvSpPr>
        <p:spPr>
          <a:xfrm>
            <a:off x="677333" y="1237129"/>
            <a:ext cx="5194549" cy="4804233"/>
          </a:xfrm>
        </p:spPr>
        <p:txBody>
          <a:bodyPr>
            <a:normAutofit fontScale="92500"/>
          </a:bodyPr>
          <a:lstStyle/>
          <a:p>
            <a:pPr algn="just"/>
            <a:r>
              <a:rPr lang="en-US" dirty="0">
                <a:latin typeface="Calibri" panose="020F0502020204030204" pitchFamily="34" charset="0"/>
                <a:cs typeface="Calibri" panose="020F0502020204030204" pitchFamily="34" charset="0"/>
              </a:rPr>
              <a:t>Hyper parameter </a:t>
            </a:r>
            <a:r>
              <a:rPr lang="en-US" dirty="0" err="1">
                <a:latin typeface="Calibri" panose="020F0502020204030204" pitchFamily="34" charset="0"/>
                <a:cs typeface="Calibri" panose="020F0502020204030204" pitchFamily="34" charset="0"/>
              </a:rPr>
              <a:t>optimisation</a:t>
            </a:r>
            <a:r>
              <a:rPr lang="en-US" dirty="0">
                <a:latin typeface="Calibri" panose="020F0502020204030204" pitchFamily="34" charset="0"/>
                <a:cs typeface="Calibri" panose="020F0502020204030204" pitchFamily="34" charset="0"/>
              </a:rPr>
              <a:t> in machine learning intends to find the hyper parameters of a given machine learning algorithm that deliver the best performance as measured on a validation set.</a:t>
            </a:r>
          </a:p>
          <a:p>
            <a:pPr algn="just"/>
            <a:r>
              <a:rPr lang="en-US" dirty="0" err="1">
                <a:latin typeface="Calibri" panose="020F0502020204030204" pitchFamily="34" charset="0"/>
                <a:cs typeface="Calibri" panose="020F0502020204030204" pitchFamily="34" charset="0"/>
              </a:rPr>
              <a:t>GridsearchCV</a:t>
            </a:r>
            <a:r>
              <a:rPr lang="en-US" dirty="0">
                <a:latin typeface="Calibri" panose="020F0502020204030204" pitchFamily="34" charset="0"/>
                <a:cs typeface="Calibri" panose="020F0502020204030204" pitchFamily="34" charset="0"/>
              </a:rPr>
              <a:t>:</a:t>
            </a:r>
            <a:r>
              <a:rPr lang="en-US" b="0" i="0" dirty="0">
                <a:solidFill>
                  <a:srgbClr val="202124"/>
                </a:solidFill>
                <a:effectLst/>
                <a:latin typeface="Calibri" panose="020F0502020204030204" pitchFamily="34" charset="0"/>
                <a:cs typeface="Calibri" panose="020F0502020204030204" pitchFamily="34" charset="0"/>
              </a:rPr>
              <a:t> </a:t>
            </a:r>
            <a:r>
              <a:rPr lang="en-US" b="0" i="0" dirty="0" err="1">
                <a:solidFill>
                  <a:srgbClr val="202124"/>
                </a:solidFill>
                <a:effectLst/>
                <a:latin typeface="Calibri" panose="020F0502020204030204" pitchFamily="34" charset="0"/>
                <a:cs typeface="Calibri" panose="020F0502020204030204" pitchFamily="34" charset="0"/>
              </a:rPr>
              <a:t>GridSearchCV</a:t>
            </a:r>
            <a:r>
              <a:rPr lang="en-US" b="0" i="0" dirty="0">
                <a:solidFill>
                  <a:srgbClr val="202124"/>
                </a:solidFill>
                <a:effectLst/>
                <a:latin typeface="Calibri" panose="020F0502020204030204" pitchFamily="34" charset="0"/>
                <a:cs typeface="Calibri" panose="020F0502020204030204" pitchFamily="34" charset="0"/>
              </a:rPr>
              <a:t> is </a:t>
            </a:r>
            <a:r>
              <a:rPr lang="en-US" b="1" i="0" dirty="0">
                <a:solidFill>
                  <a:srgbClr val="202124"/>
                </a:solidFill>
                <a:effectLst/>
                <a:latin typeface="Calibri" panose="020F0502020204030204" pitchFamily="34" charset="0"/>
                <a:cs typeface="Calibri" panose="020F0502020204030204" pitchFamily="34" charset="0"/>
              </a:rPr>
              <a:t>a technique to search through the best parameter values from the given set of the grid of parameters</a:t>
            </a:r>
            <a:r>
              <a:rPr lang="en-US" b="0" i="0" dirty="0">
                <a:solidFill>
                  <a:srgbClr val="202124"/>
                </a:solidFill>
                <a:effectLst/>
                <a:latin typeface="Calibri" panose="020F0502020204030204" pitchFamily="34" charset="0"/>
                <a:cs typeface="Calibri" panose="020F0502020204030204" pitchFamily="34" charset="0"/>
              </a:rPr>
              <a:t>. It is basically a cross-validation method. the model and the parameters are required to be fed in. Best parameter values are extracted and then the predictions are made.</a:t>
            </a:r>
          </a:p>
          <a:p>
            <a:pPr algn="just"/>
            <a:r>
              <a:rPr lang="en-US" dirty="0">
                <a:solidFill>
                  <a:srgbClr val="202124"/>
                </a:solidFill>
                <a:latin typeface="Calibri" panose="020F0502020204030204" pitchFamily="34" charset="0"/>
                <a:cs typeface="Calibri" panose="020F0502020204030204" pitchFamily="34" charset="0"/>
              </a:rPr>
              <a:t>Thus on 3</a:t>
            </a:r>
            <a:r>
              <a:rPr lang="en-IN" dirty="0">
                <a:latin typeface="Calibri" panose="020F0502020204030204" pitchFamily="34" charset="0"/>
                <a:cs typeface="Calibri" panose="020F0502020204030204" pitchFamily="34" charset="0"/>
              </a:rPr>
              <a:t> parameters have been used under the </a:t>
            </a:r>
            <a:r>
              <a:rPr lang="en-IN" dirty="0" err="1">
                <a:latin typeface="Calibri" panose="020F0502020204030204" pitchFamily="34" charset="0"/>
                <a:cs typeface="Calibri" panose="020F0502020204030204" pitchFamily="34" charset="0"/>
              </a:rPr>
              <a:t>varaible</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parametrs</a:t>
            </a:r>
            <a:r>
              <a:rPr lang="en-IN" dirty="0">
                <a:latin typeface="Calibri" panose="020F0502020204030204" pitchFamily="34" charset="0"/>
                <a:cs typeface="Calibri" panose="020F0502020204030204" pitchFamily="34" charset="0"/>
              </a:rPr>
              <a:t> that is used in </a:t>
            </a:r>
            <a:r>
              <a:rPr lang="en-IN" dirty="0" err="1">
                <a:latin typeface="Calibri" panose="020F0502020204030204" pitchFamily="34" charset="0"/>
                <a:cs typeface="Calibri" panose="020F0502020204030204" pitchFamily="34" charset="0"/>
              </a:rPr>
              <a:t>gridsearchcv</a:t>
            </a:r>
            <a:r>
              <a:rPr lang="en-IN" dirty="0">
                <a:latin typeface="Calibri" panose="020F0502020204030204" pitchFamily="34" charset="0"/>
                <a:cs typeface="Calibri" panose="020F0502020204030204" pitchFamily="34" charset="0"/>
              </a:rPr>
              <a:t> for finding the best result. we see the best parameters which will help in improving the performance of the model using </a:t>
            </a:r>
            <a:r>
              <a:rPr lang="en-IN" dirty="0" err="1">
                <a:latin typeface="Calibri" panose="020F0502020204030204" pitchFamily="34" charset="0"/>
                <a:cs typeface="Calibri" panose="020F0502020204030204" pitchFamily="34" charset="0"/>
              </a:rPr>
              <a:t>gridserachcv.Then</a:t>
            </a:r>
            <a:r>
              <a:rPr lang="en-IN" dirty="0">
                <a:latin typeface="Calibri" panose="020F0502020204030204" pitchFamily="34" charset="0"/>
                <a:cs typeface="Calibri" panose="020F0502020204030204" pitchFamily="34" charset="0"/>
              </a:rPr>
              <a:t> we use this best parameters to the </a:t>
            </a:r>
            <a:r>
              <a:rPr lang="en-IN" dirty="0" err="1">
                <a:latin typeface="Calibri" panose="020F0502020204030204" pitchFamily="34" charset="0"/>
                <a:cs typeface="Calibri" panose="020F0502020204030204" pitchFamily="34" charset="0"/>
              </a:rPr>
              <a:t>gridseacrhcv</a:t>
            </a:r>
            <a:r>
              <a:rPr lang="en-IN" dirty="0">
                <a:latin typeface="Calibri" panose="020F0502020204030204" pitchFamily="34" charset="0"/>
                <a:cs typeface="Calibri" panose="020F0502020204030204" pitchFamily="34" charset="0"/>
              </a:rPr>
              <a:t> function.</a:t>
            </a:r>
          </a:p>
          <a:p>
            <a:pPr algn="just"/>
            <a:endParaRPr lang="en-IN" dirty="0">
              <a:latin typeface="Calibri" panose="020F0502020204030204" pitchFamily="34" charset="0"/>
              <a:cs typeface="Calibri" panose="020F0502020204030204" pitchFamily="34" charset="0"/>
            </a:endParaRPr>
          </a:p>
          <a:p>
            <a:pPr marL="457200" algn="just">
              <a:lnSpc>
                <a:spcPct val="107000"/>
              </a:lnSpc>
            </a:pPr>
            <a:endParaRPr lang="en-IN" dirty="0">
              <a:latin typeface="Calibri" panose="020F0502020204030204" pitchFamily="34" charset="0"/>
              <a:cs typeface="Calibri" panose="020F0502020204030204" pitchFamily="34" charset="0"/>
            </a:endParaRPr>
          </a:p>
          <a:p>
            <a:pPr marL="457200" algn="just">
              <a:lnSpc>
                <a:spcPct val="107000"/>
              </a:lnSpc>
              <a:spcAft>
                <a:spcPts val="800"/>
              </a:spcAft>
            </a:pPr>
            <a:endParaRPr lang="en-IN" dirty="0"/>
          </a:p>
        </p:txBody>
      </p:sp>
      <p:pic>
        <p:nvPicPr>
          <p:cNvPr id="6" name="Picture 5">
            <a:extLst>
              <a:ext uri="{FF2B5EF4-FFF2-40B4-BE49-F238E27FC236}">
                <a16:creationId xmlns:a16="http://schemas.microsoft.com/office/drawing/2014/main" id="{3843D0DC-1437-CC4E-D50E-D9F315C32991}"/>
              </a:ext>
            </a:extLst>
          </p:cNvPr>
          <p:cNvPicPr>
            <a:picLocks noChangeAspect="1"/>
          </p:cNvPicPr>
          <p:nvPr/>
        </p:nvPicPr>
        <p:blipFill>
          <a:blip r:embed="rId2"/>
          <a:stretch>
            <a:fillRect/>
          </a:stretch>
        </p:blipFill>
        <p:spPr>
          <a:xfrm>
            <a:off x="5973445" y="1398494"/>
            <a:ext cx="5731510" cy="2899410"/>
          </a:xfrm>
          <a:prstGeom prst="rect">
            <a:avLst/>
          </a:prstGeom>
        </p:spPr>
      </p:pic>
      <p:pic>
        <p:nvPicPr>
          <p:cNvPr id="7" name="Picture 6">
            <a:extLst>
              <a:ext uri="{FF2B5EF4-FFF2-40B4-BE49-F238E27FC236}">
                <a16:creationId xmlns:a16="http://schemas.microsoft.com/office/drawing/2014/main" id="{9EC88FD3-B0FD-7B79-71CE-6C95434449A1}"/>
              </a:ext>
            </a:extLst>
          </p:cNvPr>
          <p:cNvPicPr>
            <a:picLocks noChangeAspect="1"/>
          </p:cNvPicPr>
          <p:nvPr/>
        </p:nvPicPr>
        <p:blipFill>
          <a:blip r:embed="rId3"/>
          <a:stretch>
            <a:fillRect/>
          </a:stretch>
        </p:blipFill>
        <p:spPr>
          <a:xfrm>
            <a:off x="6096000" y="4427220"/>
            <a:ext cx="5731510" cy="1821180"/>
          </a:xfrm>
          <a:prstGeom prst="rect">
            <a:avLst/>
          </a:prstGeom>
        </p:spPr>
      </p:pic>
    </p:spTree>
    <p:extLst>
      <p:ext uri="{BB962C8B-B14F-4D97-AF65-F5344CB8AC3E}">
        <p14:creationId xmlns:p14="http://schemas.microsoft.com/office/powerpoint/2010/main" val="2200516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C9C8-CC60-D81C-58E4-A9029E6FD72D}"/>
              </a:ext>
            </a:extLst>
          </p:cNvPr>
          <p:cNvSpPr>
            <a:spLocks noGrp="1"/>
          </p:cNvSpPr>
          <p:nvPr>
            <p:ph type="title"/>
          </p:nvPr>
        </p:nvSpPr>
        <p:spPr/>
        <p:txBody>
          <a:bodyPr/>
          <a:lstStyle/>
          <a:p>
            <a:r>
              <a:rPr lang="en-IN" dirty="0"/>
              <a:t>Hyperparameter tunning –with best parameters-SDG Classifier</a:t>
            </a:r>
          </a:p>
        </p:txBody>
      </p:sp>
      <p:sp>
        <p:nvSpPr>
          <p:cNvPr id="5" name="Content Placeholder 4">
            <a:extLst>
              <a:ext uri="{FF2B5EF4-FFF2-40B4-BE49-F238E27FC236}">
                <a16:creationId xmlns:a16="http://schemas.microsoft.com/office/drawing/2014/main" id="{3E58CA9B-D001-ECCE-2E43-79B76444A1EB}"/>
              </a:ext>
            </a:extLst>
          </p:cNvPr>
          <p:cNvSpPr>
            <a:spLocks noGrp="1"/>
          </p:cNvSpPr>
          <p:nvPr>
            <p:ph idx="1"/>
          </p:nvPr>
        </p:nvSpPr>
        <p:spPr>
          <a:xfrm>
            <a:off x="677334" y="2160589"/>
            <a:ext cx="3424019" cy="3880773"/>
          </a:xfrm>
        </p:spPr>
        <p:txBody>
          <a:bodyPr/>
          <a:lstStyle/>
          <a:p>
            <a:pPr algn="just"/>
            <a:r>
              <a:rPr lang="en-IN" dirty="0">
                <a:latin typeface="Calibri" panose="020F0502020204030204" pitchFamily="34" charset="0"/>
                <a:cs typeface="Calibri" panose="020F0502020204030204" pitchFamily="34" charset="0"/>
              </a:rPr>
              <a:t>So we create final model through best parameters using </a:t>
            </a:r>
            <a:r>
              <a:rPr lang="en-IN" dirty="0" err="1">
                <a:latin typeface="Calibri" panose="020F0502020204030204" pitchFamily="34" charset="0"/>
                <a:cs typeface="Calibri" panose="020F0502020204030204" pitchFamily="34" charset="0"/>
              </a:rPr>
              <a:t>Gridsearchcv</a:t>
            </a:r>
            <a:r>
              <a:rPr lang="en-IN" dirty="0">
                <a:latin typeface="Calibri" panose="020F0502020204030204" pitchFamily="34" charset="0"/>
                <a:cs typeface="Calibri" panose="020F0502020204030204" pitchFamily="34" charset="0"/>
              </a:rPr>
              <a:t>.</a:t>
            </a:r>
          </a:p>
          <a:p>
            <a:pPr algn="just"/>
            <a:r>
              <a:rPr lang="en-IN" sz="1800" dirty="0">
                <a:effectLst/>
                <a:latin typeface="Calibri" panose="020F0502020204030204" pitchFamily="34" charset="0"/>
                <a:ea typeface="Calibri" panose="020F0502020204030204" pitchFamily="34" charset="0"/>
                <a:cs typeface="Calibri" panose="020F0502020204030204" pitchFamily="34" charset="0"/>
              </a:rPr>
              <a:t>Thus our final models shows the accuracy score of 85% which has been improved from 84% which is a positive sign. </a:t>
            </a:r>
          </a:p>
          <a:p>
            <a:endParaRPr lang="en-IN" dirty="0"/>
          </a:p>
        </p:txBody>
      </p:sp>
      <p:pic>
        <p:nvPicPr>
          <p:cNvPr id="6" name="Picture 5">
            <a:extLst>
              <a:ext uri="{FF2B5EF4-FFF2-40B4-BE49-F238E27FC236}">
                <a16:creationId xmlns:a16="http://schemas.microsoft.com/office/drawing/2014/main" id="{A2D2B57B-B2D4-1B35-060E-B50C3F6A2E92}"/>
              </a:ext>
            </a:extLst>
          </p:cNvPr>
          <p:cNvPicPr>
            <a:picLocks noChangeAspect="1"/>
          </p:cNvPicPr>
          <p:nvPr/>
        </p:nvPicPr>
        <p:blipFill>
          <a:blip r:embed="rId2"/>
          <a:stretch>
            <a:fillRect/>
          </a:stretch>
        </p:blipFill>
        <p:spPr>
          <a:xfrm>
            <a:off x="4821966" y="1930400"/>
            <a:ext cx="5694680" cy="3476625"/>
          </a:xfrm>
          <a:prstGeom prst="rect">
            <a:avLst/>
          </a:prstGeom>
        </p:spPr>
      </p:pic>
    </p:spTree>
    <p:extLst>
      <p:ext uri="{BB962C8B-B14F-4D97-AF65-F5344CB8AC3E}">
        <p14:creationId xmlns:p14="http://schemas.microsoft.com/office/powerpoint/2010/main" val="3511713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73B4-4E73-F5AC-EB79-96B9E81CF6E8}"/>
              </a:ext>
            </a:extLst>
          </p:cNvPr>
          <p:cNvSpPr>
            <a:spLocks noGrp="1"/>
          </p:cNvSpPr>
          <p:nvPr>
            <p:ph type="title"/>
          </p:nvPr>
        </p:nvSpPr>
        <p:spPr/>
        <p:txBody>
          <a:bodyPr/>
          <a:lstStyle/>
          <a:p>
            <a:r>
              <a:rPr lang="en-IN" dirty="0"/>
              <a:t>Confusion matrix-Final Model</a:t>
            </a:r>
          </a:p>
        </p:txBody>
      </p:sp>
      <p:sp>
        <p:nvSpPr>
          <p:cNvPr id="3" name="Content Placeholder 2">
            <a:extLst>
              <a:ext uri="{FF2B5EF4-FFF2-40B4-BE49-F238E27FC236}">
                <a16:creationId xmlns:a16="http://schemas.microsoft.com/office/drawing/2014/main" id="{3A80ABA6-919F-C999-19A3-57FF57D9EF1B}"/>
              </a:ext>
            </a:extLst>
          </p:cNvPr>
          <p:cNvSpPr>
            <a:spLocks noGrp="1"/>
          </p:cNvSpPr>
          <p:nvPr>
            <p:ph idx="1"/>
          </p:nvPr>
        </p:nvSpPr>
        <p:spPr>
          <a:xfrm>
            <a:off x="677334" y="1346630"/>
            <a:ext cx="2980266" cy="3696018"/>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dirty="0"/>
          </a:p>
        </p:txBody>
      </p:sp>
      <p:pic>
        <p:nvPicPr>
          <p:cNvPr id="4" name="Picture 3">
            <a:extLst>
              <a:ext uri="{FF2B5EF4-FFF2-40B4-BE49-F238E27FC236}">
                <a16:creationId xmlns:a16="http://schemas.microsoft.com/office/drawing/2014/main" id="{1723C83B-C1EB-0E50-859D-E46CD0EDC783}"/>
              </a:ext>
            </a:extLst>
          </p:cNvPr>
          <p:cNvPicPr>
            <a:picLocks noChangeAspect="1"/>
          </p:cNvPicPr>
          <p:nvPr/>
        </p:nvPicPr>
        <p:blipFill>
          <a:blip r:embed="rId2"/>
          <a:stretch>
            <a:fillRect/>
          </a:stretch>
        </p:blipFill>
        <p:spPr>
          <a:xfrm>
            <a:off x="4467374" y="1346629"/>
            <a:ext cx="4259767" cy="2125345"/>
          </a:xfrm>
          <a:prstGeom prst="rect">
            <a:avLst/>
          </a:prstGeom>
        </p:spPr>
      </p:pic>
      <p:pic>
        <p:nvPicPr>
          <p:cNvPr id="5" name="Picture 4">
            <a:extLst>
              <a:ext uri="{FF2B5EF4-FFF2-40B4-BE49-F238E27FC236}">
                <a16:creationId xmlns:a16="http://schemas.microsoft.com/office/drawing/2014/main" id="{C563E6D8-71A5-B9DA-F76B-11051EAD94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0382" y="3471974"/>
            <a:ext cx="3333750" cy="2954020"/>
          </a:xfrm>
          <a:prstGeom prst="rect">
            <a:avLst/>
          </a:prstGeom>
          <a:noFill/>
          <a:ln>
            <a:noFill/>
          </a:ln>
        </p:spPr>
      </p:pic>
    </p:spTree>
    <p:extLst>
      <p:ext uri="{BB962C8B-B14F-4D97-AF65-F5344CB8AC3E}">
        <p14:creationId xmlns:p14="http://schemas.microsoft.com/office/powerpoint/2010/main" val="401208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58BE-D7A5-42B8-9C65-98EEAA0AA0D1}"/>
              </a:ext>
            </a:extLst>
          </p:cNvPr>
          <p:cNvSpPr>
            <a:spLocks noGrp="1"/>
          </p:cNvSpPr>
          <p:nvPr>
            <p:ph type="title"/>
          </p:nvPr>
        </p:nvSpPr>
        <p:spPr>
          <a:xfrm>
            <a:off x="677333" y="609600"/>
            <a:ext cx="9286937" cy="1320800"/>
          </a:xfrm>
        </p:spPr>
        <p:txBody>
          <a:bodyPr>
            <a:normAutofit/>
          </a:bodyPr>
          <a:lstStyle/>
          <a:p>
            <a:r>
              <a:rPr lang="en-US" sz="3200" b="1" dirty="0"/>
              <a:t>Conceptual Background of the Domain Problem</a:t>
            </a:r>
            <a:endParaRPr lang="en-IN" sz="3200" b="1" dirty="0"/>
          </a:p>
        </p:txBody>
      </p:sp>
      <p:sp>
        <p:nvSpPr>
          <p:cNvPr id="6" name="Content Placeholder 5">
            <a:extLst>
              <a:ext uri="{FF2B5EF4-FFF2-40B4-BE49-F238E27FC236}">
                <a16:creationId xmlns:a16="http://schemas.microsoft.com/office/drawing/2014/main" id="{B336D3BC-763C-41B3-B107-8F78C0726444}"/>
              </a:ext>
            </a:extLst>
          </p:cNvPr>
          <p:cNvSpPr>
            <a:spLocks noGrp="1"/>
          </p:cNvSpPr>
          <p:nvPr>
            <p:ph idx="1"/>
          </p:nvPr>
        </p:nvSpPr>
        <p:spPr>
          <a:xfrm>
            <a:off x="677334" y="1398494"/>
            <a:ext cx="9286936" cy="4849905"/>
          </a:xfrm>
        </p:spPr>
        <p:txBody>
          <a:bodyPr>
            <a:normAutofit fontScale="85000" lnSpcReduction="20000"/>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Sentiment is an attitude, thought, or judgment prompted by feeling. Sentiment analysis, which is also known as opinion mining, studies people’s sentiments towards certain entities. From a user’s perspective, people are able to post their own content through various social media, such as forums, micro-blogs, or online social networking sites. From a researcher’s perspective, many social media sites release their application programming interfaces (APIs), prompting data collection and analysis by researchers and developers. However, those types of online data have several flaws that potentially hinder the process of sentiment analysis. The first flaw is that since people can freely post their own content, the quality of their opinions cannot be guaranteed. he second flaw is that ground truth of such online data is not always available. A ground truth is more like a tag of a certain opinion, indicating whether the opinion is positive, negative, or neutral.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Rating prediction is a well-known recommendation task aiming to predict a user’s rating for those items which were not rated yet by customers.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 As far as we know, all the recent works on recommendation techniques utilizing opinions inferred from users’ reviews are either focused on the item recommendation task or use only the opinion information, completely leaving users’ ratings out of consideration. The approach proposed in this project is filling this gap, providing a simple, personalized and scalable rating prediction framework utilizing both ratings provided by users and opinions inferred from their reviews. Experimental results provided on dataset containing user ratings and reviews from the real-world Amazon and Flipkart Product Review Data show the effectiveness of the proposed framework.    </a:t>
            </a: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634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1052-CDD1-E299-62C7-58A0997633FB}"/>
              </a:ext>
            </a:extLst>
          </p:cNvPr>
          <p:cNvSpPr>
            <a:spLocks noGrp="1"/>
          </p:cNvSpPr>
          <p:nvPr>
            <p:ph type="title"/>
          </p:nvPr>
        </p:nvSpPr>
        <p:spPr/>
        <p:txBody>
          <a:bodyPr/>
          <a:lstStyle/>
          <a:p>
            <a:r>
              <a:rPr lang="en-IN" dirty="0"/>
              <a:t>Saving the Best model using </a:t>
            </a:r>
            <a:r>
              <a:rPr lang="en-IN" dirty="0" err="1"/>
              <a:t>joblib</a:t>
            </a:r>
            <a:r>
              <a:rPr lang="en-IN" dirty="0"/>
              <a:t> method:</a:t>
            </a:r>
          </a:p>
        </p:txBody>
      </p:sp>
      <p:sp>
        <p:nvSpPr>
          <p:cNvPr id="4" name="Content Placeholder 3">
            <a:extLst>
              <a:ext uri="{FF2B5EF4-FFF2-40B4-BE49-F238E27FC236}">
                <a16:creationId xmlns:a16="http://schemas.microsoft.com/office/drawing/2014/main" id="{D7E0DB4D-E41A-B4F4-507D-F4A3F64D6010}"/>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04CE557-B14A-8566-5576-86B31691F71B}"/>
              </a:ext>
            </a:extLst>
          </p:cNvPr>
          <p:cNvPicPr>
            <a:picLocks noChangeAspect="1"/>
          </p:cNvPicPr>
          <p:nvPr/>
        </p:nvPicPr>
        <p:blipFill>
          <a:blip r:embed="rId2"/>
          <a:stretch>
            <a:fillRect/>
          </a:stretch>
        </p:blipFill>
        <p:spPr>
          <a:xfrm>
            <a:off x="677334" y="2133695"/>
            <a:ext cx="5731510" cy="2276940"/>
          </a:xfrm>
          <a:prstGeom prst="rect">
            <a:avLst/>
          </a:prstGeom>
        </p:spPr>
      </p:pic>
    </p:spTree>
    <p:extLst>
      <p:ext uri="{BB962C8B-B14F-4D97-AF65-F5344CB8AC3E}">
        <p14:creationId xmlns:p14="http://schemas.microsoft.com/office/powerpoint/2010/main" val="3977091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DF6B-74F9-FA24-AE4F-CE993CDDAFE8}"/>
              </a:ext>
            </a:extLst>
          </p:cNvPr>
          <p:cNvSpPr>
            <a:spLocks noGrp="1"/>
          </p:cNvSpPr>
          <p:nvPr>
            <p:ph type="title"/>
          </p:nvPr>
        </p:nvSpPr>
        <p:spPr/>
        <p:txBody>
          <a:bodyPr/>
          <a:lstStyle/>
          <a:p>
            <a:r>
              <a:rPr lang="en-IN" dirty="0"/>
              <a:t>Loading the saved model and doing prediction test</a:t>
            </a:r>
          </a:p>
        </p:txBody>
      </p:sp>
      <p:pic>
        <p:nvPicPr>
          <p:cNvPr id="8" name="Content Placeholder 7">
            <a:extLst>
              <a:ext uri="{FF2B5EF4-FFF2-40B4-BE49-F238E27FC236}">
                <a16:creationId xmlns:a16="http://schemas.microsoft.com/office/drawing/2014/main" id="{BEA92409-C39B-52F4-531D-395DD807960B}"/>
              </a:ext>
            </a:extLst>
          </p:cNvPr>
          <p:cNvPicPr>
            <a:picLocks noGrp="1" noChangeAspect="1"/>
          </p:cNvPicPr>
          <p:nvPr>
            <p:ph idx="1"/>
          </p:nvPr>
        </p:nvPicPr>
        <p:blipFill>
          <a:blip r:embed="rId2"/>
          <a:stretch>
            <a:fillRect/>
          </a:stretch>
        </p:blipFill>
        <p:spPr>
          <a:xfrm>
            <a:off x="1498134" y="2094447"/>
            <a:ext cx="5172075" cy="3180003"/>
          </a:xfrm>
          <a:prstGeom prst="rect">
            <a:avLst/>
          </a:prstGeom>
        </p:spPr>
      </p:pic>
    </p:spTree>
    <p:extLst>
      <p:ext uri="{BB962C8B-B14F-4D97-AF65-F5344CB8AC3E}">
        <p14:creationId xmlns:p14="http://schemas.microsoft.com/office/powerpoint/2010/main" val="455345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C82A-686B-50C7-9277-2F86827BFF16}"/>
              </a:ext>
            </a:extLst>
          </p:cNvPr>
          <p:cNvSpPr>
            <a:spLocks noGrp="1"/>
          </p:cNvSpPr>
          <p:nvPr>
            <p:ph type="title"/>
          </p:nvPr>
        </p:nvSpPr>
        <p:spPr>
          <a:xfrm>
            <a:off x="677334" y="609600"/>
            <a:ext cx="8596668" cy="829235"/>
          </a:xfrm>
        </p:spPr>
        <p:txBody>
          <a:bodyPr>
            <a:normAutofit fontScale="90000"/>
          </a:bodyPr>
          <a:lstStyle/>
          <a:p>
            <a:r>
              <a:rPr lang="en-IN" dirty="0"/>
              <a:t>Visualizations</a:t>
            </a:r>
            <a:br>
              <a:rPr lang="en-IN" dirty="0"/>
            </a:br>
            <a:endParaRPr lang="en-IN" dirty="0"/>
          </a:p>
        </p:txBody>
      </p:sp>
      <p:sp>
        <p:nvSpPr>
          <p:cNvPr id="3" name="Content Placeholder 2">
            <a:extLst>
              <a:ext uri="{FF2B5EF4-FFF2-40B4-BE49-F238E27FC236}">
                <a16:creationId xmlns:a16="http://schemas.microsoft.com/office/drawing/2014/main" id="{8FD6A8C8-7FF1-9F34-F378-8E3F664E4CD6}"/>
              </a:ext>
            </a:extLst>
          </p:cNvPr>
          <p:cNvSpPr>
            <a:spLocks noGrp="1"/>
          </p:cNvSpPr>
          <p:nvPr>
            <p:ph idx="1"/>
          </p:nvPr>
        </p:nvSpPr>
        <p:spPr>
          <a:xfrm>
            <a:off x="677334" y="1102657"/>
            <a:ext cx="4284631" cy="4827495"/>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Now, we will see the different plots done with this dataset in order to know the insight of the data present.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have an idea that more of the customers review pointed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towrds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5 star followed by 1 star and least is 2 star .Around 47.7% of the texts are rated as 5 and only 4.2% of the texts rated as 2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stars.So</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say that this is an "imbalance problem" which we need to make it balance to build our model.</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B6F51975-81D6-7D7C-7CF0-6789E77923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198" y="1330548"/>
            <a:ext cx="5731510" cy="2959064"/>
          </a:xfrm>
          <a:prstGeom prst="rect">
            <a:avLst/>
          </a:prstGeom>
          <a:noFill/>
          <a:ln>
            <a:noFill/>
          </a:ln>
        </p:spPr>
      </p:pic>
    </p:spTree>
    <p:extLst>
      <p:ext uri="{BB962C8B-B14F-4D97-AF65-F5344CB8AC3E}">
        <p14:creationId xmlns:p14="http://schemas.microsoft.com/office/powerpoint/2010/main" val="1607399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AA94-B789-0E7F-17F3-3BBAA2C8A032}"/>
              </a:ext>
            </a:extLst>
          </p:cNvPr>
          <p:cNvSpPr>
            <a:spLocks noGrp="1"/>
          </p:cNvSpPr>
          <p:nvPr>
            <p:ph type="title"/>
          </p:nvPr>
        </p:nvSpPr>
        <p:spPr/>
        <p:txBody>
          <a:bodyPr/>
          <a:lstStyle/>
          <a:p>
            <a:r>
              <a:rPr lang="en-IN" dirty="0"/>
              <a:t>Correlation Matrix</a:t>
            </a:r>
          </a:p>
        </p:txBody>
      </p:sp>
      <p:sp>
        <p:nvSpPr>
          <p:cNvPr id="3" name="Content Placeholder 2">
            <a:extLst>
              <a:ext uri="{FF2B5EF4-FFF2-40B4-BE49-F238E27FC236}">
                <a16:creationId xmlns:a16="http://schemas.microsoft.com/office/drawing/2014/main" id="{F0351C5A-AD3C-3599-C1C9-D9DCE6ED4D3E}"/>
              </a:ext>
            </a:extLst>
          </p:cNvPr>
          <p:cNvSpPr>
            <a:spLocks noGrp="1"/>
          </p:cNvSpPr>
          <p:nvPr>
            <p:ph idx="1"/>
          </p:nvPr>
        </p:nvSpPr>
        <p:spPr>
          <a:xfrm>
            <a:off x="677334" y="1358153"/>
            <a:ext cx="3235760" cy="4128247"/>
          </a:xfrm>
        </p:spPr>
        <p:txBody>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heat map gives the correlation between features and label. We can also observe the correlation between one feature to another. </a:t>
            </a:r>
          </a:p>
          <a:p>
            <a:endParaRPr lang="en-IN" dirty="0"/>
          </a:p>
        </p:txBody>
      </p:sp>
      <p:pic>
        <p:nvPicPr>
          <p:cNvPr id="10" name="Picture 9">
            <a:extLst>
              <a:ext uri="{FF2B5EF4-FFF2-40B4-BE49-F238E27FC236}">
                <a16:creationId xmlns:a16="http://schemas.microsoft.com/office/drawing/2014/main" id="{A501E09D-702E-B1B8-5F1D-661C29711701}"/>
              </a:ext>
            </a:extLst>
          </p:cNvPr>
          <p:cNvPicPr>
            <a:picLocks noChangeAspect="1"/>
          </p:cNvPicPr>
          <p:nvPr/>
        </p:nvPicPr>
        <p:blipFill>
          <a:blip r:embed="rId2"/>
          <a:stretch>
            <a:fillRect/>
          </a:stretch>
        </p:blipFill>
        <p:spPr>
          <a:xfrm>
            <a:off x="4722869" y="1358153"/>
            <a:ext cx="5731510" cy="3711388"/>
          </a:xfrm>
          <a:prstGeom prst="rect">
            <a:avLst/>
          </a:prstGeom>
        </p:spPr>
      </p:pic>
    </p:spTree>
    <p:extLst>
      <p:ext uri="{BB962C8B-B14F-4D97-AF65-F5344CB8AC3E}">
        <p14:creationId xmlns:p14="http://schemas.microsoft.com/office/powerpoint/2010/main" val="3809979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728E-6D71-D70C-8791-C25CDE00140B}"/>
              </a:ext>
            </a:extLst>
          </p:cNvPr>
          <p:cNvSpPr>
            <a:spLocks noGrp="1"/>
          </p:cNvSpPr>
          <p:nvPr>
            <p:ph type="title"/>
          </p:nvPr>
        </p:nvSpPr>
        <p:spPr>
          <a:xfrm>
            <a:off x="677334" y="609600"/>
            <a:ext cx="8596668" cy="918741"/>
          </a:xfrm>
        </p:spPr>
        <p:txBody>
          <a:bodyPr>
            <a:normAutofit/>
          </a:bodyPr>
          <a:lstStyle/>
          <a:p>
            <a:r>
              <a:rPr lang="en-IN" dirty="0"/>
              <a:t>Top 30 most </a:t>
            </a:r>
            <a:r>
              <a:rPr lang="en-IN" dirty="0" err="1"/>
              <a:t>occuring</a:t>
            </a:r>
            <a:r>
              <a:rPr lang="en-IN" dirty="0"/>
              <a:t> words</a:t>
            </a:r>
          </a:p>
        </p:txBody>
      </p:sp>
      <p:sp>
        <p:nvSpPr>
          <p:cNvPr id="3" name="Content Placeholder 2">
            <a:extLst>
              <a:ext uri="{FF2B5EF4-FFF2-40B4-BE49-F238E27FC236}">
                <a16:creationId xmlns:a16="http://schemas.microsoft.com/office/drawing/2014/main" id="{89E3EA3E-0577-04BF-06B2-38654855B593}"/>
              </a:ext>
            </a:extLst>
          </p:cNvPr>
          <p:cNvSpPr>
            <a:spLocks noGrp="1"/>
          </p:cNvSpPr>
          <p:nvPr>
            <p:ph idx="1"/>
          </p:nvPr>
        </p:nvSpPr>
        <p:spPr>
          <a:xfrm>
            <a:off x="677334" y="1528341"/>
            <a:ext cx="2918011" cy="4047565"/>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Thus we observe that the topmost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accuring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word is “Good” followed by “quality” and least is “give” .</a:t>
            </a:r>
            <a:endParaRPr lang="en-IN" dirty="0"/>
          </a:p>
          <a:p>
            <a:endParaRPr lang="en-IN" dirty="0"/>
          </a:p>
        </p:txBody>
      </p:sp>
      <p:pic>
        <p:nvPicPr>
          <p:cNvPr id="5" name="Picture 4">
            <a:extLst>
              <a:ext uri="{FF2B5EF4-FFF2-40B4-BE49-F238E27FC236}">
                <a16:creationId xmlns:a16="http://schemas.microsoft.com/office/drawing/2014/main" id="{FD5FCFC7-A92D-5A4C-E07C-2573F7D626E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2134" y="1778932"/>
            <a:ext cx="5000625" cy="3796973"/>
          </a:xfrm>
          <a:prstGeom prst="rect">
            <a:avLst/>
          </a:prstGeom>
          <a:noFill/>
          <a:ln>
            <a:noFill/>
          </a:ln>
        </p:spPr>
      </p:pic>
    </p:spTree>
    <p:extLst>
      <p:ext uri="{BB962C8B-B14F-4D97-AF65-F5344CB8AC3E}">
        <p14:creationId xmlns:p14="http://schemas.microsoft.com/office/powerpoint/2010/main" val="281350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0FF6-AC93-005F-8079-89285D2FEDDB}"/>
              </a:ext>
            </a:extLst>
          </p:cNvPr>
          <p:cNvSpPr>
            <a:spLocks noGrp="1"/>
          </p:cNvSpPr>
          <p:nvPr>
            <p:ph type="title"/>
          </p:nvPr>
        </p:nvSpPr>
        <p:spPr>
          <a:xfrm>
            <a:off x="677334" y="415467"/>
            <a:ext cx="8596668" cy="802341"/>
          </a:xfrm>
        </p:spPr>
        <p:txBody>
          <a:bodyPr/>
          <a:lstStyle/>
          <a:p>
            <a:r>
              <a:rPr lang="en-IN" dirty="0"/>
              <a:t>Histogram and density plots</a:t>
            </a:r>
          </a:p>
        </p:txBody>
      </p:sp>
      <p:sp>
        <p:nvSpPr>
          <p:cNvPr id="3" name="Content Placeholder 2">
            <a:extLst>
              <a:ext uri="{FF2B5EF4-FFF2-40B4-BE49-F238E27FC236}">
                <a16:creationId xmlns:a16="http://schemas.microsoft.com/office/drawing/2014/main" id="{B254829C-F438-168C-1099-1B8E1A35EBF3}"/>
              </a:ext>
            </a:extLst>
          </p:cNvPr>
          <p:cNvSpPr>
            <a:spLocks noGrp="1"/>
          </p:cNvSpPr>
          <p:nvPr>
            <p:ph idx="1"/>
          </p:nvPr>
        </p:nvSpPr>
        <p:spPr>
          <a:xfrm>
            <a:off x="677333" y="1331259"/>
            <a:ext cx="3504701" cy="5244353"/>
          </a:xfrm>
        </p:spPr>
        <p:txBody>
          <a:bodyPr>
            <a:normAutofit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dist</a:t>
            </a:r>
            <a:r>
              <a:rPr lang="en-IN" sz="1800" dirty="0">
                <a:effectLst/>
                <a:latin typeface="Calibri" panose="020F0502020204030204" pitchFamily="34" charset="0"/>
                <a:ea typeface="Calibri" panose="020F0502020204030204" pitchFamily="34" charset="0"/>
                <a:cs typeface="Times New Roman" panose="02020603050405020304" pitchFamily="18" charset="0"/>
              </a:rPr>
              <a:t> plot we can notice that data in all the columns are skewed to right except the target column. Which means the mean value is greater than the median in these columns.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plot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Review_word_count</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shows that most of the text is having the no. of words in the range of 0 to 100,some of the text beyond acts as outlier.</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Also, the plot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clean_length</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shows that most of our text is having the number of words in the range of 0 to 500, and some of the text are too lengthy which are out of range which acts as outliers in our data.</a:t>
            </a:r>
          </a:p>
          <a:p>
            <a:endParaRPr lang="en-IN" dirty="0">
              <a:latin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51AA855-ADC6-6D49-439A-A2704678CB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53927" y="1547961"/>
            <a:ext cx="5731510" cy="4113251"/>
          </a:xfrm>
          <a:prstGeom prst="rect">
            <a:avLst/>
          </a:prstGeom>
          <a:noFill/>
          <a:ln>
            <a:noFill/>
          </a:ln>
        </p:spPr>
      </p:pic>
    </p:spTree>
    <p:extLst>
      <p:ext uri="{BB962C8B-B14F-4D97-AF65-F5344CB8AC3E}">
        <p14:creationId xmlns:p14="http://schemas.microsoft.com/office/powerpoint/2010/main" val="1191028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F7F2-9475-02E5-7A25-AFFB7BA07F2E}"/>
              </a:ext>
            </a:extLst>
          </p:cNvPr>
          <p:cNvSpPr>
            <a:spLocks noGrp="1"/>
          </p:cNvSpPr>
          <p:nvPr>
            <p:ph type="title"/>
          </p:nvPr>
        </p:nvSpPr>
        <p:spPr/>
        <p:txBody>
          <a:bodyPr/>
          <a:lstStyle/>
          <a:p>
            <a:r>
              <a:rPr lang="en-IN" dirty="0"/>
              <a:t>Outliers</a:t>
            </a:r>
          </a:p>
        </p:txBody>
      </p:sp>
      <p:sp>
        <p:nvSpPr>
          <p:cNvPr id="3" name="Content Placeholder 2">
            <a:extLst>
              <a:ext uri="{FF2B5EF4-FFF2-40B4-BE49-F238E27FC236}">
                <a16:creationId xmlns:a16="http://schemas.microsoft.com/office/drawing/2014/main" id="{19D9A9B6-F96F-38EB-2D9C-C0C771AFF44A}"/>
              </a:ext>
            </a:extLst>
          </p:cNvPr>
          <p:cNvSpPr>
            <a:spLocks noGrp="1"/>
          </p:cNvSpPr>
          <p:nvPr>
            <p:ph idx="1"/>
          </p:nvPr>
        </p:nvSpPr>
        <p:spPr>
          <a:xfrm>
            <a:off x="677334" y="2160589"/>
            <a:ext cx="3827431" cy="3880773"/>
          </a:xfrm>
        </p:spPr>
        <p:txBody>
          <a:bodyPr/>
          <a:lstStyle/>
          <a:p>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can observe all the columns contains outliers except the target column that is "Ratings" so we have handled the outliers using appropriate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47F033A-EE83-9EAC-A423-1A582D8354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1964690"/>
            <a:ext cx="3827431" cy="4283710"/>
          </a:xfrm>
          <a:prstGeom prst="rect">
            <a:avLst/>
          </a:prstGeom>
          <a:noFill/>
          <a:ln>
            <a:noFill/>
          </a:ln>
        </p:spPr>
      </p:pic>
    </p:spTree>
    <p:extLst>
      <p:ext uri="{BB962C8B-B14F-4D97-AF65-F5344CB8AC3E}">
        <p14:creationId xmlns:p14="http://schemas.microsoft.com/office/powerpoint/2010/main" val="4237890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EB34-F706-B8B9-8157-8126A85FB632}"/>
              </a:ext>
            </a:extLst>
          </p:cNvPr>
          <p:cNvSpPr>
            <a:spLocks noGrp="1"/>
          </p:cNvSpPr>
          <p:nvPr>
            <p:ph type="title"/>
          </p:nvPr>
        </p:nvSpPr>
        <p:spPr/>
        <p:txBody>
          <a:bodyPr/>
          <a:lstStyle/>
          <a:p>
            <a:r>
              <a:rPr lang="en-IN" dirty="0"/>
              <a:t>Data distribution</a:t>
            </a:r>
          </a:p>
        </p:txBody>
      </p:sp>
      <p:sp>
        <p:nvSpPr>
          <p:cNvPr id="3" name="Content Placeholder 2">
            <a:extLst>
              <a:ext uri="{FF2B5EF4-FFF2-40B4-BE49-F238E27FC236}">
                <a16:creationId xmlns:a16="http://schemas.microsoft.com/office/drawing/2014/main" id="{4688E621-667E-DF6C-52AA-4E96B83A5B21}"/>
              </a:ext>
            </a:extLst>
          </p:cNvPr>
          <p:cNvSpPr>
            <a:spLocks noGrp="1"/>
          </p:cNvSpPr>
          <p:nvPr>
            <p:ph idx="1"/>
          </p:nvPr>
        </p:nvSpPr>
        <p:spPr>
          <a:xfrm>
            <a:off x="677334" y="2160589"/>
            <a:ext cx="3679513" cy="3880773"/>
          </a:xfrm>
        </p:spPr>
        <p:txBody>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looks almost normal after removing the skewness compared to the previous data.</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1A0FAA95-8BED-9B3B-48F1-8A65FF6FA2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5292" y="2604915"/>
            <a:ext cx="5731510" cy="2518414"/>
          </a:xfrm>
          <a:prstGeom prst="rect">
            <a:avLst/>
          </a:prstGeom>
          <a:noFill/>
          <a:ln>
            <a:noFill/>
          </a:ln>
        </p:spPr>
      </p:pic>
    </p:spTree>
    <p:extLst>
      <p:ext uri="{BB962C8B-B14F-4D97-AF65-F5344CB8AC3E}">
        <p14:creationId xmlns:p14="http://schemas.microsoft.com/office/powerpoint/2010/main" val="3111059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1B33-6071-D461-6261-61506A4A6FB4}"/>
              </a:ext>
            </a:extLst>
          </p:cNvPr>
          <p:cNvSpPr>
            <a:spLocks noGrp="1"/>
          </p:cNvSpPr>
          <p:nvPr>
            <p:ph type="title"/>
          </p:nvPr>
        </p:nvSpPr>
        <p:spPr>
          <a:xfrm>
            <a:off x="677334" y="609600"/>
            <a:ext cx="8596668" cy="748553"/>
          </a:xfrm>
        </p:spPr>
        <p:txBody>
          <a:bodyPr/>
          <a:lstStyle/>
          <a:p>
            <a:r>
              <a:rPr lang="en-IN" dirty="0" err="1"/>
              <a:t>Conclusion:Key</a:t>
            </a:r>
            <a:r>
              <a:rPr lang="en-IN" dirty="0"/>
              <a:t> Findings</a:t>
            </a:r>
          </a:p>
        </p:txBody>
      </p:sp>
      <p:sp>
        <p:nvSpPr>
          <p:cNvPr id="3" name="Content Placeholder 2">
            <a:extLst>
              <a:ext uri="{FF2B5EF4-FFF2-40B4-BE49-F238E27FC236}">
                <a16:creationId xmlns:a16="http://schemas.microsoft.com/office/drawing/2014/main" id="{E1DFFF23-B49A-5A72-D5C7-5B049B7E7B75}"/>
              </a:ext>
            </a:extLst>
          </p:cNvPr>
          <p:cNvSpPr>
            <a:spLocks noGrp="1"/>
          </p:cNvSpPr>
          <p:nvPr>
            <p:ph idx="1"/>
          </p:nvPr>
        </p:nvSpPr>
        <p:spPr>
          <a:xfrm>
            <a:off x="677334" y="1210235"/>
            <a:ext cx="8197726" cy="5325036"/>
          </a:xfrm>
        </p:spPr>
        <p:txBody>
          <a:bodyPr>
            <a:normAutofit/>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objective of this project is to build an application which can predict the rating by seeing the review. In the long term, this would allow people to better explain and review their purchase with each other in this increasingly digital world. This model helps us to understand the ratings of the products. On the basis of product review ratings one can be aware of the positive and negative review of the products and thereby be extra precautioned in buying that product. </a:t>
            </a:r>
            <a:r>
              <a:rPr lang="en-IN" sz="18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Thus this is clearly a multiclass classification problem considering the rating as our </a:t>
            </a:r>
            <a:r>
              <a:rPr lang="en-IN" sz="1800" dirty="0" err="1">
                <a:effectLst/>
                <a:latin typeface="Calibri" panose="020F0502020204030204" pitchFamily="34" charset="0"/>
                <a:ea typeface="Calibri" panose="020F0502020204030204" pitchFamily="34" charset="0"/>
                <a:cs typeface="Calibri" panose="020F0502020204030204" pitchFamily="34" charset="0"/>
              </a:rPr>
              <a:t>label.So</a:t>
            </a:r>
            <a:r>
              <a:rPr lang="en-IN" sz="1800" dirty="0">
                <a:effectLst/>
                <a:latin typeface="Calibri" panose="020F0502020204030204" pitchFamily="34" charset="0"/>
                <a:ea typeface="Calibri" panose="020F0502020204030204" pitchFamily="34" charset="0"/>
                <a:cs typeface="Calibri" panose="020F0502020204030204" pitchFamily="34" charset="0"/>
              </a:rPr>
              <a:t> we will be loading all the libraries related to 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So first I  scrapped the data using different websites like amazon and </a:t>
            </a:r>
            <a:r>
              <a:rPr lang="en-IN" sz="1800" dirty="0" err="1">
                <a:effectLst/>
                <a:latin typeface="Calibri" panose="020F0502020204030204" pitchFamily="34" charset="0"/>
                <a:ea typeface="Calibri" panose="020F0502020204030204" pitchFamily="34" charset="0"/>
                <a:cs typeface="Calibri" panose="020F0502020204030204" pitchFamily="34" charset="0"/>
              </a:rPr>
              <a:t>flipkart</a:t>
            </a:r>
            <a:r>
              <a:rPr lang="en-IN" sz="1800" dirty="0">
                <a:effectLst/>
                <a:latin typeface="Calibri" panose="020F0502020204030204" pitchFamily="34" charset="0"/>
                <a:ea typeface="Calibri" panose="020F0502020204030204" pitchFamily="34" charset="0"/>
                <a:cs typeface="Calibri" panose="020F0502020204030204" pitchFamily="34" charset="0"/>
              </a:rPr>
              <a:t>. and saved them in csv </a:t>
            </a:r>
            <a:r>
              <a:rPr lang="en-IN" sz="1800" dirty="0" err="1">
                <a:effectLst/>
                <a:latin typeface="Calibri" panose="020F0502020204030204" pitchFamily="34" charset="0"/>
                <a:ea typeface="Calibri" panose="020F0502020204030204" pitchFamily="34" charset="0"/>
                <a:cs typeface="Calibri" panose="020F0502020204030204" pitchFamily="34" charset="0"/>
              </a:rPr>
              <a:t>format.I</a:t>
            </a:r>
            <a:r>
              <a:rPr lang="en-IN" sz="1800" dirty="0">
                <a:effectLst/>
                <a:latin typeface="Calibri" panose="020F0502020204030204" pitchFamily="34" charset="0"/>
                <a:ea typeface="Calibri" panose="020F0502020204030204" pitchFamily="34" charset="0"/>
                <a:cs typeface="Calibri" panose="020F0502020204030204" pitchFamily="34" charset="0"/>
              </a:rPr>
              <a:t> started with loading the dataset and carry out data analysis and then did the EDA process by removing all the unwanted </a:t>
            </a:r>
            <a:r>
              <a:rPr lang="en-IN" sz="1800" dirty="0" err="1">
                <a:effectLst/>
                <a:latin typeface="Calibri" panose="020F0502020204030204" pitchFamily="34" charset="0"/>
                <a:ea typeface="Calibri" panose="020F0502020204030204" pitchFamily="34" charset="0"/>
                <a:cs typeface="Calibri" panose="020F0502020204030204" pitchFamily="34" charset="0"/>
              </a:rPr>
              <a:t>words,stopwords</a:t>
            </a:r>
            <a:r>
              <a:rPr lang="en-IN" sz="1800" dirty="0">
                <a:effectLst/>
                <a:latin typeface="Calibri" panose="020F0502020204030204" pitchFamily="34" charset="0"/>
                <a:ea typeface="Calibri" panose="020F0502020204030204" pitchFamily="34" charset="0"/>
                <a:cs typeface="Calibri" panose="020F0502020204030204" pitchFamily="34" charset="0"/>
              </a:rPr>
              <a:t> etc from the review comments with visualization patterns using pie-plot, count plot, bar plot and visualize through </a:t>
            </a:r>
            <a:r>
              <a:rPr lang="en-IN" sz="1800" dirty="0" err="1">
                <a:effectLst/>
                <a:latin typeface="Calibri" panose="020F0502020204030204" pitchFamily="34" charset="0"/>
                <a:ea typeface="Calibri" panose="020F0502020204030204" pitchFamily="34" charset="0"/>
                <a:cs typeface="Calibri" panose="020F0502020204030204" pitchFamily="34" charset="0"/>
              </a:rPr>
              <a:t>wordcloud</a:t>
            </a:r>
            <a:r>
              <a:rPr lang="en-IN" sz="1800" dirty="0">
                <a:effectLst/>
                <a:latin typeface="Calibri" panose="020F0502020204030204" pitchFamily="34" charset="0"/>
                <a:ea typeface="Calibri" panose="020F0502020204030204" pitchFamily="34" charset="0"/>
                <a:cs typeface="Calibri" panose="020F0502020204030204" pitchFamily="34" charset="0"/>
              </a:rPr>
              <a:t> and learnt about different relationship between the features and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606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5EC-4452-39C6-D773-DA0EA809524F}"/>
              </a:ext>
            </a:extLst>
          </p:cNvPr>
          <p:cNvSpPr>
            <a:spLocks noGrp="1"/>
          </p:cNvSpPr>
          <p:nvPr>
            <p:ph type="title"/>
          </p:nvPr>
        </p:nvSpPr>
        <p:spPr>
          <a:xfrm>
            <a:off x="677334" y="609600"/>
            <a:ext cx="8596668" cy="775447"/>
          </a:xfrm>
        </p:spPr>
        <p:txBody>
          <a:bodyPr/>
          <a:lstStyle/>
          <a:p>
            <a:r>
              <a:rPr lang="en-IN" dirty="0"/>
              <a:t>Conclusion cont.</a:t>
            </a:r>
          </a:p>
        </p:txBody>
      </p:sp>
      <p:sp>
        <p:nvSpPr>
          <p:cNvPr id="3" name="Content Placeholder 2">
            <a:extLst>
              <a:ext uri="{FF2B5EF4-FFF2-40B4-BE49-F238E27FC236}">
                <a16:creationId xmlns:a16="http://schemas.microsoft.com/office/drawing/2014/main" id="{40E75915-23D3-A99D-F04F-AC33D4728901}"/>
              </a:ext>
            </a:extLst>
          </p:cNvPr>
          <p:cNvSpPr>
            <a:spLocks noGrp="1"/>
          </p:cNvSpPr>
          <p:nvPr>
            <p:ph idx="1"/>
          </p:nvPr>
        </p:nvSpPr>
        <p:spPr>
          <a:xfrm>
            <a:off x="677335" y="1250577"/>
            <a:ext cx="8937312" cy="4997824"/>
          </a:xfrm>
        </p:spPr>
        <p:txBody>
          <a:bodyPr>
            <a:normAutofit/>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Then I did the model training first using </a:t>
            </a:r>
            <a:r>
              <a:rPr lang="en-IN" sz="1800" dirty="0" err="1">
                <a:effectLst/>
                <a:latin typeface="Calibri" panose="020F0502020204030204" pitchFamily="34" charset="0"/>
                <a:ea typeface="Calibri" panose="020F0502020204030204" pitchFamily="34" charset="0"/>
                <a:cs typeface="Calibri" panose="020F0502020204030204" pitchFamily="34" charset="0"/>
              </a:rPr>
              <a:t>TF_IDFvectoriser</a:t>
            </a:r>
            <a:r>
              <a:rPr lang="en-IN" sz="1800" dirty="0">
                <a:effectLst/>
                <a:latin typeface="Calibri" panose="020F0502020204030204" pitchFamily="34" charset="0"/>
                <a:ea typeface="Calibri" panose="020F0502020204030204" pitchFamily="34" charset="0"/>
                <a:cs typeface="Calibri" panose="020F0502020204030204" pitchFamily="34" charset="0"/>
              </a:rPr>
              <a:t>, I converted comments into vectors first , then check for imbalanced class then balanced it using smote oversampling method building the model and finding out the best model out of several classification models on the basis of different evaluation metrices scores like accuracy score, cross validation,f1,confusion matrix.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We find that </a:t>
            </a:r>
            <a:r>
              <a:rPr lang="en-IN" sz="1800" dirty="0" err="1">
                <a:effectLst/>
                <a:latin typeface="Calibri" panose="020F0502020204030204" pitchFamily="34" charset="0"/>
                <a:ea typeface="Calibri" panose="020F0502020204030204" pitchFamily="34" charset="0"/>
                <a:cs typeface="Calibri" panose="020F0502020204030204" pitchFamily="34" charset="0"/>
              </a:rPr>
              <a:t>SDGClassifier</a:t>
            </a:r>
            <a:r>
              <a:rPr lang="en-IN" sz="1800" dirty="0">
                <a:effectLst/>
                <a:latin typeface="Calibri" panose="020F0502020204030204" pitchFamily="34" charset="0"/>
                <a:ea typeface="Calibri" panose="020F0502020204030204" pitchFamily="34" charset="0"/>
                <a:cs typeface="Calibri" panose="020F0502020204030204" pitchFamily="34" charset="0"/>
              </a:rPr>
              <a:t> model was the best fitted model as the difference between accuracy score and cross validation score was less. Then I did hyperparameter tunning through </a:t>
            </a:r>
            <a:r>
              <a:rPr lang="en-IN" sz="1800" dirty="0" err="1">
                <a:effectLst/>
                <a:latin typeface="Calibri" panose="020F0502020204030204" pitchFamily="34" charset="0"/>
                <a:ea typeface="Calibri" panose="020F0502020204030204" pitchFamily="34" charset="0"/>
                <a:cs typeface="Calibri" panose="020F0502020204030204" pitchFamily="34" charset="0"/>
              </a:rPr>
              <a:t>GridSearchCV</a:t>
            </a:r>
            <a:r>
              <a:rPr lang="en-IN" sz="1800" dirty="0">
                <a:effectLst/>
                <a:latin typeface="Calibri" panose="020F0502020204030204" pitchFamily="34" charset="0"/>
                <a:ea typeface="Calibri" panose="020F0502020204030204" pitchFamily="34" charset="0"/>
                <a:cs typeface="Calibri" panose="020F0502020204030204" pitchFamily="34" charset="0"/>
              </a:rPr>
              <a:t> on best model taking the parameters to improve the score. Thus, concluded that </a:t>
            </a:r>
            <a:r>
              <a:rPr lang="en-IN" sz="1800" dirty="0" err="1">
                <a:effectLst/>
                <a:latin typeface="Calibri" panose="020F0502020204030204" pitchFamily="34" charset="0"/>
                <a:ea typeface="Calibri" panose="020F0502020204030204" pitchFamily="34" charset="0"/>
                <a:cs typeface="Calibri" panose="020F0502020204030204" pitchFamily="34" charset="0"/>
              </a:rPr>
              <a:t>SDGClassifier</a:t>
            </a:r>
            <a:r>
              <a:rPr lang="en-IN" sz="1800" dirty="0">
                <a:effectLst/>
                <a:latin typeface="Calibri" panose="020F0502020204030204" pitchFamily="34" charset="0"/>
                <a:ea typeface="Calibri" panose="020F0502020204030204" pitchFamily="34" charset="0"/>
                <a:cs typeface="Calibri" panose="020F0502020204030204" pitchFamily="34" charset="0"/>
              </a:rPr>
              <a:t> was performing well among other models.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Thus, finally concluding saying that </a:t>
            </a:r>
            <a:r>
              <a:rPr lang="en-IN" sz="1800" dirty="0" err="1">
                <a:effectLst/>
                <a:latin typeface="Calibri" panose="020F0502020204030204" pitchFamily="34" charset="0"/>
                <a:ea typeface="Calibri" panose="020F0502020204030204" pitchFamily="34" charset="0"/>
                <a:cs typeface="Calibri" panose="020F0502020204030204" pitchFamily="34" charset="0"/>
              </a:rPr>
              <a:t>SDGClassifier</a:t>
            </a:r>
            <a:r>
              <a:rPr lang="en-IN" sz="1800" dirty="0">
                <a:effectLst/>
                <a:latin typeface="Calibri" panose="020F0502020204030204" pitchFamily="34" charset="0"/>
                <a:ea typeface="Calibri" panose="020F0502020204030204" pitchFamily="34" charset="0"/>
                <a:cs typeface="Calibri" panose="020F0502020204030204" pitchFamily="34" charset="0"/>
              </a:rPr>
              <a:t> was having the highest precision accuracy for prediction of rating of review comments with machine learning data. </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saved the best model using </a:t>
            </a:r>
            <a:r>
              <a:rPr lang="en-IN" sz="1800" dirty="0" err="1">
                <a:effectLst/>
                <a:latin typeface="Calibri" panose="020F0502020204030204" pitchFamily="34" charset="0"/>
                <a:ea typeface="Calibri" panose="020F0502020204030204" pitchFamily="34" charset="0"/>
                <a:cs typeface="Calibri" panose="020F0502020204030204" pitchFamily="34" charset="0"/>
              </a:rPr>
              <a:t>joblib</a:t>
            </a:r>
            <a:r>
              <a:rPr lang="en-IN" sz="1800" dirty="0">
                <a:effectLst/>
                <a:latin typeface="Calibri" panose="020F0502020204030204" pitchFamily="34" charset="0"/>
                <a:ea typeface="Calibri" panose="020F0502020204030204" pitchFamily="34" charset="0"/>
                <a:cs typeface="Calibri" panose="020F0502020204030204" pitchFamily="34" charset="0"/>
              </a:rPr>
              <a:t> method and loaded the model for prediction test. Thus, this model can be used in further deployment process.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921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13AE-7312-4B6A-8D5E-0EB10B2C5FBE}"/>
              </a:ext>
            </a:extLst>
          </p:cNvPr>
          <p:cNvSpPr>
            <a:spLocks noGrp="1"/>
          </p:cNvSpPr>
          <p:nvPr>
            <p:ph type="title"/>
          </p:nvPr>
        </p:nvSpPr>
        <p:spPr/>
        <p:txBody>
          <a:bodyPr>
            <a:normAutofit/>
          </a:bodyPr>
          <a:lstStyle/>
          <a:p>
            <a:r>
              <a:rPr lang="en-US" sz="2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r>
              <a:rPr lang="en-US" sz="3200" b="1" dirty="0"/>
              <a:t>Review</a:t>
            </a:r>
            <a:r>
              <a:rPr lang="en-US" sz="2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r>
              <a:rPr lang="en-US" sz="3200" b="1" dirty="0"/>
              <a:t>of Literature</a:t>
            </a:r>
            <a:br>
              <a:rPr lang="en-IN" sz="2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42C87AD-7072-4B2F-B706-77D31CD40812}"/>
              </a:ext>
            </a:extLst>
          </p:cNvPr>
          <p:cNvSpPr>
            <a:spLocks noGrp="1"/>
          </p:cNvSpPr>
          <p:nvPr>
            <p:ph idx="1"/>
          </p:nvPr>
        </p:nvSpPr>
        <p:spPr>
          <a:xfrm>
            <a:off x="838200" y="1250576"/>
            <a:ext cx="8596668" cy="4926387"/>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you think about buying something online, how do you decide whether to follow through with your purchase? If you’re like most shoppers, you might turn to on online reviews for guidance.</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According to research from Nielsen, 73% of online respondents use reviews to make purchase decisions. “Perhaps nothing is more important than word-of-mouth testimonials from satisfied customers, whether in person or online via reviews and social media,” added Patrick Dodd, chief commercial offer at Nielsen.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If online reviews aren’t available, 92% of customers are impacted, according to a survey from marketing agency Fan &amp; Fuel. That group expressed a lot of hesitation in what would happen next; Thirty-five percent said they were less likely to buy, 32% said they’d wait until they could do more research, 23% said their buying decision would be difficult, and 2% said that they simply wouldn’t buy the product/service.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goal of the project is to build an application which can predict the rating by seeing the review. In the long term, this would allow people to better explain and review their purchase with each other in this increasingly digital world</a:t>
            </a:r>
            <a:endParaRPr lang="en-IN" sz="33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Tree>
    <p:extLst>
      <p:ext uri="{BB962C8B-B14F-4D97-AF65-F5344CB8AC3E}">
        <p14:creationId xmlns:p14="http://schemas.microsoft.com/office/powerpoint/2010/main" val="2944995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3C73-07BE-AE0C-A814-42A2A5F40433}"/>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6FE0BA9A-27A3-EA16-7D36-1B6BE88C5B39}"/>
              </a:ext>
            </a:extLst>
          </p:cNvPr>
          <p:cNvSpPr>
            <a:spLocks noGrp="1"/>
          </p:cNvSpPr>
          <p:nvPr>
            <p:ph idx="1"/>
          </p:nvPr>
        </p:nvSpPr>
        <p:spPr>
          <a:xfrm>
            <a:off x="677334" y="2160589"/>
            <a:ext cx="8211172" cy="4307446"/>
          </a:xfrm>
        </p:spPr>
        <p:txBody>
          <a:bodyPr>
            <a:normAutofit/>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1.We knew about different Natural Language Processing techniques to be applied for text processing for data cleaning like conversion to lowercase, removal of </a:t>
            </a:r>
            <a:r>
              <a:rPr lang="en-IN" sz="1800" dirty="0" err="1">
                <a:effectLst/>
                <a:latin typeface="Calibri" panose="020F0502020204030204" pitchFamily="34" charset="0"/>
                <a:ea typeface="Calibri" panose="020F0502020204030204" pitchFamily="34" charset="0"/>
                <a:cs typeface="Calibri" panose="020F0502020204030204" pitchFamily="34" charset="0"/>
              </a:rPr>
              <a:t>stopwords,removal</a:t>
            </a:r>
            <a:r>
              <a:rPr lang="en-IN" sz="1800" dirty="0">
                <a:effectLst/>
                <a:latin typeface="Calibri" panose="020F0502020204030204" pitchFamily="34" charset="0"/>
                <a:ea typeface="Calibri" panose="020F0502020204030204" pitchFamily="34" charset="0"/>
                <a:cs typeface="Calibri" panose="020F0502020204030204" pitchFamily="34" charset="0"/>
              </a:rPr>
              <a:t> of </a:t>
            </a:r>
            <a:r>
              <a:rPr lang="en-IN" sz="1800" dirty="0" err="1">
                <a:effectLst/>
                <a:latin typeface="Calibri" panose="020F0502020204030204" pitchFamily="34" charset="0"/>
                <a:ea typeface="Calibri" panose="020F0502020204030204" pitchFamily="34" charset="0"/>
                <a:cs typeface="Calibri" panose="020F0502020204030204" pitchFamily="34" charset="0"/>
              </a:rPr>
              <a:t>unwated</a:t>
            </a:r>
            <a:r>
              <a:rPr lang="en-IN" sz="1800" dirty="0">
                <a:effectLst/>
                <a:latin typeface="Calibri" panose="020F0502020204030204" pitchFamily="34" charset="0"/>
                <a:ea typeface="Calibri" panose="020F0502020204030204" pitchFamily="34" charset="0"/>
                <a:cs typeface="Calibri" panose="020F0502020204030204" pitchFamily="34" charset="0"/>
              </a:rPr>
              <a:t> words like question </a:t>
            </a:r>
            <a:r>
              <a:rPr lang="en-IN" sz="1800" dirty="0" err="1">
                <a:effectLst/>
                <a:latin typeface="Calibri" panose="020F0502020204030204" pitchFamily="34" charset="0"/>
                <a:ea typeface="Calibri" panose="020F0502020204030204" pitchFamily="34" charset="0"/>
                <a:cs typeface="Calibri" panose="020F0502020204030204" pitchFamily="34" charset="0"/>
              </a:rPr>
              <a:t>mark,punctuation</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etc,stemming</a:t>
            </a:r>
            <a:r>
              <a:rPr lang="en-IN" sz="1800" dirty="0">
                <a:effectLst/>
                <a:latin typeface="Calibri" panose="020F0502020204030204" pitchFamily="34" charset="0"/>
                <a:ea typeface="Calibri" panose="020F0502020204030204" pitchFamily="34" charset="0"/>
                <a:cs typeface="Calibri" panose="020F0502020204030204" pitchFamily="34" charset="0"/>
              </a:rPr>
              <a:t> and finally converting the strings into vectors using TFIDF vectorizer for building of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2.In this project, we present various algorithms while predicting classification models  with good accuracy. We tested various models such as  </a:t>
            </a:r>
            <a:r>
              <a:rPr lang="en-IN" sz="1800" dirty="0" err="1">
                <a:effectLst/>
                <a:latin typeface="Calibri" panose="020F0502020204030204" pitchFamily="34" charset="0"/>
                <a:ea typeface="Calibri" panose="020F0502020204030204" pitchFamily="34" charset="0"/>
                <a:cs typeface="Calibri" panose="020F0502020204030204" pitchFamily="34" charset="0"/>
              </a:rPr>
              <a:t>LinearSVC,SDGClassifier,Decision</a:t>
            </a:r>
            <a:r>
              <a:rPr lang="en-IN" sz="1800" dirty="0">
                <a:effectLst/>
                <a:latin typeface="Calibri" panose="020F0502020204030204" pitchFamily="34" charset="0"/>
                <a:ea typeface="Calibri" panose="020F0502020204030204" pitchFamily="34" charset="0"/>
                <a:cs typeface="Calibri" panose="020F0502020204030204" pitchFamily="34" charset="0"/>
              </a:rPr>
              <a:t> Tree </a:t>
            </a:r>
            <a:r>
              <a:rPr lang="en-IN" sz="1800" dirty="0" err="1">
                <a:effectLst/>
                <a:latin typeface="Calibri" panose="020F0502020204030204" pitchFamily="34" charset="0"/>
                <a:ea typeface="Calibri" panose="020F0502020204030204" pitchFamily="34" charset="0"/>
                <a:cs typeface="Calibri" panose="020F0502020204030204" pitchFamily="34" charset="0"/>
              </a:rPr>
              <a:t>Classifier,MultinomialNB</a:t>
            </a:r>
            <a:r>
              <a:rPr lang="en-IN" sz="1800" dirty="0">
                <a:effectLst/>
                <a:latin typeface="Calibri" panose="020F0502020204030204" pitchFamily="34" charset="0"/>
                <a:ea typeface="Calibri" panose="020F0502020204030204" pitchFamily="34" charset="0"/>
                <a:cs typeface="Calibri" panose="020F0502020204030204" pitchFamily="34" charset="0"/>
              </a:rPr>
              <a:t>, and selected the best fit among models and also done hyperparameter </a:t>
            </a:r>
            <a:r>
              <a:rPr lang="en-IN" sz="1800" dirty="0" err="1">
                <a:effectLst/>
                <a:latin typeface="Calibri" panose="020F0502020204030204" pitchFamily="34" charset="0"/>
                <a:ea typeface="Calibri" panose="020F0502020204030204" pitchFamily="34" charset="0"/>
                <a:cs typeface="Calibri" panose="020F0502020204030204" pitchFamily="34" charset="0"/>
              </a:rPr>
              <a:t>tuning.Also</a:t>
            </a:r>
            <a:r>
              <a:rPr lang="en-IN" sz="1800" dirty="0">
                <a:effectLst/>
                <a:latin typeface="Calibri" panose="020F0502020204030204" pitchFamily="34" charset="0"/>
                <a:ea typeface="Calibri" panose="020F0502020204030204" pitchFamily="34" charset="0"/>
                <a:cs typeface="Calibri" panose="020F0502020204030204" pitchFamily="34" charset="0"/>
              </a:rPr>
              <a:t> we applied different evaluation metrics like hamming loss and log loss apart from accuracy.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621360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40CC-08A4-8C7B-D9DB-93FFCB6F202A}"/>
              </a:ext>
            </a:extLst>
          </p:cNvPr>
          <p:cNvSpPr>
            <a:spLocks noGrp="1"/>
          </p:cNvSpPr>
          <p:nvPr>
            <p:ph type="title"/>
          </p:nvPr>
        </p:nvSpPr>
        <p:spPr>
          <a:xfrm>
            <a:off x="677334" y="609601"/>
            <a:ext cx="8596668" cy="627528"/>
          </a:xfrm>
        </p:spPr>
        <p:txBody>
          <a:bodyPr>
            <a:normAutofit fontScale="90000"/>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580987CE-BE8F-634B-6194-5FBE348987CF}"/>
              </a:ext>
            </a:extLst>
          </p:cNvPr>
          <p:cNvSpPr>
            <a:spLocks noGrp="1"/>
          </p:cNvSpPr>
          <p:nvPr>
            <p:ph idx="1"/>
          </p:nvPr>
        </p:nvSpPr>
        <p:spPr>
          <a:xfrm>
            <a:off x="677334" y="1546413"/>
            <a:ext cx="7565713" cy="4531658"/>
          </a:xfrm>
        </p:spPr>
        <p:txBody>
          <a:bodyPr>
            <a:normAutofit/>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1.The dataset was imbalance and lot of comments 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2.Time consumption was more for model building, so I limited to only 4 models instead of taking more models because the processing time was more than beyond 1-2 hours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3.More models like Random Forest, Bernoulli Classifier  can be taken can be used to solve the same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4. While scrapping also, there were some technical glitch from the websites so scrapped from two website for review rating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5.We can still improve error, model accuracy with some feature engineering and by doing some extensive hyperparameter tuning on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5827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7E48-B7B9-4D0B-BEE1-3266FC8C12D3}"/>
              </a:ext>
            </a:extLst>
          </p:cNvPr>
          <p:cNvSpPr>
            <a:spLocks noGrp="1"/>
          </p:cNvSpPr>
          <p:nvPr>
            <p:ph type="title"/>
          </p:nvPr>
        </p:nvSpPr>
        <p:spPr>
          <a:xfrm>
            <a:off x="582706" y="3296583"/>
            <a:ext cx="10515600" cy="4341346"/>
          </a:xfrm>
        </p:spPr>
        <p:txBody>
          <a:bodyPr>
            <a:normAutofit/>
          </a:bodyPr>
          <a:lstStyle/>
          <a:p>
            <a:r>
              <a:rPr lang="en-IN" sz="5400" dirty="0"/>
              <a:t>            THANK YOU </a:t>
            </a:r>
          </a:p>
        </p:txBody>
      </p:sp>
    </p:spTree>
    <p:extLst>
      <p:ext uri="{BB962C8B-B14F-4D97-AF65-F5344CB8AC3E}">
        <p14:creationId xmlns:p14="http://schemas.microsoft.com/office/powerpoint/2010/main" val="54068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E8D9-994D-AC74-E8AB-0AFBB9532B97}"/>
              </a:ext>
            </a:extLst>
          </p:cNvPr>
          <p:cNvSpPr>
            <a:spLocks noGrp="1"/>
          </p:cNvSpPr>
          <p:nvPr>
            <p:ph type="title"/>
          </p:nvPr>
        </p:nvSpPr>
        <p:spPr/>
        <p:txBody>
          <a:bodyPr/>
          <a:lstStyle/>
          <a:p>
            <a:r>
              <a:rPr lang="en-IN" dirty="0"/>
              <a:t>Review of Literature cont.</a:t>
            </a:r>
          </a:p>
        </p:txBody>
      </p:sp>
      <p:sp>
        <p:nvSpPr>
          <p:cNvPr id="3" name="Content Placeholder 2">
            <a:extLst>
              <a:ext uri="{FF2B5EF4-FFF2-40B4-BE49-F238E27FC236}">
                <a16:creationId xmlns:a16="http://schemas.microsoft.com/office/drawing/2014/main" id="{75397D76-E8B9-49C3-278F-175295E8D645}"/>
              </a:ext>
            </a:extLst>
          </p:cNvPr>
          <p:cNvSpPr>
            <a:spLocks noGrp="1"/>
          </p:cNvSpPr>
          <p:nvPr>
            <p:ph idx="1"/>
          </p:nvPr>
        </p:nvSpPr>
        <p:spPr>
          <a:xfrm>
            <a:off x="677334" y="1425388"/>
            <a:ext cx="8596668" cy="5150223"/>
          </a:xfrm>
        </p:spPr>
        <p:txBody>
          <a:bodyPr>
            <a:normAutofit/>
          </a:bodyPr>
          <a:lstStyle/>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886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A00A-3350-499A-A08F-B5001A5457DA}"/>
              </a:ext>
            </a:extLst>
          </p:cNvPr>
          <p:cNvSpPr>
            <a:spLocks noGrp="1"/>
          </p:cNvSpPr>
          <p:nvPr>
            <p:ph type="title"/>
          </p:nvPr>
        </p:nvSpPr>
        <p:spPr>
          <a:xfrm>
            <a:off x="838200" y="324785"/>
            <a:ext cx="7821706" cy="898898"/>
          </a:xfrm>
        </p:spPr>
        <p:txBody>
          <a:bodyPr>
            <a:normAutofit fontScale="90000"/>
          </a:bodyPr>
          <a:lstStyle/>
          <a:p>
            <a:r>
              <a:rPr lang="en-IN" b="1" dirty="0"/>
              <a:t>Motivation</a:t>
            </a:r>
            <a:r>
              <a:rPr lang="en-IN" sz="2400" b="1" dirty="0">
                <a:effectLst/>
                <a:latin typeface="Calibri" panose="020F0502020204030204" pitchFamily="34" charset="0"/>
                <a:ea typeface="Calibri" panose="020F0502020204030204" pitchFamily="34" charset="0"/>
                <a:cs typeface="Calibri" panose="020F0502020204030204" pitchFamily="34" charset="0"/>
              </a:rPr>
              <a:t> </a:t>
            </a:r>
            <a:r>
              <a:rPr lang="en-IN" b="1" dirty="0"/>
              <a:t>for the Problem Undertaken</a:t>
            </a:r>
            <a:br>
              <a:rPr lang="en-IN" sz="2400" dirty="0">
                <a:effectLst/>
                <a:latin typeface="Calibri" panose="020F0502020204030204" pitchFamily="34" charset="0"/>
                <a:ea typeface="Calibri" panose="020F0502020204030204" pitchFamily="34" charset="0"/>
                <a:cs typeface="Calibri" panose="020F0502020204030204" pitchFamily="34" charset="0"/>
              </a:rPr>
            </a:br>
            <a:br>
              <a:rPr lang="en-IN" sz="2400" b="1"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6B4AC2B-4834-4AE4-BD61-2241C3E12A2B}"/>
              </a:ext>
            </a:extLst>
          </p:cNvPr>
          <p:cNvSpPr>
            <a:spLocks noGrp="1"/>
          </p:cNvSpPr>
          <p:nvPr>
            <p:ph sz="half" idx="1"/>
          </p:nvPr>
        </p:nvSpPr>
        <p:spPr>
          <a:xfrm>
            <a:off x="838200" y="1223684"/>
            <a:ext cx="8816788" cy="4571998"/>
          </a:xfrm>
        </p:spPr>
        <p:txBody>
          <a:bodyPr>
            <a:noAutofit/>
          </a:bodyPr>
          <a:lstStyle/>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a client who has a website where people write different reviews for technical products. Now they are adding a new feature to their website i.e. the reviewer will have to add stars (ratings) as well with the review. The rating is out 5 stars and it only has 5 options available 1 star, 2 stars, 3 stars, 4 stars and 5 stars. Now they want to predict ratings for the reviews which were written in the past and they don’t have a rating. So, we have to build an application which can predict the rating by seeing the review.</a:t>
            </a: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Many projects review are not accompanied by scale rating system and it is herculean task to compare between different products and make a good choice between them Therefore, building a model which can predict the user rating from text  review have gain importance .This in turn improves the customer buying and long lasting relationship with the brand.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nSpc>
                <a:spcPct val="107000"/>
              </a:lnSpc>
              <a:spcAft>
                <a:spcPts val="800"/>
              </a:spcAft>
              <a:buFont typeface="Symbol" panose="05050102010706020507" pitchFamily="18" charset="2"/>
              <a:buChar char=""/>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639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4477-0525-40E4-B8FB-2448EC9EA2F2}"/>
              </a:ext>
            </a:extLst>
          </p:cNvPr>
          <p:cNvSpPr>
            <a:spLocks noGrp="1"/>
          </p:cNvSpPr>
          <p:nvPr>
            <p:ph type="title"/>
          </p:nvPr>
        </p:nvSpPr>
        <p:spPr>
          <a:xfrm>
            <a:off x="677333" y="609600"/>
            <a:ext cx="9824819" cy="1320800"/>
          </a:xfrm>
        </p:spPr>
        <p:txBody>
          <a:bodyPr>
            <a:normAutofit fontScale="90000"/>
          </a:bodyPr>
          <a:lstStyle/>
          <a:p>
            <a:r>
              <a:rPr lang="en-IN" sz="4000" b="0" i="0" u="none" strike="noStrike" baseline="0" dirty="0">
                <a:solidFill>
                  <a:schemeClr val="tx1"/>
                </a:solidFill>
                <a:latin typeface="quicksand" panose="020B0604020202020204" charset="0"/>
              </a:rPr>
              <a:t>           ANALYTICAL PROBLEM FRAMING </a:t>
            </a:r>
            <a:br>
              <a:rPr lang="en-IN" sz="3200" b="0" i="0" u="none" strike="noStrike" baseline="0" dirty="0">
                <a:solidFill>
                  <a:schemeClr val="tx1"/>
                </a:solidFill>
                <a:latin typeface="quicksand" panose="020B0604020202020204" charset="0"/>
              </a:rPr>
            </a:br>
            <a:r>
              <a:rPr lang="en-IN" sz="3200" b="0" i="0" u="none" strike="noStrike" baseline="0" dirty="0">
                <a:solidFill>
                  <a:schemeClr val="tx1"/>
                </a:solidFill>
                <a:latin typeface="quicksand" panose="020B0604020202020204" charset="0"/>
              </a:rPr>
              <a:t>MATHEMATICAL/ANALYTICAL MODELLING OF THE PROBLEM</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5C5163-2AB3-44A1-A35F-3667ED076F67}"/>
              </a:ext>
            </a:extLst>
          </p:cNvPr>
          <p:cNvSpPr>
            <a:spLocks noGrp="1"/>
          </p:cNvSpPr>
          <p:nvPr>
            <p:ph idx="1"/>
          </p:nvPr>
        </p:nvSpPr>
        <p:spPr>
          <a:xfrm>
            <a:off x="838200" y="1690688"/>
            <a:ext cx="9193306" cy="5167312"/>
          </a:xfrm>
        </p:spPr>
        <p:txBody>
          <a:bodyPr>
            <a:normAutofit/>
          </a:bodyPr>
          <a:lstStyle/>
          <a:p>
            <a:pPr marL="2286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scraped reviews and ratings from well-known e-commerce sites like amazon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flipkart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this was saved into CSV format file.  </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that, I loaded this data into a data frame and did some of the important natural language processing steps and gone through several EDA steps to analyse the data. After all the necessary steps I have built an NLP ML model to predict the ratings.</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our scrapped dataset our target variable column "Ratings" is a categorical variable i.e., it can be classified as 1, 2, 3, 4 and 5 stars. Therefore, we will be handling this modelling problem as a multi-class classification project.</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Thus it  is a supervised machine learning problem where we can use the techniques of NLP and classification-based algorithms of Machine Learning. Here we will use NLP techniques like word tokenization, lemmatization, stemming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tfidf</a:t>
            </a:r>
            <a:r>
              <a:rPr lang="en-IN" sz="1800" dirty="0">
                <a:effectLst/>
                <a:latin typeface="Calibri" panose="020F0502020204030204" pitchFamily="34" charset="0"/>
                <a:ea typeface="Calibri" panose="020F0502020204030204" pitchFamily="34" charset="0"/>
                <a:cs typeface="Times New Roman" panose="02020603050405020304" pitchFamily="18" charset="0"/>
              </a:rPr>
              <a:t> vectorizer then those processed data will be used to create best model using various classification based supervised ML algorithms like Logistic Regression, Multinomial NB, Decision Tree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classifier,SDGClassifier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142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8BEF-C423-48A4-9A8B-0D946D6F1DBD}"/>
              </a:ext>
            </a:extLst>
          </p:cNvPr>
          <p:cNvSpPr>
            <a:spLocks noGrp="1"/>
          </p:cNvSpPr>
          <p:nvPr>
            <p:ph type="title"/>
          </p:nvPr>
        </p:nvSpPr>
        <p:spPr/>
        <p:txBody>
          <a:bodyPr/>
          <a:lstStyle/>
          <a:p>
            <a:r>
              <a:rPr lang="en-US" dirty="0"/>
              <a:t>	Data Sources and their formats</a:t>
            </a:r>
            <a:endParaRPr lang="en-IN" dirty="0"/>
          </a:p>
        </p:txBody>
      </p:sp>
      <p:sp>
        <p:nvSpPr>
          <p:cNvPr id="3" name="Content Placeholder 2">
            <a:extLst>
              <a:ext uri="{FF2B5EF4-FFF2-40B4-BE49-F238E27FC236}">
                <a16:creationId xmlns:a16="http://schemas.microsoft.com/office/drawing/2014/main" id="{C8D59081-E81E-4CB1-89E1-B438FFBF8727}"/>
              </a:ext>
            </a:extLst>
          </p:cNvPr>
          <p:cNvSpPr>
            <a:spLocks noGrp="1"/>
          </p:cNvSpPr>
          <p:nvPr>
            <p:ph idx="1"/>
          </p:nvPr>
        </p:nvSpPr>
        <p:spPr>
          <a:xfrm>
            <a:off x="677334" y="1304364"/>
            <a:ext cx="8596668" cy="5109883"/>
          </a:xfrm>
        </p:spPr>
        <p:txBody>
          <a:bodyPr>
            <a:normAutofit/>
          </a:bodyPr>
          <a:lstStyle/>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collected the data from difference e-commerce websites like Amazon and Flipkart. The data is scrapped using Web scraping technique and the framework used is Selenium. I scrapped nearly 45931 records of the reviews data and saved it in a CSV format file. Thus, data consists of one input feature, the string data for the comments, and Ratings as label.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set includes:</a:t>
            </a:r>
          </a:p>
          <a:p>
            <a:pPr marL="457200" algn="just">
              <a:lnSpc>
                <a:spcPct val="107000"/>
              </a:lnSpc>
              <a:spcAft>
                <a:spcPts val="800"/>
              </a:spcAft>
            </a:pPr>
            <a:endParaRPr lang="en-IN" dirty="0"/>
          </a:p>
          <a:p>
            <a:pPr marL="457200" algn="just">
              <a:lnSpc>
                <a:spcPct val="107000"/>
              </a:lnSpc>
              <a:spcAft>
                <a:spcPts val="800"/>
              </a:spcAft>
            </a:pPr>
            <a:endParaRPr lang="en-IN" dirty="0"/>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is one unnamed column which was irrelevant for model building so it has been deleted.</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has 45931 rows and mainly 2 columns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Review_Text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Ratings.</a:t>
            </a:r>
          </a:p>
          <a:p>
            <a:pPr marL="457200" algn="just">
              <a:lnSpc>
                <a:spcPct val="107000"/>
              </a:lnSpc>
              <a:spcAft>
                <a:spcPts val="800"/>
              </a:spcAft>
            </a:pPr>
            <a:endParaRPr lang="en-IN" dirty="0"/>
          </a:p>
        </p:txBody>
      </p:sp>
      <p:graphicFrame>
        <p:nvGraphicFramePr>
          <p:cNvPr id="4" name="Table 3">
            <a:extLst>
              <a:ext uri="{FF2B5EF4-FFF2-40B4-BE49-F238E27FC236}">
                <a16:creationId xmlns:a16="http://schemas.microsoft.com/office/drawing/2014/main" id="{15F3EFA4-B8AB-54D6-FAFE-D34CF76513B3}"/>
              </a:ext>
            </a:extLst>
          </p:cNvPr>
          <p:cNvGraphicFramePr>
            <a:graphicFrameLocks noGrp="1"/>
          </p:cNvGraphicFramePr>
          <p:nvPr>
            <p:extLst>
              <p:ext uri="{D42A27DB-BD31-4B8C-83A1-F6EECF244321}">
                <p14:modId xmlns:p14="http://schemas.microsoft.com/office/powerpoint/2010/main" val="741764624"/>
              </p:ext>
            </p:extLst>
          </p:nvPr>
        </p:nvGraphicFramePr>
        <p:xfrm>
          <a:off x="1344706" y="3895050"/>
          <a:ext cx="5567082" cy="650559"/>
        </p:xfrm>
        <a:graphic>
          <a:graphicData uri="http://schemas.openxmlformats.org/drawingml/2006/table">
            <a:tbl>
              <a:tblPr firstRow="1" firstCol="1" bandRow="1">
                <a:tableStyleId>{5C22544A-7EE6-4342-B048-85BDC9FD1C3A}</a:tableStyleId>
              </a:tblPr>
              <a:tblGrid>
                <a:gridCol w="1321309">
                  <a:extLst>
                    <a:ext uri="{9D8B030D-6E8A-4147-A177-3AD203B41FA5}">
                      <a16:colId xmlns:a16="http://schemas.microsoft.com/office/drawing/2014/main" val="669600215"/>
                    </a:ext>
                  </a:extLst>
                </a:gridCol>
                <a:gridCol w="4245773">
                  <a:extLst>
                    <a:ext uri="{9D8B030D-6E8A-4147-A177-3AD203B41FA5}">
                      <a16:colId xmlns:a16="http://schemas.microsoft.com/office/drawing/2014/main" val="4097637495"/>
                    </a:ext>
                  </a:extLst>
                </a:gridCol>
              </a:tblGrid>
              <a:tr h="0">
                <a:tc>
                  <a:txBody>
                    <a:bodyPr/>
                    <a:lstStyle/>
                    <a:p>
                      <a:pPr algn="just">
                        <a:lnSpc>
                          <a:spcPct val="107000"/>
                        </a:lnSpc>
                        <a:spcAft>
                          <a:spcPts val="800"/>
                        </a:spcAft>
                      </a:pPr>
                      <a:r>
                        <a:rPr lang="en-IN" sz="1400">
                          <a:effectLst/>
                        </a:rPr>
                        <a:t>Columns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2321948"/>
                  </a:ext>
                </a:extLst>
              </a:tr>
              <a:tr h="0">
                <a:tc>
                  <a:txBody>
                    <a:bodyPr/>
                    <a:lstStyle/>
                    <a:p>
                      <a:pPr>
                        <a:lnSpc>
                          <a:spcPct val="107000"/>
                        </a:lnSpc>
                        <a:spcAft>
                          <a:spcPts val="800"/>
                        </a:spcAft>
                      </a:pPr>
                      <a:r>
                        <a:rPr lang="en-IN" sz="1400">
                          <a:effectLst/>
                        </a:rPr>
                        <a:t>Review_text :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Content of the review 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0382149"/>
                  </a:ext>
                </a:extLst>
              </a:tr>
              <a:tr h="0">
                <a:tc>
                  <a:txBody>
                    <a:bodyPr/>
                    <a:lstStyle/>
                    <a:p>
                      <a:pPr>
                        <a:lnSpc>
                          <a:spcPct val="107000"/>
                        </a:lnSpc>
                        <a:spcAft>
                          <a:spcPts val="800"/>
                        </a:spcAft>
                      </a:pPr>
                      <a:r>
                        <a:rPr lang="en-IN" sz="1400">
                          <a:effectLst/>
                        </a:rPr>
                        <a:t>Ratings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Ratings out of 5 stars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7910909"/>
                  </a:ext>
                </a:extLst>
              </a:tr>
            </a:tbl>
          </a:graphicData>
        </a:graphic>
      </p:graphicFrame>
    </p:spTree>
    <p:extLst>
      <p:ext uri="{BB962C8B-B14F-4D97-AF65-F5344CB8AC3E}">
        <p14:creationId xmlns:p14="http://schemas.microsoft.com/office/powerpoint/2010/main" val="239010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BEEC-B9FC-4DBA-97F6-987A62F02451}"/>
              </a:ext>
            </a:extLst>
          </p:cNvPr>
          <p:cNvSpPr>
            <a:spLocks noGrp="1"/>
          </p:cNvSpPr>
          <p:nvPr>
            <p:ph type="title"/>
          </p:nvPr>
        </p:nvSpPr>
        <p:spPr/>
        <p:txBody>
          <a:bodyPr/>
          <a:lstStyle/>
          <a:p>
            <a:r>
              <a:rPr lang="en-IN" dirty="0"/>
              <a:t>                  Data pre-processing</a:t>
            </a:r>
            <a:endParaRPr lang="en-IN" sz="3600" dirty="0"/>
          </a:p>
        </p:txBody>
      </p:sp>
      <p:sp>
        <p:nvSpPr>
          <p:cNvPr id="3" name="Content Placeholder 2">
            <a:extLst>
              <a:ext uri="{FF2B5EF4-FFF2-40B4-BE49-F238E27FC236}">
                <a16:creationId xmlns:a16="http://schemas.microsoft.com/office/drawing/2014/main" id="{646782A2-AB87-4C83-9469-E033CC8F4BA0}"/>
              </a:ext>
            </a:extLst>
          </p:cNvPr>
          <p:cNvSpPr>
            <a:spLocks noGrp="1"/>
          </p:cNvSpPr>
          <p:nvPr>
            <p:ph idx="1"/>
          </p:nvPr>
        </p:nvSpPr>
        <p:spPr>
          <a:xfrm>
            <a:off x="677334" y="1371601"/>
            <a:ext cx="6584078" cy="4669762"/>
          </a:xfrm>
        </p:spPr>
        <p:txBody>
          <a:bodyPr>
            <a:normAutofit/>
          </a:bodyPr>
          <a:lstStyle/>
          <a:p>
            <a:pPr algn="just"/>
            <a:endParaRPr lang="en-US" sz="2400" dirty="0">
              <a:latin typeface="Arial" panose="020B0604020202020204" pitchFamily="34" charset="0"/>
              <a:cs typeface="Arial" panose="020B0604020202020204" pitchFamily="34" charset="0"/>
            </a:endParaRPr>
          </a:p>
          <a:p>
            <a:pPr algn="just"/>
            <a:r>
              <a:rPr lang="en-US" sz="2800" dirty="0">
                <a:latin typeface="Constantia (Body)"/>
                <a:cs typeface="Arial"/>
              </a:rPr>
              <a:t>Step in data preprocessing</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did the text processing using Natural language processing techniques.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In pre-processing we started off checking null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values,dropping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unnamed column which are not important ,then removing of punctuation and special character from the comments ,conversion of comments to lowercase. We removed the stop words which are useless as they do not add any value to the dataset. Further we performed stemming and lemmatization for the words. Lastly, we applied TFIDF vectorizer and balanced the dataset using smote oversampling method afterward split the information into preparing and testing for the further use.</a:t>
            </a:r>
            <a:endParaRPr lang="en-US" sz="2800" dirty="0">
              <a:latin typeface="Constantia (Body)"/>
              <a:cs typeface="Arial"/>
            </a:endParaRPr>
          </a:p>
        </p:txBody>
      </p:sp>
      <p:graphicFrame>
        <p:nvGraphicFramePr>
          <p:cNvPr id="8" name="Diagram 7">
            <a:extLst>
              <a:ext uri="{FF2B5EF4-FFF2-40B4-BE49-F238E27FC236}">
                <a16:creationId xmlns:a16="http://schemas.microsoft.com/office/drawing/2014/main" id="{1797823C-8167-64E3-C65E-12AED2794A90}"/>
              </a:ext>
            </a:extLst>
          </p:cNvPr>
          <p:cNvGraphicFramePr/>
          <p:nvPr>
            <p:extLst>
              <p:ext uri="{D42A27DB-BD31-4B8C-83A1-F6EECF244321}">
                <p14:modId xmlns:p14="http://schemas.microsoft.com/office/powerpoint/2010/main" val="3954997719"/>
              </p:ext>
            </p:extLst>
          </p:nvPr>
        </p:nvGraphicFramePr>
        <p:xfrm>
          <a:off x="6844553" y="1270000"/>
          <a:ext cx="3290047" cy="4504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9694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2072</TotalTime>
  <Words>4218</Words>
  <Application>Microsoft Office PowerPoint</Application>
  <PresentationFormat>Widescreen</PresentationFormat>
  <Paragraphs>207</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Constantia (Body)</vt:lpstr>
      <vt:lpstr>Helvetica</vt:lpstr>
      <vt:lpstr>Open Sans</vt:lpstr>
      <vt:lpstr>quicksand</vt:lpstr>
      <vt:lpstr>Symbol</vt:lpstr>
      <vt:lpstr>Trebuchet MS</vt:lpstr>
      <vt:lpstr>Wingdings 3</vt:lpstr>
      <vt:lpstr>Facet</vt:lpstr>
      <vt:lpstr>Rating Review Prediction Project </vt:lpstr>
      <vt:lpstr>            Business Problem Framing</vt:lpstr>
      <vt:lpstr>Conceptual Background of the Domain Problem</vt:lpstr>
      <vt:lpstr>                                  Review of Literature </vt:lpstr>
      <vt:lpstr>Review of Literature cont.</vt:lpstr>
      <vt:lpstr>Motivation for the Problem Undertaken  </vt:lpstr>
      <vt:lpstr>           ANALYTICAL PROBLEM FRAMING  MATHEMATICAL/ANALYTICAL MODELLING OF THE PROBLEM</vt:lpstr>
      <vt:lpstr> Data Sources and their formats</vt:lpstr>
      <vt:lpstr>                  Data pre-processing</vt:lpstr>
      <vt:lpstr>Data Preprocessing</vt:lpstr>
      <vt:lpstr>Checking Null values and dropping unwanted column</vt:lpstr>
      <vt:lpstr>Feature Engineering</vt:lpstr>
      <vt:lpstr>Feature Engineering</vt:lpstr>
      <vt:lpstr>Count of length of text</vt:lpstr>
      <vt:lpstr>Describe method</vt:lpstr>
      <vt:lpstr>Data Inputs- Logic- Output Relationships</vt:lpstr>
      <vt:lpstr>Hardware and Software Requirements and Tools Used</vt:lpstr>
      <vt:lpstr>Model/s Development and Evaluation   </vt:lpstr>
      <vt:lpstr>Testing of Identified Approaches (Algorithms)</vt:lpstr>
      <vt:lpstr>Run and Evaluate selected models</vt:lpstr>
      <vt:lpstr>Model 1.MultinomialNB</vt:lpstr>
      <vt:lpstr>Model 2:LinearSVC</vt:lpstr>
      <vt:lpstr>Model 3:SDGClassifier</vt:lpstr>
      <vt:lpstr>Model 4:Decision Tree Classifier</vt:lpstr>
      <vt:lpstr>Key Metrics Used</vt:lpstr>
      <vt:lpstr>Model Analysis</vt:lpstr>
      <vt:lpstr>Hyperparameter through GridSearchCV</vt:lpstr>
      <vt:lpstr>Hyperparameter tunning –with best parameters-SDG Classifier</vt:lpstr>
      <vt:lpstr>Confusion matrix-Final Model</vt:lpstr>
      <vt:lpstr>Saving the Best model using joblib method:</vt:lpstr>
      <vt:lpstr>Loading the saved model and doing prediction test</vt:lpstr>
      <vt:lpstr>Visualizations </vt:lpstr>
      <vt:lpstr>Correlation Matrix</vt:lpstr>
      <vt:lpstr>Top 30 most occuring words</vt:lpstr>
      <vt:lpstr>Histogram and density plots</vt:lpstr>
      <vt:lpstr>Outliers</vt:lpstr>
      <vt:lpstr>Data distribution</vt:lpstr>
      <vt:lpstr>Conclusion:Key Findings</vt:lpstr>
      <vt:lpstr>Conclusion cont.</vt:lpstr>
      <vt:lpstr>Learning Outcomes of the Study in respect of Data Science</vt:lpstr>
      <vt:lpstr>Limitations of this work and Scope for Future Work</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shilpi mohanty</dc:creator>
  <cp:lastModifiedBy>shilpi mohanty</cp:lastModifiedBy>
  <cp:revision>26</cp:revision>
  <dcterms:created xsi:type="dcterms:W3CDTF">2022-04-18T16:27:41Z</dcterms:created>
  <dcterms:modified xsi:type="dcterms:W3CDTF">2022-07-25T04:11:45Z</dcterms:modified>
</cp:coreProperties>
</file>