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88825" cy="6858000"/>
  <p:notesSz cx="6858000" cy="9144000"/>
  <p:embeddedFontLst>
    <p:embeddedFont>
      <p:font typeface="Arial Black" panose="020B0A04020102020204" pitchFamily="34" charset="0"/>
      <p:regular r:id="rId20"/>
      <p:bold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gY9fNyylZwNVR8p/2bH1OtbvVY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b506006b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b506006b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fb506006b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88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b506006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fb506006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fb506006b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 descr="Map of World"/>
          <p:cNvSpPr/>
          <p:nvPr/>
        </p:nvSpPr>
        <p:spPr>
          <a:xfrm>
            <a:off x="-4763" y="285750"/>
            <a:ext cx="12190413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3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4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nsel/imdb-5000-movie-dataset/workspace/file?agentid=popculture&amp;filename=movie_metadata.csv%2Fmovie_metadata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db.com/list/ls008344500/" TargetMode="External"/><Relationship Id="rId5" Type="http://schemas.openxmlformats.org/officeDocument/2006/relationships/hyperlink" Target="https://www.kaggle.com/tmdb/tmdb-movie-metadata/version/2" TargetMode="External"/><Relationship Id="rId4" Type="http://schemas.openxmlformats.org/officeDocument/2006/relationships/hyperlink" Target="https://www.kaggle.com/ayushkalla1/rotten-tomatoes-movie-databa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 idx="4294967295"/>
          </p:nvPr>
        </p:nvSpPr>
        <p:spPr>
          <a:xfrm>
            <a:off x="1217625" y="595801"/>
            <a:ext cx="9753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sz="4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Analysis</a:t>
            </a:r>
            <a:endParaRPr sz="4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4294967295"/>
          </p:nvPr>
        </p:nvSpPr>
        <p:spPr>
          <a:xfrm>
            <a:off x="1357302" y="2527250"/>
            <a:ext cx="2761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3600" b="1" i="1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1996-201</a:t>
            </a:r>
            <a:r>
              <a:rPr lang="en-US" sz="36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36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57311" y="3547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Shilpi Ray</a:t>
            </a:r>
            <a:endParaRPr sz="3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Becky Li</a:t>
            </a:r>
            <a:endParaRPr sz="3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Alexis Fox</a:t>
            </a:r>
            <a:endParaRPr sz="3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Bryce Dudka</a:t>
            </a:r>
            <a:endParaRPr sz="3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 b="1" i="1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5fb506006b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12188824" cy="68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5fb506006b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1919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6" cy="677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950913" y="-5"/>
            <a:ext cx="102870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Revenue by Director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5954505" y="5519032"/>
            <a:ext cx="5751304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688768" y="6270921"/>
            <a:ext cx="10591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50" y="847850"/>
            <a:ext cx="10043299" cy="60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5612" y="148709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CONCLUSION 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455612" y="1313716"/>
            <a:ext cx="11125200" cy="4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By comparing our data from 1996 to 2016 we found revenue vs. budget, and revenue vs. ratings to have significant correlations. </a:t>
            </a:r>
            <a:endParaRPr sz="24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No correlation between director popularities and cast popularities on revenue.</a:t>
            </a:r>
            <a:endParaRPr sz="2400" b="1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Action, Adventure and Animation is the most popular genre.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455612" y="5675914"/>
            <a:ext cx="11125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684212" y="304800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DATA PROCESS 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379412" y="1276350"/>
            <a:ext cx="1165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look up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marR="0" lvl="0" indent="-35559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title"/>
          </p:nvPr>
        </p:nvSpPr>
        <p:spPr>
          <a:xfrm>
            <a:off x="684212" y="381000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ISSUES ALONG THE WAY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297859" y="1295399"/>
            <a:ext cx="11125201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2919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data, lot of zero values 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data set had different named columns, extra columns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all data had all countries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years for each – all started in 1960 but ended in 2016, 2017, 2013, etc.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Non-linear data – (had to convert x-axis into log to gain insights on correlation)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608012" y="3666769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740"/>
              <a:buFont typeface="Arial Black"/>
              <a:buNone/>
            </a:pPr>
            <a:r>
              <a:rPr lang="en-US" sz="3740" b="0" i="1" cap="none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DIRECTIONS WE COULD GO WITH MORE TIME 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97859" y="4581168"/>
            <a:ext cx="10063753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2919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in more data sets by country – age, ethnicity, gender, education, family size etc. 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same analysis back to 1960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analysis for key countries of interest  </a:t>
            </a:r>
            <a:endParaRPr/>
          </a:p>
          <a:p>
            <a:pPr marL="502919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prediction model </a:t>
            </a:r>
            <a:endParaRPr/>
          </a:p>
          <a:p>
            <a:pPr marL="502919" marR="0" lvl="0" indent="-342899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Q&amp;A 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79412" y="1905000"/>
            <a:ext cx="1112520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questions: </a:t>
            </a:r>
            <a:endParaRPr/>
          </a:p>
          <a:p>
            <a:pPr marL="4572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your favorite color? </a:t>
            </a:r>
            <a:endParaRPr/>
          </a:p>
          <a:p>
            <a:pPr marL="4572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are you from originally? </a:t>
            </a:r>
            <a:endParaRPr/>
          </a:p>
          <a:p>
            <a:pPr marL="4572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760412" y="304800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DATA SOURCE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96975" y="1199700"/>
            <a:ext cx="11912700" cy="53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 5000 Movie </a:t>
            </a:r>
            <a:r>
              <a:rPr lang="en-US" b="1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Datset</a:t>
            </a:r>
            <a:r>
              <a:rPr lang="en-US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https://data.world/ansel/imdb-5000-movie-dataset/workspace/file?agentid=popculture&amp;filename=movie_metadata.csv%2Fmovie_metadata.csv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Rotten Tomato Movie database:</a:t>
            </a:r>
            <a:endParaRPr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https://www.kaggle.com/ayushkalla1/rotten-tomatoes-movie-database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TMDB 5000 Movie Dataset:</a:t>
            </a:r>
            <a:endParaRPr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https://www.kaggle.com/tmdb/tmdb-movie-metadata/version/2#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 Top 250 Directors:</a:t>
            </a:r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https://www.imdb.com/list/ls008344500/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04800"/>
            <a:ext cx="9753600" cy="7620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Motivation and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200"/>
            <a:ext cx="11658600" cy="5257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 multiple data sets from different sources that we could link together to explain impacts on gross movie revenue based on: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Cast popularity 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 popularity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IMDB user ratings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Ratings (e.g. pg-13, R)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Genre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Studio (e.g. Fox, Paramount)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Rating and popularity of Director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684212" y="304800"/>
            <a:ext cx="9753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i="1" dirty="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DATA PROCESS - ETL </a:t>
            </a:r>
            <a:endParaRPr dirty="0"/>
          </a:p>
        </p:txBody>
      </p:sp>
      <p:sp>
        <p:nvSpPr>
          <p:cNvPr id="171" name="Google Shape;171;p15"/>
          <p:cNvSpPr txBox="1"/>
          <p:nvPr/>
        </p:nvSpPr>
        <p:spPr>
          <a:xfrm>
            <a:off x="348932" y="1219199"/>
            <a:ext cx="1165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9436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Search internet data for sources, found several viable sources:</a:t>
            </a:r>
          </a:p>
          <a:p>
            <a:pPr marL="914400" lvl="1" indent="-32004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IMDB 5000 Movie </a:t>
            </a:r>
            <a:r>
              <a:rPr lang="en-US" sz="16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Datset</a:t>
            </a:r>
            <a:endParaRPr lang="en-US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914400" lvl="1" indent="-32004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Rotten Tomato Movie database</a:t>
            </a:r>
          </a:p>
          <a:p>
            <a:pPr marL="914400" lvl="1" indent="-32004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TMDB 5000 Movie Dataset</a:t>
            </a:r>
          </a:p>
          <a:p>
            <a:pPr marL="914400" lvl="1" indent="-32004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IMDB Top 250 Directors</a:t>
            </a:r>
          </a:p>
          <a:p>
            <a:pPr marL="594360" lvl="1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</a:pPr>
            <a:endParaRPr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59436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</a:pP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Extract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from .csv files into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dataframes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Jupyter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using Pandas</a:t>
            </a:r>
          </a:p>
          <a:p>
            <a:pPr marL="59436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</a:pPr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59436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</a:pP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Transform: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cleaned and combined data in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Jupyter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using Pandas, main issues included:</a:t>
            </a:r>
          </a:p>
          <a:p>
            <a:pPr marL="937260" indent="-3429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NULL and 0 values </a:t>
            </a:r>
          </a:p>
          <a:p>
            <a:pPr marL="937260" indent="-3429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Extra spaces and foreign characters in movie titles</a:t>
            </a:r>
          </a:p>
          <a:p>
            <a:pPr marL="937260" indent="-3429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Mismatched date and currency formatting </a:t>
            </a:r>
          </a:p>
          <a:p>
            <a:pPr marL="937260" indent="-3429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59436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</a:pP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Load: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into SQL database (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postgres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)</a:t>
            </a:r>
          </a:p>
          <a:p>
            <a:pPr marL="59436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</a:pPr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59436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Analyze: queried database in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Jupyter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using SQL Alchemy </a:t>
            </a:r>
          </a:p>
          <a:p>
            <a:pPr marL="59436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ts val="1440"/>
            </a:pPr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502919" marR="0" lvl="0" indent="-35559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21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912812" y="228600"/>
            <a:ext cx="9753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Revenue vs. Ratings- ANALYSIS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4875524" y="3879082"/>
            <a:ext cx="4572000" cy="264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77" y="1728061"/>
            <a:ext cx="5102775" cy="3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176" y="1728050"/>
            <a:ext cx="5102799" cy="34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i="1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RAVENUE VS BUDGET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182" y="85725"/>
            <a:ext cx="121920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6" cy="677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4" cy="677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6424" cy="677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450</Words>
  <Application>Microsoft Office PowerPoint</Application>
  <PresentationFormat>Custom</PresentationFormat>
  <Paragraphs>78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Arial Black</vt:lpstr>
      <vt:lpstr>Century Gothic</vt:lpstr>
      <vt:lpstr>World Presentation 16x9</vt:lpstr>
      <vt:lpstr>Movie Analysis</vt:lpstr>
      <vt:lpstr>DATA SOURCE </vt:lpstr>
      <vt:lpstr>Motivation and summary:</vt:lpstr>
      <vt:lpstr>DATA PROCESS - ETL </vt:lpstr>
      <vt:lpstr>Revenue vs. Ratings- ANALYSIS</vt:lpstr>
      <vt:lpstr>RAVENUE VS BUDGET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Revenue by Director</vt:lpstr>
      <vt:lpstr>CONCLUSION </vt:lpstr>
      <vt:lpstr>DATA PROCESS </vt:lpstr>
      <vt:lpstr>ISSUES ALONG THE WAY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Alexis Fox</dc:creator>
  <cp:lastModifiedBy>Editor </cp:lastModifiedBy>
  <cp:revision>3</cp:revision>
  <dcterms:created xsi:type="dcterms:W3CDTF">2019-07-13T19:02:27Z</dcterms:created>
  <dcterms:modified xsi:type="dcterms:W3CDTF">2019-08-20T23:30:14Z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