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76" r:id="rId4"/>
    <p:sldId id="272" r:id="rId5"/>
    <p:sldId id="262" r:id="rId6"/>
    <p:sldId id="273" r:id="rId7"/>
    <p:sldId id="263" r:id="rId8"/>
    <p:sldId id="265" r:id="rId9"/>
    <p:sldId id="266" r:id="rId10"/>
    <p:sldId id="274" r:id="rId11"/>
    <p:sldId id="269" r:id="rId12"/>
    <p:sldId id="27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>
      <p:cViewPr>
        <p:scale>
          <a:sx n="75" d="100"/>
          <a:sy n="75" d="100"/>
        </p:scale>
        <p:origin x="250" y="30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8CEDFDD6-A5E3-4BE2-AD9B-FBFF7B7C7F24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3ED33984-F927-460F-86A8-BC1382F1708C}" type="parTrans" cxnId="{5B773550-CE78-47BB-AB6C-814682164404}">
      <dgm:prSet/>
      <dgm:spPr/>
      <dgm:t>
        <a:bodyPr/>
        <a:lstStyle/>
        <a:p>
          <a:endParaRPr lang="en-US"/>
        </a:p>
      </dgm:t>
    </dgm:pt>
    <dgm:pt modelId="{D351BC1C-C53E-41CE-AF26-292B1983A2D6}" type="sibTrans" cxnId="{5B773550-CE78-47BB-AB6C-814682164404}">
      <dgm:prSet/>
      <dgm:spPr/>
      <dgm:t>
        <a:bodyPr/>
        <a:lstStyle/>
        <a:p>
          <a:endParaRPr lang="en-US"/>
        </a:p>
      </dgm:t>
    </dgm:pt>
    <dgm:pt modelId="{C154EB21-EDAC-4AF9-929D-0754FA0A7B42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43DD2348-0A2F-41D9-B356-81916721835B}" type="parTrans" cxnId="{0DFA6097-6A12-4202-83E8-E6CC73EC5425}">
      <dgm:prSet/>
      <dgm:spPr/>
      <dgm:t>
        <a:bodyPr/>
        <a:lstStyle/>
        <a:p>
          <a:endParaRPr lang="en-US"/>
        </a:p>
      </dgm:t>
    </dgm:pt>
    <dgm:pt modelId="{AB3EFE10-F4D9-4AA0-9F78-18BD442AB358}" type="sibTrans" cxnId="{0DFA6097-6A12-4202-83E8-E6CC73EC5425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C48B2BD2-56D6-4525-B6C2-CBB8762E943A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30DB818-4404-4B80-99AF-29134620F98A}" type="presOf" srcId="{3791C0EA-2A16-4B79-AE66-267F4C96876D}" destId="{5812CCDB-7FE7-42D3-9D84-BC2F375234DF}" srcOrd="0" destOrd="1" presId="urn:microsoft.com/office/officeart/2005/8/layout/StepDownProcess"/>
    <dgm:cxn modelId="{6E761225-C841-4C23-A41A-EA6F5FF705A0}" type="presOf" srcId="{EB73341C-FA6D-4FF7-B456-80B171416073}" destId="{B00BB2B3-43BF-4BBF-B8B9-75901CCFACA5}" srcOrd="0" destOrd="1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30F28D69-C421-42F6-81F5-B07C3AE9930C}" type="presOf" srcId="{A33F4830-5CD4-4C71-985C-0708E9B0BE14}" destId="{08ECF78B-FAD5-4D9C-8E49-B3383B679E74}" srcOrd="0" destOrd="0" presId="urn:microsoft.com/office/officeart/2005/8/layout/StepDownProcess"/>
    <dgm:cxn modelId="{5B773550-CE78-47BB-AB6C-814682164404}" srcId="{0D636056-30D8-4434-99F7-E38A6E2B8161}" destId="{8CEDFDD6-A5E3-4BE2-AD9B-FBFF7B7C7F24}" srcOrd="0" destOrd="0" parTransId="{3ED33984-F927-460F-86A8-BC1382F1708C}" sibTransId="{D351BC1C-C53E-41CE-AF26-292B1983A2D6}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B0AEEB88-5C20-4D17-8B31-F9DDE87A6EE5}" type="presOf" srcId="{98450B70-D18C-4E1D-97E9-FA8BA06091D9}" destId="{E2700167-FF4B-4025-A48B-3CB1A8B5F4C4}" srcOrd="0" destOrd="0" presId="urn:microsoft.com/office/officeart/2005/8/layout/StepDownProcess"/>
    <dgm:cxn modelId="{2740D594-8E29-4499-892A-4E1C65C4632B}" type="presOf" srcId="{255827E2-CE07-427C-839C-BE2E51FCDBB8}" destId="{5812CCDB-7FE7-42D3-9D84-BC2F375234DF}" srcOrd="0" destOrd="0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0DFA6097-6A12-4202-83E8-E6CC73EC5425}" srcId="{0D636056-30D8-4434-99F7-E38A6E2B8161}" destId="{C154EB21-EDAC-4AF9-929D-0754FA0A7B42}" srcOrd="1" destOrd="0" parTransId="{43DD2348-0A2F-41D9-B356-81916721835B}" sibTransId="{AB3EFE10-F4D9-4AA0-9F78-18BD442AB358}"/>
    <dgm:cxn modelId="{BBFE1DAB-C84D-4021-AC30-C1AC2976C539}" type="presOf" srcId="{F20117B0-FCD8-4927-B2D0-4FE779DC2A9B}" destId="{1D736981-5D82-4672-9205-279958AACFE2}" srcOrd="0" destOrd="0" presId="urn:microsoft.com/office/officeart/2005/8/layout/StepDownProcess"/>
    <dgm:cxn modelId="{A41E18B6-AE8A-4D35-BA63-B5A506606D31}" type="presOf" srcId="{C154EB21-EDAC-4AF9-929D-0754FA0A7B42}" destId="{C48B2BD2-56D6-4525-B6C2-CBB8762E943A}" srcOrd="0" destOrd="1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8872BDC7-46D9-4D42-AA13-EEEC0A886E66}" type="presOf" srcId="{8CEDFDD6-A5E3-4BE2-AD9B-FBFF7B7C7F24}" destId="{C48B2BD2-56D6-4525-B6C2-CBB8762E943A}" srcOrd="0" destOrd="0" presId="urn:microsoft.com/office/officeart/2005/8/layout/StepDownProcess"/>
    <dgm:cxn modelId="{24FFAECA-4AF0-4C31-8F31-D52415B09936}" type="presOf" srcId="{C1B61D4D-7B51-471F-A0A6-E55A5EC41A8E}" destId="{B00BB2B3-43BF-4BBF-B8B9-75901CCFACA5}" srcOrd="0" destOrd="0" presId="urn:microsoft.com/office/officeart/2005/8/layout/StepDownProcess"/>
    <dgm:cxn modelId="{78AA1BCD-5813-402A-B939-9DC94AC402AA}" type="presOf" srcId="{0D636056-30D8-4434-99F7-E38A6E2B8161}" destId="{AE7ECB50-F4B1-47FD-BE6E-79C06FC25BB6}" srcOrd="0" destOrd="0" presId="urn:microsoft.com/office/officeart/2005/8/layout/StepDownProcess"/>
    <dgm:cxn modelId="{F29E68CB-DB17-40C8-A5E8-3AE492D31CB2}" type="presParOf" srcId="{08ECF78B-FAD5-4D9C-8E49-B3383B679E74}" destId="{CA25F1EE-EBF1-4624-880B-D3BCF13A2F47}" srcOrd="0" destOrd="0" presId="urn:microsoft.com/office/officeart/2005/8/layout/StepDownProcess"/>
    <dgm:cxn modelId="{D23640E8-2BAF-47B6-88BC-A3EF6465366C}" type="presParOf" srcId="{CA25F1EE-EBF1-4624-880B-D3BCF13A2F47}" destId="{1DBDDA96-9BFE-4E8D-B03A-B2FB6EE49E38}" srcOrd="0" destOrd="0" presId="urn:microsoft.com/office/officeart/2005/8/layout/StepDownProcess"/>
    <dgm:cxn modelId="{55035472-E4CA-48B1-BF2B-4DAAAB04A364}" type="presParOf" srcId="{CA25F1EE-EBF1-4624-880B-D3BCF13A2F47}" destId="{E2700167-FF4B-4025-A48B-3CB1A8B5F4C4}" srcOrd="1" destOrd="0" presId="urn:microsoft.com/office/officeart/2005/8/layout/StepDownProcess"/>
    <dgm:cxn modelId="{EED632F1-8854-4F71-934F-45F2CEC02E09}" type="presParOf" srcId="{CA25F1EE-EBF1-4624-880B-D3BCF13A2F47}" destId="{B00BB2B3-43BF-4BBF-B8B9-75901CCFACA5}" srcOrd="2" destOrd="0" presId="urn:microsoft.com/office/officeart/2005/8/layout/StepDownProcess"/>
    <dgm:cxn modelId="{5CC4978F-7A2D-4EDA-A34B-45A7F5F6526D}" type="presParOf" srcId="{08ECF78B-FAD5-4D9C-8E49-B3383B679E74}" destId="{939CB33E-F6DE-4B22-86E1-389888939D48}" srcOrd="1" destOrd="0" presId="urn:microsoft.com/office/officeart/2005/8/layout/StepDownProcess"/>
    <dgm:cxn modelId="{C2E107DE-F98D-47D2-84A7-D0DDDA9E558C}" type="presParOf" srcId="{08ECF78B-FAD5-4D9C-8E49-B3383B679E74}" destId="{0B9F427B-E521-4A0D-A610-47D9D62FF434}" srcOrd="2" destOrd="0" presId="urn:microsoft.com/office/officeart/2005/8/layout/StepDownProcess"/>
    <dgm:cxn modelId="{5F313F57-1708-4819-8737-D6829F469464}" type="presParOf" srcId="{0B9F427B-E521-4A0D-A610-47D9D62FF434}" destId="{CB65E7BF-26FC-4997-A604-64C56983E379}" srcOrd="0" destOrd="0" presId="urn:microsoft.com/office/officeart/2005/8/layout/StepDownProcess"/>
    <dgm:cxn modelId="{B7EAA625-4715-4955-9E0E-B102C341C7B0}" type="presParOf" srcId="{0B9F427B-E521-4A0D-A610-47D9D62FF434}" destId="{1D736981-5D82-4672-9205-279958AACFE2}" srcOrd="1" destOrd="0" presId="urn:microsoft.com/office/officeart/2005/8/layout/StepDownProcess"/>
    <dgm:cxn modelId="{32045BE1-54E9-4768-896D-DA17335C9157}" type="presParOf" srcId="{0B9F427B-E521-4A0D-A610-47D9D62FF434}" destId="{5812CCDB-7FE7-42D3-9D84-BC2F375234DF}" srcOrd="2" destOrd="0" presId="urn:microsoft.com/office/officeart/2005/8/layout/StepDownProcess"/>
    <dgm:cxn modelId="{963C884C-1227-4140-B158-31F66ADB330B}" type="presParOf" srcId="{08ECF78B-FAD5-4D9C-8E49-B3383B679E74}" destId="{11E7C21B-758A-4A9D-8566-914D35C1B9FC}" srcOrd="3" destOrd="0" presId="urn:microsoft.com/office/officeart/2005/8/layout/StepDownProcess"/>
    <dgm:cxn modelId="{E24CC220-2306-4B3C-86BD-F564B4C8C13E}" type="presParOf" srcId="{08ECF78B-FAD5-4D9C-8E49-B3383B679E74}" destId="{27AC4152-3790-436F-BE68-EF7D8416D588}" srcOrd="4" destOrd="0" presId="urn:microsoft.com/office/officeart/2005/8/layout/StepDownProcess"/>
    <dgm:cxn modelId="{52628CA3-D475-4246-804F-472C881865C4}" type="presParOf" srcId="{27AC4152-3790-436F-BE68-EF7D8416D588}" destId="{AE7ECB50-F4B1-47FD-BE6E-79C06FC25BB6}" srcOrd="0" destOrd="0" presId="urn:microsoft.com/office/officeart/2005/8/layout/StepDownProcess"/>
    <dgm:cxn modelId="{0E4579AB-27E3-4427-945F-1E70A24ED684}" type="presParOf" srcId="{27AC4152-3790-436F-BE68-EF7D8416D588}" destId="{C48B2BD2-56D6-4525-B6C2-CBB8762E943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19421" y="1507375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592" y="591779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48111" y="639298"/>
        <a:ext cx="1295396" cy="878221"/>
      </dsp:txXfrm>
    </dsp:sp>
    <dsp:sp modelId="{B00BB2B3-43BF-4BBF-B8B9-75901CCFACA5}">
      <dsp:nvSpPr>
        <dsp:cNvPr id="0" name=""/>
        <dsp:cNvSpPr/>
      </dsp:nvSpPr>
      <dsp:spPr>
        <a:xfrm>
          <a:off x="1391026" y="684601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1391026" y="684601"/>
        <a:ext cx="1011269" cy="786631"/>
      </dsp:txXfrm>
    </dsp:sp>
    <dsp:sp modelId="{CB65E7BF-26FC-4997-A604-64C56983E379}">
      <dsp:nvSpPr>
        <dsp:cNvPr id="0" name=""/>
        <dsp:cNvSpPr/>
      </dsp:nvSpPr>
      <dsp:spPr>
        <a:xfrm rot="5400000">
          <a:off x="1372240" y="2600666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53410" y="1685070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>
        <a:off x="1200929" y="1732589"/>
        <a:ext cx="1295396" cy="878221"/>
      </dsp:txXfrm>
    </dsp:sp>
    <dsp:sp modelId="{5812CCDB-7FE7-42D3-9D84-BC2F375234DF}">
      <dsp:nvSpPr>
        <dsp:cNvPr id="0" name=""/>
        <dsp:cNvSpPr/>
      </dsp:nvSpPr>
      <dsp:spPr>
        <a:xfrm>
          <a:off x="2543845" y="1777892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2543845" y="1777892"/>
        <a:ext cx="1011269" cy="786631"/>
      </dsp:txXfrm>
    </dsp:sp>
    <dsp:sp modelId="{AE7ECB50-F4B1-47FD-BE6E-79C06FC25BB6}">
      <dsp:nvSpPr>
        <dsp:cNvPr id="0" name=""/>
        <dsp:cNvSpPr/>
      </dsp:nvSpPr>
      <dsp:spPr>
        <a:xfrm>
          <a:off x="2306228" y="2778361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>
        <a:off x="2353747" y="2825880"/>
        <a:ext cx="1295396" cy="878221"/>
      </dsp:txXfrm>
    </dsp:sp>
    <dsp:sp modelId="{C48B2BD2-56D6-4525-B6C2-CBB8762E943A}">
      <dsp:nvSpPr>
        <dsp:cNvPr id="0" name=""/>
        <dsp:cNvSpPr/>
      </dsp:nvSpPr>
      <dsp:spPr>
        <a:xfrm>
          <a:off x="3696663" y="2871184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3696663" y="2871184"/>
        <a:ext cx="1011269" cy="786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933" y="533400"/>
            <a:ext cx="9753600" cy="304800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  <a:t>Impacts on regional life expectancy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2" y="3581401"/>
            <a:ext cx="1447798" cy="457200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2004-2013</a:t>
            </a:r>
          </a:p>
          <a:p>
            <a:endParaRPr lang="en-US" b="1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C5B782-DFB2-4C74-AEE4-E9675A56AACE}"/>
              </a:ext>
            </a:extLst>
          </p:cNvPr>
          <p:cNvSpPr txBox="1">
            <a:spLocks/>
          </p:cNvSpPr>
          <p:nvPr/>
        </p:nvSpPr>
        <p:spPr>
          <a:xfrm>
            <a:off x="1370012" y="3962400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Shilpi Ray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Becky Li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Alexis Fox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Bryce Dudka</a:t>
            </a:r>
          </a:p>
          <a:p>
            <a:endParaRPr lang="en-US" b="1" i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SLIDE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D51347-83BE-4E74-A2C1-B8E4133C6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311" y="-6846392"/>
            <a:ext cx="12171363" cy="6846392"/>
          </a:xfrm>
          <a:effectLst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6CDA16F5-1C3F-4CC0-A069-13CB8239B7F0}"/>
              </a:ext>
            </a:extLst>
          </p:cNvPr>
          <p:cNvSpPr txBox="1">
            <a:spLocks/>
          </p:cNvSpPr>
          <p:nvPr/>
        </p:nvSpPr>
        <p:spPr>
          <a:xfrm>
            <a:off x="836612" y="381000"/>
            <a:ext cx="65532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Project summary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A5CE39-7624-49AA-BF06-83C1C09C2883}"/>
              </a:ext>
            </a:extLst>
          </p:cNvPr>
          <p:cNvSpPr txBox="1">
            <a:spLocks/>
          </p:cNvSpPr>
          <p:nvPr/>
        </p:nvSpPr>
        <p:spPr>
          <a:xfrm>
            <a:off x="1233279" y="1828800"/>
            <a:ext cx="470873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bullet point here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 bullet point here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Third bullet point here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84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your first bullet point here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your second bullet point here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63BD67-3A2A-4EEE-8775-4D8A2A261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3987385"/>
            <a:ext cx="3963024" cy="26420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3737B8-081A-4EF0-B629-72584BC4A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066801"/>
            <a:ext cx="3963024" cy="264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28600"/>
            <a:ext cx="9753600" cy="715962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Summary data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9077AE2-F9F1-4E66-932B-77325CE2FA30}"/>
              </a:ext>
            </a:extLst>
          </p:cNvPr>
          <p:cNvSpPr txBox="1">
            <a:spLocks/>
          </p:cNvSpPr>
          <p:nvPr/>
        </p:nvSpPr>
        <p:spPr>
          <a:xfrm>
            <a:off x="5408612" y="1066800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 your first bullet point here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 your second bullet point here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0CCC2E6-6496-43F4-BA09-8A6C3D141838}"/>
              </a:ext>
            </a:extLst>
          </p:cNvPr>
          <p:cNvSpPr txBox="1">
            <a:spLocks/>
          </p:cNvSpPr>
          <p:nvPr/>
        </p:nvSpPr>
        <p:spPr>
          <a:xfrm>
            <a:off x="5408612" y="3935028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 your first bullet point here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 your second bullet point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D518F5-B3B9-4864-A8E8-071416772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5326742"/>
            <a:ext cx="18859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961B17F-A7F6-4E6A-9D70-123F22A6C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16" y="3935029"/>
            <a:ext cx="3963024" cy="26420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2F8D58-546B-489B-AD41-E785E4014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4" y="1065969"/>
            <a:ext cx="3963024" cy="264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28600"/>
            <a:ext cx="9753600" cy="715962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Summary data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9077AE2-F9F1-4E66-932B-77325CE2FA30}"/>
              </a:ext>
            </a:extLst>
          </p:cNvPr>
          <p:cNvSpPr txBox="1">
            <a:spLocks/>
          </p:cNvSpPr>
          <p:nvPr/>
        </p:nvSpPr>
        <p:spPr>
          <a:xfrm>
            <a:off x="5408612" y="1066800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 your first bullet point here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 your second bullet point here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0CCC2E6-6496-43F4-BA09-8A6C3D141838}"/>
              </a:ext>
            </a:extLst>
          </p:cNvPr>
          <p:cNvSpPr txBox="1">
            <a:spLocks/>
          </p:cNvSpPr>
          <p:nvPr/>
        </p:nvSpPr>
        <p:spPr>
          <a:xfrm>
            <a:off x="5408612" y="3935028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 your first bullet point here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 your second bullet point here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55227BC-C45F-4888-BE72-2FF4480BC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5326742"/>
            <a:ext cx="18859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4724399" cy="79216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correlations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4C0F-714B-4535-BDEB-80A26B742D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SLIDE TITLE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6012116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</a:rPr>
              <a:t>SLIDE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62</TotalTime>
  <Words>172</Words>
  <Application>Microsoft Office PowerPoint</Application>
  <PresentationFormat>Custom</PresentationFormat>
  <Paragraphs>56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Century Gothic</vt:lpstr>
      <vt:lpstr>World Presentation 16x9</vt:lpstr>
      <vt:lpstr>Impacts on regional life expectancy</vt:lpstr>
      <vt:lpstr>Title and Content Layout with List</vt:lpstr>
      <vt:lpstr>Summary data</vt:lpstr>
      <vt:lpstr>Summary data</vt:lpstr>
      <vt:lpstr>correlations</vt:lpstr>
      <vt:lpstr>SLIDE TITLE</vt:lpstr>
      <vt:lpstr>SLIDE TITLE</vt:lpstr>
      <vt:lpstr>SLIDE TITLE</vt:lpstr>
      <vt:lpstr>Add a Slide Title - 3</vt:lpstr>
      <vt:lpstr>SLIDE TITLE</vt:lpstr>
      <vt:lpstr>Add a Slide Title - 5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on regional life expectancy</dc:title>
  <dc:creator>Alexis Fox</dc:creator>
  <cp:lastModifiedBy>Alexis Fox</cp:lastModifiedBy>
  <cp:revision>6</cp:revision>
  <dcterms:created xsi:type="dcterms:W3CDTF">2019-07-13T19:02:27Z</dcterms:created>
  <dcterms:modified xsi:type="dcterms:W3CDTF">2019-07-13T20:05:00Z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