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72" r:id="rId5"/>
    <p:sldId id="273" r:id="rId6"/>
    <p:sldId id="274" r:id="rId7"/>
  </p:sldIdLst>
  <p:sldSz cx="12188825" cy="6858000"/>
  <p:notesSz cx="6858000" cy="9144000"/>
  <p:embeddedFontLst>
    <p:embeddedFont>
      <p:font typeface="Arial Black" panose="020B0A04020102020204" pitchFamily="34" charset="0"/>
      <p:regular r:id="rId9"/>
      <p:bold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Y9fNyylZwNVR8p/2bH1OtbvV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2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1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37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38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basedata.com/convert-csv-to-sqlite-onl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-netwoking.heroku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CB79AE-A450-499C-90A9-0847913F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 idx="4294967295"/>
          </p:nvPr>
        </p:nvSpPr>
        <p:spPr>
          <a:xfrm>
            <a:off x="260022" y="365314"/>
            <a:ext cx="9753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sz="4800" b="1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Social Media and </a:t>
            </a:r>
            <a:br>
              <a:rPr lang="en-US" sz="4800" b="1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4800" b="1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Internet Usage</a:t>
            </a:r>
            <a:endParaRPr sz="4800" b="1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60022" y="2102227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+mj-lt"/>
                <a:ea typeface="Century Gothic"/>
                <a:cs typeface="Aharoni" panose="02010803020104030203" pitchFamily="2" charset="-79"/>
                <a:sym typeface="Century Gothic"/>
              </a:rPr>
              <a:t>Shilpi Ray</a:t>
            </a:r>
            <a:endParaRPr lang="en-US" sz="3000" b="1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+mj-lt"/>
                <a:ea typeface="Century Gothic"/>
                <a:cs typeface="Aharoni" panose="02010803020104030203" pitchFamily="2" charset="-79"/>
                <a:sym typeface="Century Gothic"/>
              </a:rPr>
              <a:t>Becky Li</a:t>
            </a:r>
            <a:endParaRPr lang="en-US" sz="3000" b="1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+mj-lt"/>
                <a:ea typeface="Century Gothic"/>
                <a:cs typeface="Aharoni" panose="02010803020104030203" pitchFamily="2" charset="-79"/>
                <a:sym typeface="Century Gothic"/>
              </a:rPr>
              <a:t>Alexis Fox</a:t>
            </a:r>
            <a:endParaRPr lang="en-US" sz="3000" b="1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+mj-lt"/>
                <a:ea typeface="Century Gothic"/>
                <a:cs typeface="Aharoni" panose="02010803020104030203" pitchFamily="2" charset="-79"/>
                <a:sym typeface="Century Gothic"/>
              </a:rPr>
              <a:t>Bryce Dudka</a:t>
            </a:r>
            <a:endParaRPr lang="en-US" sz="3000" b="1" dirty="0">
              <a:solidFill>
                <a:srgbClr val="002060"/>
              </a:solidFill>
              <a:latin typeface="+mj-lt"/>
              <a:cs typeface="Aharoni" panose="02010803020104030203" pitchFamily="2" charset="-79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 b="1" i="1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6975" y="30930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6000" dirty="0">
                <a:latin typeface="+mj-lt"/>
                <a:ea typeface="Times New Roman"/>
                <a:cs typeface="Times New Roman"/>
                <a:sym typeface="Times New Roman"/>
              </a:rPr>
              <a:t>Overview</a:t>
            </a:r>
            <a:endParaRPr sz="60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96975" y="1199700"/>
            <a:ext cx="11912700" cy="5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Divided work into three silos: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-Bryce and Becky – get data into database and API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-Shilpi – create interactive graphics  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-Alexis – create website 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endParaRPr lang="en-US" sz="1700" b="1" dirty="0">
              <a:solidFill>
                <a:schemeClr val="dk2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Thought we would be able to combine work streams into usable website without much issue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… but that didn’t super work.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700" b="1" dirty="0">
              <a:solidFill>
                <a:schemeClr val="dk2"/>
              </a:solidFill>
              <a:latin typeface="+mj-lt"/>
              <a:cs typeface="Times New Roman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0B386-77DE-43EA-9117-39FB50F1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560" y="197485"/>
            <a:ext cx="3518410" cy="2724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38062" y="675060"/>
            <a:ext cx="1159878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Clr>
                <a:srgbClr val="C00000"/>
              </a:buClr>
              <a:buSzPts val="4000"/>
            </a:pPr>
            <a: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  <a:t>Process step 1 – Data</a:t>
            </a:r>
            <a:b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  <a:t>Bryce and Becky</a:t>
            </a:r>
            <a:endParaRPr sz="48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38062" y="1804800"/>
            <a:ext cx="11912700" cy="4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1. Found CSV data!  </a:t>
            </a:r>
            <a:r>
              <a:rPr lang="en-US" u="sng" dirty="0">
                <a:latin typeface="+mj-lt"/>
                <a:hlinkClick r:id="rId3"/>
              </a:rPr>
              <a:t>https://data.worldbank.org</a:t>
            </a:r>
            <a:endParaRPr lang="en-US" u="sng" dirty="0">
              <a:latin typeface="+mj-lt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-internet connectivity by country 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-internet usage per day by country 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-social media platform usage </a:t>
            </a:r>
            <a:r>
              <a:rPr lang="en-US" sz="1700" b="1" i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by</a:t>
            </a: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 platform 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-social media platform usage by gender</a:t>
            </a:r>
            <a:endParaRPr sz="1700" b="1" dirty="0">
              <a:solidFill>
                <a:schemeClr val="dk2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2. Convert data to SQLite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online converter </a:t>
            </a:r>
            <a:r>
              <a:rPr lang="en-US" u="sng" dirty="0">
                <a:latin typeface="+mj-lt"/>
                <a:hlinkClick r:id="rId4"/>
              </a:rPr>
              <a:t>https://www.rebasedata.com/convert-csv-to-sqlite-online</a:t>
            </a:r>
            <a:endParaRPr lang="en-US" u="sng" dirty="0">
              <a:latin typeface="+mj-lt"/>
            </a:endParaRP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3. Use </a:t>
            </a:r>
            <a:r>
              <a:rPr lang="en-US" b="1" dirty="0" err="1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Flask_SQLAlchemy</a:t>
            </a: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 to create data APIs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</a:rPr>
              <a:t>-we were taught how to load SQL database with </a:t>
            </a:r>
            <a:r>
              <a:rPr lang="en-US" sz="1700" b="1" dirty="0" err="1">
                <a:solidFill>
                  <a:schemeClr val="dk2"/>
                </a:solidFill>
                <a:latin typeface="+mj-lt"/>
                <a:cs typeface="Times New Roman"/>
              </a:rPr>
              <a:t>postgres</a:t>
            </a: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</a:rPr>
              <a:t>, but needed SQLite for </a:t>
            </a:r>
            <a:r>
              <a:rPr lang="en-US" sz="1700" b="1" dirty="0" err="1">
                <a:solidFill>
                  <a:schemeClr val="dk2"/>
                </a:solidFill>
                <a:latin typeface="+mj-lt"/>
                <a:cs typeface="Times New Roman"/>
              </a:rPr>
              <a:t>sqlalcehmy</a:t>
            </a: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</a:rPr>
              <a:t> and flask</a:t>
            </a:r>
            <a:endParaRPr lang="en-US" sz="1700" b="1" dirty="0">
              <a:solidFill>
                <a:schemeClr val="dk2"/>
              </a:solidFill>
              <a:latin typeface="+mj-lt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-couldn’t read data without primary key, had to add (didn’t need foreign keys, data tables all independent) 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-eventually got data working API for all data tables </a:t>
            </a:r>
            <a:endParaRPr sz="1700" b="1" dirty="0">
              <a:solidFill>
                <a:schemeClr val="dk2"/>
              </a:solidFill>
              <a:latin typeface="+mj-lt"/>
              <a:cs typeface="Times New Roman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7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6975" y="583620"/>
            <a:ext cx="1081646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  <a:t>Process step 2 – Visualization</a:t>
            </a:r>
            <a:b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  <a:t>Shilpi</a:t>
            </a:r>
            <a:endParaRPr sz="48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96975" y="1199700"/>
            <a:ext cx="11912700" cy="5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1. Use API to feed data</a:t>
            </a:r>
            <a:endParaRPr lang="en-US" u="sng" dirty="0">
              <a:latin typeface="+mj-lt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-modified format for usability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2. Used 3 different JavaScript libraries 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-</a:t>
            </a:r>
            <a:r>
              <a:rPr lang="en-US" sz="1700" b="1" dirty="0" err="1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plotly</a:t>
            </a:r>
            <a:endParaRPr lang="en-US" sz="1700" b="1" dirty="0">
              <a:solidFill>
                <a:schemeClr val="dk2"/>
              </a:solidFill>
              <a:latin typeface="+mj-lt"/>
              <a:cs typeface="Times New Roman"/>
              <a:sym typeface="Times New Roman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-canvas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-</a:t>
            </a:r>
            <a:r>
              <a:rPr lang="en-US" sz="1700" b="1" dirty="0" err="1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Apexchart</a:t>
            </a:r>
            <a:r>
              <a:rPr lang="en-US" sz="1700" b="1" dirty="0">
                <a:solidFill>
                  <a:schemeClr val="dk2"/>
                </a:solidFill>
                <a:latin typeface="+mj-lt"/>
                <a:cs typeface="Times New Roman"/>
                <a:sym typeface="Times New Roman"/>
              </a:rPr>
              <a:t> 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3. Deployed website in Heroku </a:t>
            </a:r>
            <a:r>
              <a:rPr lang="en-US" dirty="0">
                <a:hlinkClick r:id="rId3"/>
              </a:rPr>
              <a:t>https://social-netwoking.herokuapp.com/</a:t>
            </a:r>
            <a:endParaRPr lang="en-US" b="1" dirty="0">
              <a:solidFill>
                <a:schemeClr val="dk2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7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6975" y="593780"/>
            <a:ext cx="1081646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  <a:t>Process step 3 – Website</a:t>
            </a:r>
            <a:b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  <a:t>HTML/Bootstrap/CSS</a:t>
            </a:r>
            <a:endParaRPr sz="48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96975" y="1199700"/>
            <a:ext cx="11912700" cy="5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+mj-lt"/>
                <a:ea typeface="Times New Roman"/>
                <a:cs typeface="Times New Roman"/>
                <a:sym typeface="Times New Roman"/>
              </a:rPr>
              <a:t>1. Targeted outcome! – Alexis’ fancy and pretty, interactive website</a:t>
            </a:r>
            <a:endParaRPr lang="en-US" u="sng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2AF2E-902E-49EA-ABFA-C86490E5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" y="2616550"/>
            <a:ext cx="8879841" cy="38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6975" y="593780"/>
            <a:ext cx="1081646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800" dirty="0">
                <a:latin typeface="+mj-lt"/>
                <a:ea typeface="Times New Roman"/>
                <a:cs typeface="Times New Roman"/>
                <a:sym typeface="Times New Roman"/>
              </a:rPr>
              <a:t>Questions?</a:t>
            </a:r>
            <a:endParaRPr sz="48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96975" y="1199700"/>
            <a:ext cx="11912700" cy="5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endParaRPr lang="en-US" sz="2000" b="1" dirty="0">
              <a:solidFill>
                <a:schemeClr val="dk2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2000" b="1" dirty="0">
                <a:solidFill>
                  <a:schemeClr val="dk2"/>
                </a:solidFill>
                <a:ea typeface="Times New Roman"/>
                <a:cs typeface="Times New Roman"/>
                <a:sym typeface="Times New Roman"/>
              </a:rPr>
              <a:t>Examples: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2000" b="1" i="1" dirty="0">
                <a:solidFill>
                  <a:schemeClr val="dk2"/>
                </a:solidFill>
                <a:ea typeface="Times New Roman"/>
                <a:cs typeface="Times New Roman"/>
                <a:sym typeface="Times New Roman"/>
              </a:rPr>
              <a:t>1. How are you today?</a:t>
            </a:r>
            <a:endParaRPr lang="en-US" sz="2000" i="1" u="sng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None/>
            </a:pPr>
            <a:r>
              <a:rPr lang="en-US" sz="2000" b="1" i="1" dirty="0">
                <a:solidFill>
                  <a:schemeClr val="dk2"/>
                </a:solidFill>
                <a:ea typeface="Times New Roman"/>
                <a:cs typeface="Times New Roman"/>
                <a:sym typeface="Times New Roman"/>
              </a:rPr>
              <a:t>2. Do you have any brothers or sisters? </a:t>
            </a:r>
            <a:endParaRPr sz="1860" b="1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4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268</Words>
  <Application>Microsoft Office PowerPoint</Application>
  <PresentationFormat>Custom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Century Gothic</vt:lpstr>
      <vt:lpstr>Arial</vt:lpstr>
      <vt:lpstr>World Presentation 16x9</vt:lpstr>
      <vt:lpstr>Social Media and  Internet Usage</vt:lpstr>
      <vt:lpstr>Overview</vt:lpstr>
      <vt:lpstr>Process step 1 – Data Bryce and Becky</vt:lpstr>
      <vt:lpstr>Process step 2 – Visualization Shilpi</vt:lpstr>
      <vt:lpstr>Process step 3 – Website HTML/Bootstrap/CSS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Alexis Fox</dc:creator>
  <cp:lastModifiedBy>Editor </cp:lastModifiedBy>
  <cp:revision>10</cp:revision>
  <dcterms:created xsi:type="dcterms:W3CDTF">2019-07-13T19:02:27Z</dcterms:created>
  <dcterms:modified xsi:type="dcterms:W3CDTF">2019-10-05T18:26:11Z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