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1"/>
  </p:notesMasterIdLst>
  <p:sldIdLst>
    <p:sldId id="256" r:id="rId2"/>
    <p:sldId id="258" r:id="rId3"/>
    <p:sldId id="259" r:id="rId4"/>
    <p:sldId id="316" r:id="rId5"/>
    <p:sldId id="318" r:id="rId6"/>
    <p:sldId id="317" r:id="rId7"/>
    <p:sldId id="320" r:id="rId8"/>
    <p:sldId id="319" r:id="rId9"/>
    <p:sldId id="294" r:id="rId10"/>
  </p:sldIdLst>
  <p:sldSz cx="9144000" cy="5143500" type="screen16x9"/>
  <p:notesSz cx="6858000" cy="9144000"/>
  <p:embeddedFontLst>
    <p:embeddedFont>
      <p:font typeface="Aclonica" panose="020B0604020202020204" charset="0"/>
      <p:regular r:id="rId12"/>
    </p:embeddedFon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Bebas Neue" panose="020B0606020202050201" pitchFamily="34" charset="0"/>
      <p:regular r:id="rId17"/>
    </p:embeddedFont>
    <p:embeddedFont>
      <p:font typeface="Gadugi" panose="020B0502040204020203" pitchFamily="34" charset="0"/>
      <p:regular r:id="rId18"/>
      <p:bold r:id="rId19"/>
    </p:embeddedFont>
    <p:embeddedFont>
      <p:font typeface="Garamond" panose="02020404030301010803" pitchFamily="18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A5425B-D6A9-42E1-9798-D0A2DA90CADC}">
  <a:tblStyle styleId="{0EA5425B-D6A9-42E1-9798-D0A2DA90CA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 snapToGrid="0">
      <p:cViewPr>
        <p:scale>
          <a:sx n="86" d="100"/>
          <a:sy n="86" d="100"/>
        </p:scale>
        <p:origin x="61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146F69-68D8-4BD6-825B-2EAAAC0CAD96}" type="doc">
      <dgm:prSet loTypeId="urn:microsoft.com/office/officeart/2005/8/layout/h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5B1395D-ACB8-4F75-A9B5-951E6B05F04C}">
      <dgm:prSet phldrT="[Text]" custT="1"/>
      <dgm:spPr/>
      <dgm:t>
        <a:bodyPr/>
        <a:lstStyle/>
        <a:p>
          <a:r>
            <a:rPr lang="en-IN" sz="1600" dirty="0"/>
            <a:t>Creative Banner</a:t>
          </a:r>
        </a:p>
      </dgm:t>
    </dgm:pt>
    <dgm:pt modelId="{D9AE8CAE-4550-4ECF-A100-9A6332B8E627}" type="parTrans" cxnId="{B705DF18-DFDA-4D7C-BFA7-1783CA594666}">
      <dgm:prSet/>
      <dgm:spPr/>
      <dgm:t>
        <a:bodyPr/>
        <a:lstStyle/>
        <a:p>
          <a:endParaRPr lang="en-IN"/>
        </a:p>
      </dgm:t>
    </dgm:pt>
    <dgm:pt modelId="{ED78EE93-D4BC-4E9F-B6E9-D980ACF7A798}" type="sibTrans" cxnId="{B705DF18-DFDA-4D7C-BFA7-1783CA594666}">
      <dgm:prSet/>
      <dgm:spPr/>
      <dgm:t>
        <a:bodyPr/>
        <a:lstStyle/>
        <a:p>
          <a:endParaRPr lang="en-IN"/>
        </a:p>
      </dgm:t>
    </dgm:pt>
    <dgm:pt modelId="{208DF576-0DFE-4658-A667-E069ACE289A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200" b="0" i="0" dirty="0">
              <a:latin typeface="Arial Narrow" panose="020B0606020202030204" pitchFamily="34" charset="0"/>
            </a:rPr>
            <a:t>Restaurant name</a:t>
          </a:r>
          <a:endParaRPr lang="en-IN" sz="1200" dirty="0">
            <a:latin typeface="Arial Narrow" panose="020B0606020202030204" pitchFamily="34" charset="0"/>
          </a:endParaRPr>
        </a:p>
      </dgm:t>
    </dgm:pt>
    <dgm:pt modelId="{18496A44-872B-4DFC-88F0-ADD119041D18}" type="parTrans" cxnId="{20984E92-6BE5-4DE0-9054-0D20C970F240}">
      <dgm:prSet/>
      <dgm:spPr/>
      <dgm:t>
        <a:bodyPr/>
        <a:lstStyle/>
        <a:p>
          <a:endParaRPr lang="en-IN"/>
        </a:p>
      </dgm:t>
    </dgm:pt>
    <dgm:pt modelId="{A47F0022-BA25-4313-9B6F-4DB4C8951752}" type="sibTrans" cxnId="{20984E92-6BE5-4DE0-9054-0D20C970F240}">
      <dgm:prSet/>
      <dgm:spPr/>
      <dgm:t>
        <a:bodyPr/>
        <a:lstStyle/>
        <a:p>
          <a:endParaRPr lang="en-IN"/>
        </a:p>
      </dgm:t>
    </dgm:pt>
    <dgm:pt modelId="{C4E97F64-7A15-422C-A445-5B148BB5FA68}">
      <dgm:prSet phldrT="[Text]" custT="1"/>
      <dgm:spPr/>
      <dgm:t>
        <a:bodyPr/>
        <a:lstStyle/>
        <a:p>
          <a:r>
            <a:rPr lang="en-IN" sz="1600" dirty="0"/>
            <a:t>Market Analysis</a:t>
          </a:r>
        </a:p>
      </dgm:t>
    </dgm:pt>
    <dgm:pt modelId="{5574FF66-24F7-45F1-BCED-87CADBD5DD42}" type="parTrans" cxnId="{723359C5-96DC-45D7-9042-D19C5A545994}">
      <dgm:prSet/>
      <dgm:spPr/>
      <dgm:t>
        <a:bodyPr/>
        <a:lstStyle/>
        <a:p>
          <a:endParaRPr lang="en-IN"/>
        </a:p>
      </dgm:t>
    </dgm:pt>
    <dgm:pt modelId="{56030360-7CF9-4D72-9DAD-D9412A886B62}" type="sibTrans" cxnId="{723359C5-96DC-45D7-9042-D19C5A545994}">
      <dgm:prSet/>
      <dgm:spPr/>
      <dgm:t>
        <a:bodyPr/>
        <a:lstStyle/>
        <a:p>
          <a:endParaRPr lang="en-IN"/>
        </a:p>
      </dgm:t>
    </dgm:pt>
    <dgm:pt modelId="{196D3640-3DC1-4407-8683-49631E3AAF3A}">
      <dgm:prSet phldrT="[Text]" custT="1"/>
      <dgm:spPr/>
      <dgm:t>
        <a:bodyPr/>
        <a:lstStyle/>
        <a:p>
          <a:r>
            <a:rPr lang="en-IN" sz="1200" b="0" i="0" dirty="0">
              <a:latin typeface="Arial Narrow" panose="020B0606020202030204" pitchFamily="34" charset="0"/>
            </a:rPr>
            <a:t>Target Market</a:t>
          </a:r>
          <a:endParaRPr lang="en-IN" sz="1200" b="0" dirty="0">
            <a:latin typeface="Arial Narrow" panose="020B0606020202030204" pitchFamily="34" charset="0"/>
          </a:endParaRPr>
        </a:p>
      </dgm:t>
    </dgm:pt>
    <dgm:pt modelId="{A367B51B-F420-49EC-80D4-B16C6CE0D323}" type="parTrans" cxnId="{866385E8-7AFF-4D64-8E26-1FF0C4566856}">
      <dgm:prSet/>
      <dgm:spPr/>
      <dgm:t>
        <a:bodyPr/>
        <a:lstStyle/>
        <a:p>
          <a:endParaRPr lang="en-IN"/>
        </a:p>
      </dgm:t>
    </dgm:pt>
    <dgm:pt modelId="{ACE67E43-05E0-46AD-B2A9-3D3A0E8A81D4}" type="sibTrans" cxnId="{866385E8-7AFF-4D64-8E26-1FF0C4566856}">
      <dgm:prSet/>
      <dgm:spPr/>
      <dgm:t>
        <a:bodyPr/>
        <a:lstStyle/>
        <a:p>
          <a:endParaRPr lang="en-IN"/>
        </a:p>
      </dgm:t>
    </dgm:pt>
    <dgm:pt modelId="{9C511287-E6B9-47FF-B913-734BC64FB3B1}">
      <dgm:prSet phldrT="[Text]" custT="1"/>
      <dgm:spPr/>
      <dgm:t>
        <a:bodyPr/>
        <a:lstStyle/>
        <a:p>
          <a:r>
            <a:rPr lang="en-IN" sz="1200" b="0" i="0" dirty="0">
              <a:latin typeface="Arial Narrow" panose="020B0606020202030204" pitchFamily="34" charset="0"/>
            </a:rPr>
            <a:t>Competitive Analysis</a:t>
          </a:r>
          <a:endParaRPr lang="en-IN" sz="1200" b="0" dirty="0">
            <a:latin typeface="Arial Narrow" panose="020B0606020202030204" pitchFamily="34" charset="0"/>
          </a:endParaRPr>
        </a:p>
      </dgm:t>
    </dgm:pt>
    <dgm:pt modelId="{F687B23B-5F40-4D9E-9239-9ABE6D04AE68}" type="parTrans" cxnId="{FCCE06A6-61B2-4DED-AFA8-D6BC5FD8C0B1}">
      <dgm:prSet/>
      <dgm:spPr/>
      <dgm:t>
        <a:bodyPr/>
        <a:lstStyle/>
        <a:p>
          <a:endParaRPr lang="en-IN"/>
        </a:p>
      </dgm:t>
    </dgm:pt>
    <dgm:pt modelId="{7BB22CE8-18E4-4612-BF00-55D5631CAABB}" type="sibTrans" cxnId="{FCCE06A6-61B2-4DED-AFA8-D6BC5FD8C0B1}">
      <dgm:prSet/>
      <dgm:spPr/>
      <dgm:t>
        <a:bodyPr/>
        <a:lstStyle/>
        <a:p>
          <a:endParaRPr lang="en-IN"/>
        </a:p>
      </dgm:t>
    </dgm:pt>
    <dgm:pt modelId="{C4DF7ACF-E702-40DF-B028-B948645E18BD}">
      <dgm:prSet phldrT="[Text]" custT="1"/>
      <dgm:spPr/>
      <dgm:t>
        <a:bodyPr/>
        <a:lstStyle/>
        <a:p>
          <a:r>
            <a:rPr lang="en-IN" sz="1600" dirty="0"/>
            <a:t>Financial Analysis</a:t>
          </a:r>
        </a:p>
      </dgm:t>
    </dgm:pt>
    <dgm:pt modelId="{A7EE04A8-A903-4E4C-8A6E-4CDDF33F3CC5}" type="parTrans" cxnId="{575DAE1F-1FB9-488F-A128-C52126C6B7A5}">
      <dgm:prSet/>
      <dgm:spPr/>
      <dgm:t>
        <a:bodyPr/>
        <a:lstStyle/>
        <a:p>
          <a:endParaRPr lang="en-IN"/>
        </a:p>
      </dgm:t>
    </dgm:pt>
    <dgm:pt modelId="{D21F6630-7527-4DC3-B85F-9C9D8E45C166}" type="sibTrans" cxnId="{575DAE1F-1FB9-488F-A128-C52126C6B7A5}">
      <dgm:prSet/>
      <dgm:spPr/>
      <dgm:t>
        <a:bodyPr/>
        <a:lstStyle/>
        <a:p>
          <a:endParaRPr lang="en-IN"/>
        </a:p>
      </dgm:t>
    </dgm:pt>
    <dgm:pt modelId="{8FD73219-AC08-4D45-BE8D-F2F351AC7EA1}">
      <dgm:prSet phldrT="[Text]" custT="1"/>
      <dgm:spPr/>
      <dgm:t>
        <a:bodyPr/>
        <a:lstStyle/>
        <a:p>
          <a:r>
            <a:rPr lang="en-IN" sz="1200" dirty="0">
              <a:latin typeface="Arial Narrow" panose="020B0606020202030204" pitchFamily="34" charset="0"/>
            </a:rPr>
            <a:t>Investment plan</a:t>
          </a:r>
        </a:p>
      </dgm:t>
    </dgm:pt>
    <dgm:pt modelId="{E76A6BAF-B662-48E6-8706-F1AB7410CE81}" type="parTrans" cxnId="{A4562C5B-72CA-46CC-B6B9-1BC224656D1A}">
      <dgm:prSet/>
      <dgm:spPr/>
      <dgm:t>
        <a:bodyPr/>
        <a:lstStyle/>
        <a:p>
          <a:endParaRPr lang="en-IN"/>
        </a:p>
      </dgm:t>
    </dgm:pt>
    <dgm:pt modelId="{8F156A6A-21B2-456A-B826-208B56023318}" type="sibTrans" cxnId="{A4562C5B-72CA-46CC-B6B9-1BC224656D1A}">
      <dgm:prSet/>
      <dgm:spPr/>
      <dgm:t>
        <a:bodyPr/>
        <a:lstStyle/>
        <a:p>
          <a:endParaRPr lang="en-IN"/>
        </a:p>
      </dgm:t>
    </dgm:pt>
    <dgm:pt modelId="{E15511F3-60F7-4C8B-BE05-5679609F0461}">
      <dgm:prSet phldrT="[Text]" custT="1"/>
      <dgm:spPr/>
      <dgm:t>
        <a:bodyPr/>
        <a:lstStyle/>
        <a:p>
          <a:r>
            <a:rPr lang="en-IN" sz="1200" dirty="0">
              <a:latin typeface="Arial Narrow" panose="020B0606020202030204" pitchFamily="34" charset="0"/>
            </a:rPr>
            <a:t>Estimated Profit and loss</a:t>
          </a:r>
        </a:p>
      </dgm:t>
    </dgm:pt>
    <dgm:pt modelId="{4CD7A590-7156-47A9-915F-D039FE6C981C}" type="parTrans" cxnId="{119A582F-27E4-489D-ADE0-1CAC20BD14E4}">
      <dgm:prSet/>
      <dgm:spPr/>
      <dgm:t>
        <a:bodyPr/>
        <a:lstStyle/>
        <a:p>
          <a:endParaRPr lang="en-IN"/>
        </a:p>
      </dgm:t>
    </dgm:pt>
    <dgm:pt modelId="{7E8A164A-8BE2-4C30-B15A-74C0B8956658}" type="sibTrans" cxnId="{119A582F-27E4-489D-ADE0-1CAC20BD14E4}">
      <dgm:prSet/>
      <dgm:spPr/>
      <dgm:t>
        <a:bodyPr/>
        <a:lstStyle/>
        <a:p>
          <a:endParaRPr lang="en-IN"/>
        </a:p>
      </dgm:t>
    </dgm:pt>
    <dgm:pt modelId="{5CDE4126-98E0-441A-A547-33E3EDC30494}">
      <dgm:prSet phldrT="[Text]" custT="1"/>
      <dgm:spPr/>
      <dgm:t>
        <a:bodyPr/>
        <a:lstStyle/>
        <a:p>
          <a:r>
            <a:rPr lang="en-IN" sz="1200" b="0" dirty="0">
              <a:latin typeface="Arial Narrow" panose="020B0606020202030204" pitchFamily="34" charset="0"/>
            </a:rPr>
            <a:t>Location analysis </a:t>
          </a:r>
        </a:p>
      </dgm:t>
    </dgm:pt>
    <dgm:pt modelId="{47D8BC98-87FC-49A7-9410-4311043D705E}" type="parTrans" cxnId="{E73D8402-3F60-460F-9ABA-81D5F951AAA9}">
      <dgm:prSet/>
      <dgm:spPr/>
      <dgm:t>
        <a:bodyPr/>
        <a:lstStyle/>
        <a:p>
          <a:endParaRPr lang="en-IN"/>
        </a:p>
      </dgm:t>
    </dgm:pt>
    <dgm:pt modelId="{EF16B1F5-B704-442A-9FD4-AC81729FDE32}" type="sibTrans" cxnId="{E73D8402-3F60-460F-9ABA-81D5F951AAA9}">
      <dgm:prSet/>
      <dgm:spPr/>
      <dgm:t>
        <a:bodyPr/>
        <a:lstStyle/>
        <a:p>
          <a:endParaRPr lang="en-IN"/>
        </a:p>
      </dgm:t>
    </dgm:pt>
    <dgm:pt modelId="{0EE105E6-3976-4CD5-8171-FE9F2AFD124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dirty="0">
              <a:latin typeface="Arial Narrow" panose="020B0606020202030204" pitchFamily="34" charset="0"/>
            </a:rPr>
            <a:t>All the relevant contact information.</a:t>
          </a:r>
        </a:p>
      </dgm:t>
    </dgm:pt>
    <dgm:pt modelId="{E0CE4083-BF55-466D-9567-1624FCAF1688}" type="parTrans" cxnId="{D06EEA7D-ADCB-4CBD-8F3B-6AB5973D8F19}">
      <dgm:prSet/>
      <dgm:spPr/>
      <dgm:t>
        <a:bodyPr/>
        <a:lstStyle/>
        <a:p>
          <a:endParaRPr lang="en-IN"/>
        </a:p>
      </dgm:t>
    </dgm:pt>
    <dgm:pt modelId="{785755EB-6C88-4B39-B39D-7B3F4F061857}" type="sibTrans" cxnId="{D06EEA7D-ADCB-4CBD-8F3B-6AB5973D8F19}">
      <dgm:prSet/>
      <dgm:spPr/>
      <dgm:t>
        <a:bodyPr/>
        <a:lstStyle/>
        <a:p>
          <a:endParaRPr lang="en-IN"/>
        </a:p>
      </dgm:t>
    </dgm:pt>
    <dgm:pt modelId="{9138B98B-3DEF-4D18-B860-1F7D96885F4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200" b="0" i="0" dirty="0">
              <a:latin typeface="Arial Narrow" panose="020B0606020202030204" pitchFamily="34" charset="0"/>
            </a:rPr>
            <a:t>Brand Logo</a:t>
          </a:r>
          <a:endParaRPr lang="en-IN" sz="1200" dirty="0">
            <a:latin typeface="Arial Narrow" panose="020B0606020202030204" pitchFamily="34" charset="0"/>
          </a:endParaRPr>
        </a:p>
      </dgm:t>
    </dgm:pt>
    <dgm:pt modelId="{3F876166-C61E-4257-A8F1-5BCF986D9B09}" type="parTrans" cxnId="{B449673C-B0F9-45CF-A969-7701051E21D5}">
      <dgm:prSet/>
      <dgm:spPr/>
      <dgm:t>
        <a:bodyPr/>
        <a:lstStyle/>
        <a:p>
          <a:endParaRPr lang="en-IN"/>
        </a:p>
      </dgm:t>
    </dgm:pt>
    <dgm:pt modelId="{A2A814BB-C984-42AA-AF83-D41DB8E81998}" type="sibTrans" cxnId="{B449673C-B0F9-45CF-A969-7701051E21D5}">
      <dgm:prSet/>
      <dgm:spPr/>
      <dgm:t>
        <a:bodyPr/>
        <a:lstStyle/>
        <a:p>
          <a:endParaRPr lang="en-IN"/>
        </a:p>
      </dgm:t>
    </dgm:pt>
    <dgm:pt modelId="{DE1E4130-81B9-49F2-A38A-86BCD1543B3B}">
      <dgm:prSet phldrT="[Text]"/>
      <dgm:spPr/>
      <dgm:t>
        <a:bodyPr/>
        <a:lstStyle/>
        <a:p>
          <a:endParaRPr lang="en-IN" sz="1400" dirty="0"/>
        </a:p>
      </dgm:t>
    </dgm:pt>
    <dgm:pt modelId="{B4572D92-B8AB-4369-9F12-BD932BE41FB1}" type="parTrans" cxnId="{64C4CB9C-2BD1-4784-8E4F-B03AE668ABA0}">
      <dgm:prSet/>
      <dgm:spPr/>
      <dgm:t>
        <a:bodyPr/>
        <a:lstStyle/>
        <a:p>
          <a:endParaRPr lang="en-IN"/>
        </a:p>
      </dgm:t>
    </dgm:pt>
    <dgm:pt modelId="{81CF187F-5CB3-47D3-9CB3-EB87FAF87FE1}" type="sibTrans" cxnId="{64C4CB9C-2BD1-4784-8E4F-B03AE668ABA0}">
      <dgm:prSet/>
      <dgm:spPr/>
      <dgm:t>
        <a:bodyPr/>
        <a:lstStyle/>
        <a:p>
          <a:endParaRPr lang="en-IN"/>
        </a:p>
      </dgm:t>
    </dgm:pt>
    <dgm:pt modelId="{B7F8E70D-C03B-469A-9981-51FF15D03ED0}">
      <dgm:prSet phldrT="[Text]" custT="1"/>
      <dgm:spPr/>
      <dgm:t>
        <a:bodyPr/>
        <a:lstStyle/>
        <a:p>
          <a:r>
            <a:rPr lang="en-IN" sz="1200" dirty="0">
              <a:latin typeface="Arial Narrow" panose="020B0606020202030204" pitchFamily="34" charset="0"/>
            </a:rPr>
            <a:t>Cashflow </a:t>
          </a:r>
        </a:p>
      </dgm:t>
    </dgm:pt>
    <dgm:pt modelId="{7BEBF745-A0BA-4CFC-A6A0-DE3903486851}" type="parTrans" cxnId="{2ED63783-7C2D-4DF3-82D2-1468C60B55A7}">
      <dgm:prSet/>
      <dgm:spPr/>
      <dgm:t>
        <a:bodyPr/>
        <a:lstStyle/>
        <a:p>
          <a:endParaRPr lang="en-IN"/>
        </a:p>
      </dgm:t>
    </dgm:pt>
    <dgm:pt modelId="{350D9217-3D87-4C36-ACB2-82606AC4FB7E}" type="sibTrans" cxnId="{2ED63783-7C2D-4DF3-82D2-1468C60B55A7}">
      <dgm:prSet/>
      <dgm:spPr/>
      <dgm:t>
        <a:bodyPr/>
        <a:lstStyle/>
        <a:p>
          <a:endParaRPr lang="en-IN"/>
        </a:p>
      </dgm:t>
    </dgm:pt>
    <dgm:pt modelId="{CC02265E-27F4-4E23-B859-A711F56B93CA}" type="pres">
      <dgm:prSet presAssocID="{16146F69-68D8-4BD6-825B-2EAAAC0CAD96}" presName="Name0" presStyleCnt="0">
        <dgm:presLayoutVars>
          <dgm:dir/>
          <dgm:animLvl val="lvl"/>
          <dgm:resizeHandles val="exact"/>
        </dgm:presLayoutVars>
      </dgm:prSet>
      <dgm:spPr/>
    </dgm:pt>
    <dgm:pt modelId="{10D4E950-D590-4EEB-9CC3-51EDC4769F8B}" type="pres">
      <dgm:prSet presAssocID="{85B1395D-ACB8-4F75-A9B5-951E6B05F04C}" presName="composite" presStyleCnt="0"/>
      <dgm:spPr/>
    </dgm:pt>
    <dgm:pt modelId="{70655EB0-0C5F-4536-AE9D-E854822B8D23}" type="pres">
      <dgm:prSet presAssocID="{85B1395D-ACB8-4F75-A9B5-951E6B05F04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92B84D4-2F0D-459F-9DB4-00686AB24EBB}" type="pres">
      <dgm:prSet presAssocID="{85B1395D-ACB8-4F75-A9B5-951E6B05F04C}" presName="desTx" presStyleLbl="alignAccFollowNode1" presStyleIdx="0" presStyleCnt="3">
        <dgm:presLayoutVars>
          <dgm:bulletEnabled val="1"/>
        </dgm:presLayoutVars>
      </dgm:prSet>
      <dgm:spPr/>
    </dgm:pt>
    <dgm:pt modelId="{C9DE7DDE-4718-4795-AD84-975E42AC5399}" type="pres">
      <dgm:prSet presAssocID="{ED78EE93-D4BC-4E9F-B6E9-D980ACF7A798}" presName="space" presStyleCnt="0"/>
      <dgm:spPr/>
    </dgm:pt>
    <dgm:pt modelId="{774E2734-6C87-48A4-9D3E-592257C80319}" type="pres">
      <dgm:prSet presAssocID="{C4E97F64-7A15-422C-A445-5B148BB5FA68}" presName="composite" presStyleCnt="0"/>
      <dgm:spPr/>
    </dgm:pt>
    <dgm:pt modelId="{9EA31EF2-4BC6-4200-AB06-5FCDF653C723}" type="pres">
      <dgm:prSet presAssocID="{C4E97F64-7A15-422C-A445-5B148BB5FA6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22C540F-B145-43D3-B7AA-F971A47555F5}" type="pres">
      <dgm:prSet presAssocID="{C4E97F64-7A15-422C-A445-5B148BB5FA68}" presName="desTx" presStyleLbl="alignAccFollowNode1" presStyleIdx="1" presStyleCnt="3">
        <dgm:presLayoutVars>
          <dgm:bulletEnabled val="1"/>
        </dgm:presLayoutVars>
      </dgm:prSet>
      <dgm:spPr/>
    </dgm:pt>
    <dgm:pt modelId="{3D8B3A90-5228-4089-AEB0-59DA0E4B94AF}" type="pres">
      <dgm:prSet presAssocID="{56030360-7CF9-4D72-9DAD-D9412A886B62}" presName="space" presStyleCnt="0"/>
      <dgm:spPr/>
    </dgm:pt>
    <dgm:pt modelId="{2CE9A9A3-AA8A-43B9-B017-B19E81EA2138}" type="pres">
      <dgm:prSet presAssocID="{C4DF7ACF-E702-40DF-B028-B948645E18BD}" presName="composite" presStyleCnt="0"/>
      <dgm:spPr/>
    </dgm:pt>
    <dgm:pt modelId="{D9EF63C1-DC8C-4ED2-80DF-A16AA75A724A}" type="pres">
      <dgm:prSet presAssocID="{C4DF7ACF-E702-40DF-B028-B948645E18B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BB4EF37-7197-412C-B7FB-1517BD6AD600}" type="pres">
      <dgm:prSet presAssocID="{C4DF7ACF-E702-40DF-B028-B948645E18B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73D8402-3F60-460F-9ABA-81D5F951AAA9}" srcId="{C4E97F64-7A15-422C-A445-5B148BB5FA68}" destId="{5CDE4126-98E0-441A-A547-33E3EDC30494}" srcOrd="1" destOrd="0" parTransId="{47D8BC98-87FC-49A7-9410-4311043D705E}" sibTransId="{EF16B1F5-B704-442A-9FD4-AC81729FDE32}"/>
    <dgm:cxn modelId="{9FE73607-0DE0-4262-9A90-007A6DB99B0C}" type="presOf" srcId="{5CDE4126-98E0-441A-A547-33E3EDC30494}" destId="{522C540F-B145-43D3-B7AA-F971A47555F5}" srcOrd="0" destOrd="1" presId="urn:microsoft.com/office/officeart/2005/8/layout/hList1"/>
    <dgm:cxn modelId="{B705DF18-DFDA-4D7C-BFA7-1783CA594666}" srcId="{16146F69-68D8-4BD6-825B-2EAAAC0CAD96}" destId="{85B1395D-ACB8-4F75-A9B5-951E6B05F04C}" srcOrd="0" destOrd="0" parTransId="{D9AE8CAE-4550-4ECF-A100-9A6332B8E627}" sibTransId="{ED78EE93-D4BC-4E9F-B6E9-D980ACF7A798}"/>
    <dgm:cxn modelId="{575DAE1F-1FB9-488F-A128-C52126C6B7A5}" srcId="{16146F69-68D8-4BD6-825B-2EAAAC0CAD96}" destId="{C4DF7ACF-E702-40DF-B028-B948645E18BD}" srcOrd="2" destOrd="0" parTransId="{A7EE04A8-A903-4E4C-8A6E-4CDDF33F3CC5}" sibTransId="{D21F6630-7527-4DC3-B85F-9C9D8E45C166}"/>
    <dgm:cxn modelId="{31EA202B-2669-4087-A6D0-09491970B7A7}" type="presOf" srcId="{B7F8E70D-C03B-469A-9981-51FF15D03ED0}" destId="{6BB4EF37-7197-412C-B7FB-1517BD6AD600}" srcOrd="0" destOrd="2" presId="urn:microsoft.com/office/officeart/2005/8/layout/hList1"/>
    <dgm:cxn modelId="{119A582F-27E4-489D-ADE0-1CAC20BD14E4}" srcId="{C4DF7ACF-E702-40DF-B028-B948645E18BD}" destId="{E15511F3-60F7-4C8B-BE05-5679609F0461}" srcOrd="1" destOrd="0" parTransId="{4CD7A590-7156-47A9-915F-D039FE6C981C}" sibTransId="{7E8A164A-8BE2-4C30-B15A-74C0B8956658}"/>
    <dgm:cxn modelId="{B449673C-B0F9-45CF-A969-7701051E21D5}" srcId="{85B1395D-ACB8-4F75-A9B5-951E6B05F04C}" destId="{9138B98B-3DEF-4D18-B860-1F7D96885F48}" srcOrd="1" destOrd="0" parTransId="{3F876166-C61E-4257-A8F1-5BCF986D9B09}" sibTransId="{A2A814BB-C984-42AA-AF83-D41DB8E81998}"/>
    <dgm:cxn modelId="{6D57C03E-0E4C-49AF-8666-336B11BF9667}" type="presOf" srcId="{196D3640-3DC1-4407-8683-49631E3AAF3A}" destId="{522C540F-B145-43D3-B7AA-F971A47555F5}" srcOrd="0" destOrd="0" presId="urn:microsoft.com/office/officeart/2005/8/layout/hList1"/>
    <dgm:cxn modelId="{A4562C5B-72CA-46CC-B6B9-1BC224656D1A}" srcId="{C4DF7ACF-E702-40DF-B028-B948645E18BD}" destId="{8FD73219-AC08-4D45-BE8D-F2F351AC7EA1}" srcOrd="0" destOrd="0" parTransId="{E76A6BAF-B662-48E6-8706-F1AB7410CE81}" sibTransId="{8F156A6A-21B2-456A-B826-208B56023318}"/>
    <dgm:cxn modelId="{D56AF444-AC6E-4D03-9B82-ACF2F58AA18B}" type="presOf" srcId="{C4DF7ACF-E702-40DF-B028-B948645E18BD}" destId="{D9EF63C1-DC8C-4ED2-80DF-A16AA75A724A}" srcOrd="0" destOrd="0" presId="urn:microsoft.com/office/officeart/2005/8/layout/hList1"/>
    <dgm:cxn modelId="{00622369-FB30-4561-9032-CD595BCD53C5}" type="presOf" srcId="{9138B98B-3DEF-4D18-B860-1F7D96885F48}" destId="{E92B84D4-2F0D-459F-9DB4-00686AB24EBB}" srcOrd="0" destOrd="1" presId="urn:microsoft.com/office/officeart/2005/8/layout/hList1"/>
    <dgm:cxn modelId="{E2F47050-22C1-47D0-B767-B986C58CBBAF}" type="presOf" srcId="{9C511287-E6B9-47FF-B913-734BC64FB3B1}" destId="{522C540F-B145-43D3-B7AA-F971A47555F5}" srcOrd="0" destOrd="2" presId="urn:microsoft.com/office/officeart/2005/8/layout/hList1"/>
    <dgm:cxn modelId="{2891A558-B91F-4CDA-B3F0-07C498FF83FD}" type="presOf" srcId="{DE1E4130-81B9-49F2-A38A-86BCD1543B3B}" destId="{6BB4EF37-7197-412C-B7FB-1517BD6AD600}" srcOrd="0" destOrd="3" presId="urn:microsoft.com/office/officeart/2005/8/layout/hList1"/>
    <dgm:cxn modelId="{19F6EC7A-99EF-450F-90E9-7B8AC54A55C0}" type="presOf" srcId="{E15511F3-60F7-4C8B-BE05-5679609F0461}" destId="{6BB4EF37-7197-412C-B7FB-1517BD6AD600}" srcOrd="0" destOrd="1" presId="urn:microsoft.com/office/officeart/2005/8/layout/hList1"/>
    <dgm:cxn modelId="{73B4DA7C-D6F0-426A-8814-8F18C9730FC4}" type="presOf" srcId="{85B1395D-ACB8-4F75-A9B5-951E6B05F04C}" destId="{70655EB0-0C5F-4536-AE9D-E854822B8D23}" srcOrd="0" destOrd="0" presId="urn:microsoft.com/office/officeart/2005/8/layout/hList1"/>
    <dgm:cxn modelId="{D06EEA7D-ADCB-4CBD-8F3B-6AB5973D8F19}" srcId="{85B1395D-ACB8-4F75-A9B5-951E6B05F04C}" destId="{0EE105E6-3976-4CD5-8171-FE9F2AFD124E}" srcOrd="2" destOrd="0" parTransId="{E0CE4083-BF55-466D-9567-1624FCAF1688}" sibTransId="{785755EB-6C88-4B39-B39D-7B3F4F061857}"/>
    <dgm:cxn modelId="{75CA517E-C7D9-4C0C-A5DB-4CCDA7000CDB}" type="presOf" srcId="{C4E97F64-7A15-422C-A445-5B148BB5FA68}" destId="{9EA31EF2-4BC6-4200-AB06-5FCDF653C723}" srcOrd="0" destOrd="0" presId="urn:microsoft.com/office/officeart/2005/8/layout/hList1"/>
    <dgm:cxn modelId="{2ED63783-7C2D-4DF3-82D2-1468C60B55A7}" srcId="{C4DF7ACF-E702-40DF-B028-B948645E18BD}" destId="{B7F8E70D-C03B-469A-9981-51FF15D03ED0}" srcOrd="2" destOrd="0" parTransId="{7BEBF745-A0BA-4CFC-A6A0-DE3903486851}" sibTransId="{350D9217-3D87-4C36-ACB2-82606AC4FB7E}"/>
    <dgm:cxn modelId="{20984E92-6BE5-4DE0-9054-0D20C970F240}" srcId="{85B1395D-ACB8-4F75-A9B5-951E6B05F04C}" destId="{208DF576-0DFE-4658-A667-E069ACE289AA}" srcOrd="0" destOrd="0" parTransId="{18496A44-872B-4DFC-88F0-ADD119041D18}" sibTransId="{A47F0022-BA25-4313-9B6F-4DB4C8951752}"/>
    <dgm:cxn modelId="{CB43339C-0070-4712-9AD7-D73EA0163B2F}" type="presOf" srcId="{16146F69-68D8-4BD6-825B-2EAAAC0CAD96}" destId="{CC02265E-27F4-4E23-B859-A711F56B93CA}" srcOrd="0" destOrd="0" presId="urn:microsoft.com/office/officeart/2005/8/layout/hList1"/>
    <dgm:cxn modelId="{64C4CB9C-2BD1-4784-8E4F-B03AE668ABA0}" srcId="{C4DF7ACF-E702-40DF-B028-B948645E18BD}" destId="{DE1E4130-81B9-49F2-A38A-86BCD1543B3B}" srcOrd="3" destOrd="0" parTransId="{B4572D92-B8AB-4369-9F12-BD932BE41FB1}" sibTransId="{81CF187F-5CB3-47D3-9CB3-EB87FAF87FE1}"/>
    <dgm:cxn modelId="{C3009FA0-7829-4BF7-9B07-B59053DAA8A5}" type="presOf" srcId="{0EE105E6-3976-4CD5-8171-FE9F2AFD124E}" destId="{E92B84D4-2F0D-459F-9DB4-00686AB24EBB}" srcOrd="0" destOrd="2" presId="urn:microsoft.com/office/officeart/2005/8/layout/hList1"/>
    <dgm:cxn modelId="{FCCE06A6-61B2-4DED-AFA8-D6BC5FD8C0B1}" srcId="{C4E97F64-7A15-422C-A445-5B148BB5FA68}" destId="{9C511287-E6B9-47FF-B913-734BC64FB3B1}" srcOrd="2" destOrd="0" parTransId="{F687B23B-5F40-4D9E-9239-9ABE6D04AE68}" sibTransId="{7BB22CE8-18E4-4612-BF00-55D5631CAABB}"/>
    <dgm:cxn modelId="{70B6DCAC-FEBA-4F9C-A448-FCE27D54752F}" type="presOf" srcId="{8FD73219-AC08-4D45-BE8D-F2F351AC7EA1}" destId="{6BB4EF37-7197-412C-B7FB-1517BD6AD600}" srcOrd="0" destOrd="0" presId="urn:microsoft.com/office/officeart/2005/8/layout/hList1"/>
    <dgm:cxn modelId="{723359C5-96DC-45D7-9042-D19C5A545994}" srcId="{16146F69-68D8-4BD6-825B-2EAAAC0CAD96}" destId="{C4E97F64-7A15-422C-A445-5B148BB5FA68}" srcOrd="1" destOrd="0" parTransId="{5574FF66-24F7-45F1-BCED-87CADBD5DD42}" sibTransId="{56030360-7CF9-4D72-9DAD-D9412A886B62}"/>
    <dgm:cxn modelId="{DCC425E2-B181-4FBB-AB4B-C438547E5728}" type="presOf" srcId="{208DF576-0DFE-4658-A667-E069ACE289AA}" destId="{E92B84D4-2F0D-459F-9DB4-00686AB24EBB}" srcOrd="0" destOrd="0" presId="urn:microsoft.com/office/officeart/2005/8/layout/hList1"/>
    <dgm:cxn modelId="{866385E8-7AFF-4D64-8E26-1FF0C4566856}" srcId="{C4E97F64-7A15-422C-A445-5B148BB5FA68}" destId="{196D3640-3DC1-4407-8683-49631E3AAF3A}" srcOrd="0" destOrd="0" parTransId="{A367B51B-F420-49EC-80D4-B16C6CE0D323}" sibTransId="{ACE67E43-05E0-46AD-B2A9-3D3A0E8A81D4}"/>
    <dgm:cxn modelId="{3422280C-4335-4F27-A970-63334A7A0A92}" type="presParOf" srcId="{CC02265E-27F4-4E23-B859-A711F56B93CA}" destId="{10D4E950-D590-4EEB-9CC3-51EDC4769F8B}" srcOrd="0" destOrd="0" presId="urn:microsoft.com/office/officeart/2005/8/layout/hList1"/>
    <dgm:cxn modelId="{590CC097-E52C-46C7-BFEF-0B4287767CA0}" type="presParOf" srcId="{10D4E950-D590-4EEB-9CC3-51EDC4769F8B}" destId="{70655EB0-0C5F-4536-AE9D-E854822B8D23}" srcOrd="0" destOrd="0" presId="urn:microsoft.com/office/officeart/2005/8/layout/hList1"/>
    <dgm:cxn modelId="{0AF7B601-199B-4740-88A6-8D13AB54F716}" type="presParOf" srcId="{10D4E950-D590-4EEB-9CC3-51EDC4769F8B}" destId="{E92B84D4-2F0D-459F-9DB4-00686AB24EBB}" srcOrd="1" destOrd="0" presId="urn:microsoft.com/office/officeart/2005/8/layout/hList1"/>
    <dgm:cxn modelId="{22C4A8C8-4DA8-4254-B0F1-69661408C487}" type="presParOf" srcId="{CC02265E-27F4-4E23-B859-A711F56B93CA}" destId="{C9DE7DDE-4718-4795-AD84-975E42AC5399}" srcOrd="1" destOrd="0" presId="urn:microsoft.com/office/officeart/2005/8/layout/hList1"/>
    <dgm:cxn modelId="{242530C2-F876-4B27-9E01-D27FB505781E}" type="presParOf" srcId="{CC02265E-27F4-4E23-B859-A711F56B93CA}" destId="{774E2734-6C87-48A4-9D3E-592257C80319}" srcOrd="2" destOrd="0" presId="urn:microsoft.com/office/officeart/2005/8/layout/hList1"/>
    <dgm:cxn modelId="{9866FD28-44C0-4ADD-B729-DDF05E6F99A2}" type="presParOf" srcId="{774E2734-6C87-48A4-9D3E-592257C80319}" destId="{9EA31EF2-4BC6-4200-AB06-5FCDF653C723}" srcOrd="0" destOrd="0" presId="urn:microsoft.com/office/officeart/2005/8/layout/hList1"/>
    <dgm:cxn modelId="{8C3570A5-91DE-44D2-BFDD-84973E22113B}" type="presParOf" srcId="{774E2734-6C87-48A4-9D3E-592257C80319}" destId="{522C540F-B145-43D3-B7AA-F971A47555F5}" srcOrd="1" destOrd="0" presId="urn:microsoft.com/office/officeart/2005/8/layout/hList1"/>
    <dgm:cxn modelId="{5A7B9C79-1000-40FF-966E-F382D0C21446}" type="presParOf" srcId="{CC02265E-27F4-4E23-B859-A711F56B93CA}" destId="{3D8B3A90-5228-4089-AEB0-59DA0E4B94AF}" srcOrd="3" destOrd="0" presId="urn:microsoft.com/office/officeart/2005/8/layout/hList1"/>
    <dgm:cxn modelId="{A039AE56-ED86-4D3B-BCA3-A267377207A2}" type="presParOf" srcId="{CC02265E-27F4-4E23-B859-A711F56B93CA}" destId="{2CE9A9A3-AA8A-43B9-B017-B19E81EA2138}" srcOrd="4" destOrd="0" presId="urn:microsoft.com/office/officeart/2005/8/layout/hList1"/>
    <dgm:cxn modelId="{57A100E0-DDD8-4BD3-AB9E-9EE7C2EAF2FF}" type="presParOf" srcId="{2CE9A9A3-AA8A-43B9-B017-B19E81EA2138}" destId="{D9EF63C1-DC8C-4ED2-80DF-A16AA75A724A}" srcOrd="0" destOrd="0" presId="urn:microsoft.com/office/officeart/2005/8/layout/hList1"/>
    <dgm:cxn modelId="{CF472523-8134-45C1-8044-6A465F3FF74C}" type="presParOf" srcId="{2CE9A9A3-AA8A-43B9-B017-B19E81EA2138}" destId="{6BB4EF37-7197-412C-B7FB-1517BD6AD6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146F69-68D8-4BD6-825B-2EAAAC0CAD96}" type="doc">
      <dgm:prSet loTypeId="urn:microsoft.com/office/officeart/2005/8/layout/h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5B1395D-ACB8-4F75-A9B5-951E6B05F04C}">
      <dgm:prSet phldrT="[Text]" custT="1"/>
      <dgm:spPr/>
      <dgm:t>
        <a:bodyPr/>
        <a:lstStyle/>
        <a:p>
          <a:r>
            <a:rPr lang="en-IN" sz="1600" dirty="0"/>
            <a:t>Operational Plan Analysis</a:t>
          </a:r>
        </a:p>
      </dgm:t>
    </dgm:pt>
    <dgm:pt modelId="{D9AE8CAE-4550-4ECF-A100-9A6332B8E627}" type="parTrans" cxnId="{B705DF18-DFDA-4D7C-BFA7-1783CA594666}">
      <dgm:prSet/>
      <dgm:spPr/>
      <dgm:t>
        <a:bodyPr/>
        <a:lstStyle/>
        <a:p>
          <a:endParaRPr lang="en-IN"/>
        </a:p>
      </dgm:t>
    </dgm:pt>
    <dgm:pt modelId="{ED78EE93-D4BC-4E9F-B6E9-D980ACF7A798}" type="sibTrans" cxnId="{B705DF18-DFDA-4D7C-BFA7-1783CA594666}">
      <dgm:prSet/>
      <dgm:spPr/>
      <dgm:t>
        <a:bodyPr/>
        <a:lstStyle/>
        <a:p>
          <a:endParaRPr lang="en-IN"/>
        </a:p>
      </dgm:t>
    </dgm:pt>
    <dgm:pt modelId="{208DF576-0DFE-4658-A667-E069ACE289AA}">
      <dgm:prSet phldrT="[Text]" custT="1"/>
      <dgm:spPr/>
      <dgm:t>
        <a:bodyPr/>
        <a:lstStyle/>
        <a:p>
          <a:r>
            <a:rPr lang="en-IN" sz="1200" dirty="0">
              <a:latin typeface="Arial Narrow" panose="020B0606020202030204" pitchFamily="34" charset="0"/>
            </a:rPr>
            <a:t>Menu </a:t>
          </a:r>
        </a:p>
      </dgm:t>
    </dgm:pt>
    <dgm:pt modelId="{18496A44-872B-4DFC-88F0-ADD119041D18}" type="parTrans" cxnId="{20984E92-6BE5-4DE0-9054-0D20C970F240}">
      <dgm:prSet/>
      <dgm:spPr/>
      <dgm:t>
        <a:bodyPr/>
        <a:lstStyle/>
        <a:p>
          <a:endParaRPr lang="en-IN"/>
        </a:p>
      </dgm:t>
    </dgm:pt>
    <dgm:pt modelId="{A47F0022-BA25-4313-9B6F-4DB4C8951752}" type="sibTrans" cxnId="{20984E92-6BE5-4DE0-9054-0D20C970F240}">
      <dgm:prSet/>
      <dgm:spPr/>
      <dgm:t>
        <a:bodyPr/>
        <a:lstStyle/>
        <a:p>
          <a:endParaRPr lang="en-IN"/>
        </a:p>
      </dgm:t>
    </dgm:pt>
    <dgm:pt modelId="{B557E5D9-F614-4BD0-8C4B-21C6807416C2}">
      <dgm:prSet phldrT="[Text]" custT="1"/>
      <dgm:spPr/>
      <dgm:t>
        <a:bodyPr/>
        <a:lstStyle/>
        <a:p>
          <a:r>
            <a:rPr lang="en-IN" sz="1200" dirty="0">
              <a:latin typeface="Arial Narrow" panose="020B0606020202030204" pitchFamily="34" charset="0"/>
            </a:rPr>
            <a:t>Staff </a:t>
          </a:r>
        </a:p>
      </dgm:t>
    </dgm:pt>
    <dgm:pt modelId="{3D5E5E1D-84B0-40D2-B641-D87A944C3605}" type="parTrans" cxnId="{9CD3B202-6317-48E8-B5DB-85B798256339}">
      <dgm:prSet/>
      <dgm:spPr/>
      <dgm:t>
        <a:bodyPr/>
        <a:lstStyle/>
        <a:p>
          <a:endParaRPr lang="en-IN"/>
        </a:p>
      </dgm:t>
    </dgm:pt>
    <dgm:pt modelId="{0CB48209-6B26-413D-9B34-A00627FE4F79}" type="sibTrans" cxnId="{9CD3B202-6317-48E8-B5DB-85B798256339}">
      <dgm:prSet/>
      <dgm:spPr/>
      <dgm:t>
        <a:bodyPr/>
        <a:lstStyle/>
        <a:p>
          <a:endParaRPr lang="en-IN"/>
        </a:p>
      </dgm:t>
    </dgm:pt>
    <dgm:pt modelId="{C4E97F64-7A15-422C-A445-5B148BB5FA68}">
      <dgm:prSet phldrT="[Text]" custT="1"/>
      <dgm:spPr/>
      <dgm:t>
        <a:bodyPr/>
        <a:lstStyle/>
        <a:p>
          <a:r>
            <a:rPr lang="en-IN" sz="1800" dirty="0"/>
            <a:t>Market Overview </a:t>
          </a:r>
        </a:p>
      </dgm:t>
    </dgm:pt>
    <dgm:pt modelId="{5574FF66-24F7-45F1-BCED-87CADBD5DD42}" type="parTrans" cxnId="{723359C5-96DC-45D7-9042-D19C5A545994}">
      <dgm:prSet/>
      <dgm:spPr/>
      <dgm:t>
        <a:bodyPr/>
        <a:lstStyle/>
        <a:p>
          <a:endParaRPr lang="en-IN"/>
        </a:p>
      </dgm:t>
    </dgm:pt>
    <dgm:pt modelId="{56030360-7CF9-4D72-9DAD-D9412A886B62}" type="sibTrans" cxnId="{723359C5-96DC-45D7-9042-D19C5A545994}">
      <dgm:prSet/>
      <dgm:spPr/>
      <dgm:t>
        <a:bodyPr/>
        <a:lstStyle/>
        <a:p>
          <a:endParaRPr lang="en-IN"/>
        </a:p>
      </dgm:t>
    </dgm:pt>
    <dgm:pt modelId="{196D3640-3DC1-4407-8683-49631E3AAF3A}">
      <dgm:prSet phldrT="[Text]" custT="1"/>
      <dgm:spPr/>
      <dgm:t>
        <a:bodyPr/>
        <a:lstStyle/>
        <a:p>
          <a:r>
            <a:rPr lang="en-IN" sz="1200" dirty="0">
              <a:latin typeface="Arial Narrow" panose="020B0606020202030204" pitchFamily="34" charset="0"/>
            </a:rPr>
            <a:t>Marketing</a:t>
          </a:r>
          <a:r>
            <a:rPr lang="en-IN" sz="2100" dirty="0"/>
            <a:t> </a:t>
          </a:r>
        </a:p>
      </dgm:t>
    </dgm:pt>
    <dgm:pt modelId="{A367B51B-F420-49EC-80D4-B16C6CE0D323}" type="parTrans" cxnId="{866385E8-7AFF-4D64-8E26-1FF0C4566856}">
      <dgm:prSet/>
      <dgm:spPr/>
      <dgm:t>
        <a:bodyPr/>
        <a:lstStyle/>
        <a:p>
          <a:endParaRPr lang="en-IN"/>
        </a:p>
      </dgm:t>
    </dgm:pt>
    <dgm:pt modelId="{ACE67E43-05E0-46AD-B2A9-3D3A0E8A81D4}" type="sibTrans" cxnId="{866385E8-7AFF-4D64-8E26-1FF0C4566856}">
      <dgm:prSet/>
      <dgm:spPr/>
      <dgm:t>
        <a:bodyPr/>
        <a:lstStyle/>
        <a:p>
          <a:endParaRPr lang="en-IN"/>
        </a:p>
      </dgm:t>
    </dgm:pt>
    <dgm:pt modelId="{C4DF7ACF-E702-40DF-B028-B948645E18BD}">
      <dgm:prSet phldrT="[Text]" custT="1"/>
      <dgm:spPr/>
      <dgm:t>
        <a:bodyPr/>
        <a:lstStyle/>
        <a:p>
          <a:r>
            <a:rPr lang="en-IN" sz="1600" dirty="0"/>
            <a:t>External Help</a:t>
          </a:r>
        </a:p>
      </dgm:t>
    </dgm:pt>
    <dgm:pt modelId="{A7EE04A8-A903-4E4C-8A6E-4CDDF33F3CC5}" type="parTrans" cxnId="{575DAE1F-1FB9-488F-A128-C52126C6B7A5}">
      <dgm:prSet/>
      <dgm:spPr/>
      <dgm:t>
        <a:bodyPr/>
        <a:lstStyle/>
        <a:p>
          <a:endParaRPr lang="en-IN"/>
        </a:p>
      </dgm:t>
    </dgm:pt>
    <dgm:pt modelId="{D21F6630-7527-4DC3-B85F-9C9D8E45C166}" type="sibTrans" cxnId="{575DAE1F-1FB9-488F-A128-C52126C6B7A5}">
      <dgm:prSet/>
      <dgm:spPr/>
      <dgm:t>
        <a:bodyPr/>
        <a:lstStyle/>
        <a:p>
          <a:endParaRPr lang="en-IN"/>
        </a:p>
      </dgm:t>
    </dgm:pt>
    <dgm:pt modelId="{8FD73219-AC08-4D45-BE8D-F2F351AC7EA1}">
      <dgm:prSet phldrT="[Text]" custT="1"/>
      <dgm:spPr/>
      <dgm:t>
        <a:bodyPr/>
        <a:lstStyle/>
        <a:p>
          <a:r>
            <a:rPr lang="en-IN" sz="1200" b="0" i="0" dirty="0">
              <a:latin typeface="Arial Narrow" panose="020B0606020202030204" pitchFamily="34" charset="0"/>
            </a:rPr>
            <a:t>Accountant</a:t>
          </a:r>
          <a:endParaRPr lang="en-IN" sz="1200" dirty="0">
            <a:latin typeface="Arial Narrow" panose="020B0606020202030204" pitchFamily="34" charset="0"/>
          </a:endParaRPr>
        </a:p>
      </dgm:t>
    </dgm:pt>
    <dgm:pt modelId="{E76A6BAF-B662-48E6-8706-F1AB7410CE81}" type="parTrans" cxnId="{A4562C5B-72CA-46CC-B6B9-1BC224656D1A}">
      <dgm:prSet/>
      <dgm:spPr/>
      <dgm:t>
        <a:bodyPr/>
        <a:lstStyle/>
        <a:p>
          <a:endParaRPr lang="en-IN"/>
        </a:p>
      </dgm:t>
    </dgm:pt>
    <dgm:pt modelId="{8F156A6A-21B2-456A-B826-208B56023318}" type="sibTrans" cxnId="{A4562C5B-72CA-46CC-B6B9-1BC224656D1A}">
      <dgm:prSet/>
      <dgm:spPr/>
      <dgm:t>
        <a:bodyPr/>
        <a:lstStyle/>
        <a:p>
          <a:endParaRPr lang="en-IN"/>
        </a:p>
      </dgm:t>
    </dgm:pt>
    <dgm:pt modelId="{B5D689B6-7849-4BA9-835F-ABC1D3031A0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200" b="0" i="0" dirty="0">
              <a:latin typeface="Arial Narrow" panose="020B0606020202030204" pitchFamily="34" charset="0"/>
            </a:rPr>
            <a:t>Restaurant Design</a:t>
          </a:r>
          <a:endParaRPr lang="en-IN" sz="1200" dirty="0">
            <a:latin typeface="Arial Narrow" panose="020B0606020202030204" pitchFamily="34" charset="0"/>
          </a:endParaRPr>
        </a:p>
      </dgm:t>
    </dgm:pt>
    <dgm:pt modelId="{34587890-9887-487D-9B90-92BD1FB97094}" type="parTrans" cxnId="{BA49EF81-18A9-430F-BD8B-60825C1B864D}">
      <dgm:prSet/>
      <dgm:spPr/>
      <dgm:t>
        <a:bodyPr/>
        <a:lstStyle/>
        <a:p>
          <a:endParaRPr lang="en-IN"/>
        </a:p>
      </dgm:t>
    </dgm:pt>
    <dgm:pt modelId="{2564AC16-9D99-4296-B608-E5A530678780}" type="sibTrans" cxnId="{BA49EF81-18A9-430F-BD8B-60825C1B864D}">
      <dgm:prSet/>
      <dgm:spPr/>
      <dgm:t>
        <a:bodyPr/>
        <a:lstStyle/>
        <a:p>
          <a:endParaRPr lang="en-IN"/>
        </a:p>
      </dgm:t>
    </dgm:pt>
    <dgm:pt modelId="{D4E168EB-B8C8-483A-BC36-1A0566FD00E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200" b="0" i="0" dirty="0">
              <a:latin typeface="Arial Narrow" panose="020B0606020202030204" pitchFamily="34" charset="0"/>
            </a:rPr>
            <a:t>Suppliers</a:t>
          </a:r>
        </a:p>
      </dgm:t>
    </dgm:pt>
    <dgm:pt modelId="{D0B4BE91-8ED5-43D3-8733-041C9F5DF40F}" type="parTrans" cxnId="{7028AA7E-1F5A-4FA6-BFF3-7328C1FFE588}">
      <dgm:prSet/>
      <dgm:spPr/>
      <dgm:t>
        <a:bodyPr/>
        <a:lstStyle/>
        <a:p>
          <a:endParaRPr lang="en-IN"/>
        </a:p>
      </dgm:t>
    </dgm:pt>
    <dgm:pt modelId="{BD61AE3F-0631-4E84-B35C-D91FA40A2B9B}" type="sibTrans" cxnId="{7028AA7E-1F5A-4FA6-BFF3-7328C1FFE588}">
      <dgm:prSet/>
      <dgm:spPr/>
      <dgm:t>
        <a:bodyPr/>
        <a:lstStyle/>
        <a:p>
          <a:endParaRPr lang="en-IN"/>
        </a:p>
      </dgm:t>
    </dgm:pt>
    <dgm:pt modelId="{4E90D32B-8DAB-46BA-9952-CB16F1E9D964}">
      <dgm:prSet phldrT="[Text]" custT="1"/>
      <dgm:spPr/>
      <dgm:t>
        <a:bodyPr/>
        <a:lstStyle/>
        <a:p>
          <a:r>
            <a:rPr lang="en-IN" sz="1200" b="0" i="0" dirty="0">
              <a:latin typeface="Arial Narrow" panose="020B0606020202030204" pitchFamily="34" charset="0"/>
            </a:rPr>
            <a:t>Supplier</a:t>
          </a:r>
          <a:endParaRPr lang="en-IN" sz="1200" dirty="0">
            <a:latin typeface="Arial Narrow" panose="020B0606020202030204" pitchFamily="34" charset="0"/>
          </a:endParaRPr>
        </a:p>
      </dgm:t>
    </dgm:pt>
    <dgm:pt modelId="{4C420BDD-E132-4362-B302-78D09D9D4C25}" type="parTrans" cxnId="{2865B3A1-0F18-420A-841E-863A56F4BB9E}">
      <dgm:prSet/>
      <dgm:spPr/>
      <dgm:t>
        <a:bodyPr/>
        <a:lstStyle/>
        <a:p>
          <a:endParaRPr lang="en-IN"/>
        </a:p>
      </dgm:t>
    </dgm:pt>
    <dgm:pt modelId="{57AB6D83-D621-4CFD-A8C8-C64E2AA0459F}" type="sibTrans" cxnId="{2865B3A1-0F18-420A-841E-863A56F4BB9E}">
      <dgm:prSet/>
      <dgm:spPr/>
      <dgm:t>
        <a:bodyPr/>
        <a:lstStyle/>
        <a:p>
          <a:endParaRPr lang="en-IN"/>
        </a:p>
      </dgm:t>
    </dgm:pt>
    <dgm:pt modelId="{1E7F2C71-22DD-44A8-9F18-3CD80F831B86}">
      <dgm:prSet phldrT="[Text]" custT="1"/>
      <dgm:spPr/>
      <dgm:t>
        <a:bodyPr/>
        <a:lstStyle/>
        <a:p>
          <a:r>
            <a:rPr lang="en-IN" sz="1200" b="0" i="0" dirty="0">
              <a:latin typeface="Arial Narrow" panose="020B0606020202030204" pitchFamily="34" charset="0"/>
            </a:rPr>
            <a:t>Designer</a:t>
          </a:r>
          <a:endParaRPr lang="en-IN" sz="1200" dirty="0">
            <a:latin typeface="Arial Narrow" panose="020B0606020202030204" pitchFamily="34" charset="0"/>
          </a:endParaRPr>
        </a:p>
      </dgm:t>
    </dgm:pt>
    <dgm:pt modelId="{48FC9370-C27A-4F08-9D4A-523396B1E13C}" type="parTrans" cxnId="{2C363921-0683-4EBE-951E-3925C4FC3C83}">
      <dgm:prSet/>
      <dgm:spPr/>
      <dgm:t>
        <a:bodyPr/>
        <a:lstStyle/>
        <a:p>
          <a:endParaRPr lang="en-IN"/>
        </a:p>
      </dgm:t>
    </dgm:pt>
    <dgm:pt modelId="{FEA86A37-A8F1-4684-B285-7B7A6DCC27C5}" type="sibTrans" cxnId="{2C363921-0683-4EBE-951E-3925C4FC3C83}">
      <dgm:prSet/>
      <dgm:spPr/>
      <dgm:t>
        <a:bodyPr/>
        <a:lstStyle/>
        <a:p>
          <a:endParaRPr lang="en-IN"/>
        </a:p>
      </dgm:t>
    </dgm:pt>
    <dgm:pt modelId="{CC02265E-27F4-4E23-B859-A711F56B93CA}" type="pres">
      <dgm:prSet presAssocID="{16146F69-68D8-4BD6-825B-2EAAAC0CAD96}" presName="Name0" presStyleCnt="0">
        <dgm:presLayoutVars>
          <dgm:dir/>
          <dgm:animLvl val="lvl"/>
          <dgm:resizeHandles val="exact"/>
        </dgm:presLayoutVars>
      </dgm:prSet>
      <dgm:spPr/>
    </dgm:pt>
    <dgm:pt modelId="{10D4E950-D590-4EEB-9CC3-51EDC4769F8B}" type="pres">
      <dgm:prSet presAssocID="{85B1395D-ACB8-4F75-A9B5-951E6B05F04C}" presName="composite" presStyleCnt="0"/>
      <dgm:spPr/>
    </dgm:pt>
    <dgm:pt modelId="{70655EB0-0C5F-4536-AE9D-E854822B8D23}" type="pres">
      <dgm:prSet presAssocID="{85B1395D-ACB8-4F75-A9B5-951E6B05F04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92B84D4-2F0D-459F-9DB4-00686AB24EBB}" type="pres">
      <dgm:prSet presAssocID="{85B1395D-ACB8-4F75-A9B5-951E6B05F04C}" presName="desTx" presStyleLbl="alignAccFollowNode1" presStyleIdx="0" presStyleCnt="3">
        <dgm:presLayoutVars>
          <dgm:bulletEnabled val="1"/>
        </dgm:presLayoutVars>
      </dgm:prSet>
      <dgm:spPr/>
    </dgm:pt>
    <dgm:pt modelId="{C9DE7DDE-4718-4795-AD84-975E42AC5399}" type="pres">
      <dgm:prSet presAssocID="{ED78EE93-D4BC-4E9F-B6E9-D980ACF7A798}" presName="space" presStyleCnt="0"/>
      <dgm:spPr/>
    </dgm:pt>
    <dgm:pt modelId="{774E2734-6C87-48A4-9D3E-592257C80319}" type="pres">
      <dgm:prSet presAssocID="{C4E97F64-7A15-422C-A445-5B148BB5FA68}" presName="composite" presStyleCnt="0"/>
      <dgm:spPr/>
    </dgm:pt>
    <dgm:pt modelId="{9EA31EF2-4BC6-4200-AB06-5FCDF653C723}" type="pres">
      <dgm:prSet presAssocID="{C4E97F64-7A15-422C-A445-5B148BB5FA6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22C540F-B145-43D3-B7AA-F971A47555F5}" type="pres">
      <dgm:prSet presAssocID="{C4E97F64-7A15-422C-A445-5B148BB5FA68}" presName="desTx" presStyleLbl="alignAccFollowNode1" presStyleIdx="1" presStyleCnt="3">
        <dgm:presLayoutVars>
          <dgm:bulletEnabled val="1"/>
        </dgm:presLayoutVars>
      </dgm:prSet>
      <dgm:spPr/>
    </dgm:pt>
    <dgm:pt modelId="{3D8B3A90-5228-4089-AEB0-59DA0E4B94AF}" type="pres">
      <dgm:prSet presAssocID="{56030360-7CF9-4D72-9DAD-D9412A886B62}" presName="space" presStyleCnt="0"/>
      <dgm:spPr/>
    </dgm:pt>
    <dgm:pt modelId="{2CE9A9A3-AA8A-43B9-B017-B19E81EA2138}" type="pres">
      <dgm:prSet presAssocID="{C4DF7ACF-E702-40DF-B028-B948645E18BD}" presName="composite" presStyleCnt="0"/>
      <dgm:spPr/>
    </dgm:pt>
    <dgm:pt modelId="{D9EF63C1-DC8C-4ED2-80DF-A16AA75A724A}" type="pres">
      <dgm:prSet presAssocID="{C4DF7ACF-E702-40DF-B028-B948645E18B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BB4EF37-7197-412C-B7FB-1517BD6AD600}" type="pres">
      <dgm:prSet presAssocID="{C4DF7ACF-E702-40DF-B028-B948645E18B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CD3B202-6317-48E8-B5DB-85B798256339}" srcId="{85B1395D-ACB8-4F75-A9B5-951E6B05F04C}" destId="{B557E5D9-F614-4BD0-8C4B-21C6807416C2}" srcOrd="1" destOrd="0" parTransId="{3D5E5E1D-84B0-40D2-B641-D87A944C3605}" sibTransId="{0CB48209-6B26-413D-9B34-A00627FE4F79}"/>
    <dgm:cxn modelId="{EA05A413-5E73-4C09-BF59-2FF50C7144F6}" type="presOf" srcId="{4E90D32B-8DAB-46BA-9952-CB16F1E9D964}" destId="{6BB4EF37-7197-412C-B7FB-1517BD6AD600}" srcOrd="0" destOrd="2" presId="urn:microsoft.com/office/officeart/2005/8/layout/hList1"/>
    <dgm:cxn modelId="{B705DF18-DFDA-4D7C-BFA7-1783CA594666}" srcId="{16146F69-68D8-4BD6-825B-2EAAAC0CAD96}" destId="{85B1395D-ACB8-4F75-A9B5-951E6B05F04C}" srcOrd="0" destOrd="0" parTransId="{D9AE8CAE-4550-4ECF-A100-9A6332B8E627}" sibTransId="{ED78EE93-D4BC-4E9F-B6E9-D980ACF7A798}"/>
    <dgm:cxn modelId="{575DAE1F-1FB9-488F-A128-C52126C6B7A5}" srcId="{16146F69-68D8-4BD6-825B-2EAAAC0CAD96}" destId="{C4DF7ACF-E702-40DF-B028-B948645E18BD}" srcOrd="2" destOrd="0" parTransId="{A7EE04A8-A903-4E4C-8A6E-4CDDF33F3CC5}" sibTransId="{D21F6630-7527-4DC3-B85F-9C9D8E45C166}"/>
    <dgm:cxn modelId="{2C363921-0683-4EBE-951E-3925C4FC3C83}" srcId="{C4DF7ACF-E702-40DF-B028-B948645E18BD}" destId="{1E7F2C71-22DD-44A8-9F18-3CD80F831B86}" srcOrd="1" destOrd="0" parTransId="{48FC9370-C27A-4F08-9D4A-523396B1E13C}" sibTransId="{FEA86A37-A8F1-4684-B285-7B7A6DCC27C5}"/>
    <dgm:cxn modelId="{706A3732-6851-43BB-BEE8-F5C6B004464D}" type="presOf" srcId="{B557E5D9-F614-4BD0-8C4B-21C6807416C2}" destId="{E92B84D4-2F0D-459F-9DB4-00686AB24EBB}" srcOrd="0" destOrd="1" presId="urn:microsoft.com/office/officeart/2005/8/layout/hList1"/>
    <dgm:cxn modelId="{6D57C03E-0E4C-49AF-8666-336B11BF9667}" type="presOf" srcId="{196D3640-3DC1-4407-8683-49631E3AAF3A}" destId="{522C540F-B145-43D3-B7AA-F971A47555F5}" srcOrd="0" destOrd="0" presId="urn:microsoft.com/office/officeart/2005/8/layout/hList1"/>
    <dgm:cxn modelId="{A4562C5B-72CA-46CC-B6B9-1BC224656D1A}" srcId="{C4DF7ACF-E702-40DF-B028-B948645E18BD}" destId="{8FD73219-AC08-4D45-BE8D-F2F351AC7EA1}" srcOrd="0" destOrd="0" parTransId="{E76A6BAF-B662-48E6-8706-F1AB7410CE81}" sibTransId="{8F156A6A-21B2-456A-B826-208B56023318}"/>
    <dgm:cxn modelId="{D56AF444-AC6E-4D03-9B82-ACF2F58AA18B}" type="presOf" srcId="{C4DF7ACF-E702-40DF-B028-B948645E18BD}" destId="{D9EF63C1-DC8C-4ED2-80DF-A16AA75A724A}" srcOrd="0" destOrd="0" presId="urn:microsoft.com/office/officeart/2005/8/layout/hList1"/>
    <dgm:cxn modelId="{73B4DA7C-D6F0-426A-8814-8F18C9730FC4}" type="presOf" srcId="{85B1395D-ACB8-4F75-A9B5-951E6B05F04C}" destId="{70655EB0-0C5F-4536-AE9D-E854822B8D23}" srcOrd="0" destOrd="0" presId="urn:microsoft.com/office/officeart/2005/8/layout/hList1"/>
    <dgm:cxn modelId="{75CA517E-C7D9-4C0C-A5DB-4CCDA7000CDB}" type="presOf" srcId="{C4E97F64-7A15-422C-A445-5B148BB5FA68}" destId="{9EA31EF2-4BC6-4200-AB06-5FCDF653C723}" srcOrd="0" destOrd="0" presId="urn:microsoft.com/office/officeart/2005/8/layout/hList1"/>
    <dgm:cxn modelId="{7028AA7E-1F5A-4FA6-BFF3-7328C1FFE588}" srcId="{85B1395D-ACB8-4F75-A9B5-951E6B05F04C}" destId="{D4E168EB-B8C8-483A-BC36-1A0566FD00E1}" srcOrd="3" destOrd="0" parTransId="{D0B4BE91-8ED5-43D3-8733-041C9F5DF40F}" sibTransId="{BD61AE3F-0631-4E84-B35C-D91FA40A2B9B}"/>
    <dgm:cxn modelId="{BA49EF81-18A9-430F-BD8B-60825C1B864D}" srcId="{85B1395D-ACB8-4F75-A9B5-951E6B05F04C}" destId="{B5D689B6-7849-4BA9-835F-ABC1D3031A04}" srcOrd="2" destOrd="0" parTransId="{34587890-9887-487D-9B90-92BD1FB97094}" sibTransId="{2564AC16-9D99-4296-B608-E5A530678780}"/>
    <dgm:cxn modelId="{20984E92-6BE5-4DE0-9054-0D20C970F240}" srcId="{85B1395D-ACB8-4F75-A9B5-951E6B05F04C}" destId="{208DF576-0DFE-4658-A667-E069ACE289AA}" srcOrd="0" destOrd="0" parTransId="{18496A44-872B-4DFC-88F0-ADD119041D18}" sibTransId="{A47F0022-BA25-4313-9B6F-4DB4C8951752}"/>
    <dgm:cxn modelId="{128F8F99-CF4D-41CE-B38D-D124F92C114E}" type="presOf" srcId="{1E7F2C71-22DD-44A8-9F18-3CD80F831B86}" destId="{6BB4EF37-7197-412C-B7FB-1517BD6AD600}" srcOrd="0" destOrd="1" presId="urn:microsoft.com/office/officeart/2005/8/layout/hList1"/>
    <dgm:cxn modelId="{CB43339C-0070-4712-9AD7-D73EA0163B2F}" type="presOf" srcId="{16146F69-68D8-4BD6-825B-2EAAAC0CAD96}" destId="{CC02265E-27F4-4E23-B859-A711F56B93CA}" srcOrd="0" destOrd="0" presId="urn:microsoft.com/office/officeart/2005/8/layout/hList1"/>
    <dgm:cxn modelId="{2865B3A1-0F18-420A-841E-863A56F4BB9E}" srcId="{C4DF7ACF-E702-40DF-B028-B948645E18BD}" destId="{4E90D32B-8DAB-46BA-9952-CB16F1E9D964}" srcOrd="2" destOrd="0" parTransId="{4C420BDD-E132-4362-B302-78D09D9D4C25}" sibTransId="{57AB6D83-D621-4CFD-A8C8-C64E2AA0459F}"/>
    <dgm:cxn modelId="{70B6DCAC-FEBA-4F9C-A448-FCE27D54752F}" type="presOf" srcId="{8FD73219-AC08-4D45-BE8D-F2F351AC7EA1}" destId="{6BB4EF37-7197-412C-B7FB-1517BD6AD600}" srcOrd="0" destOrd="0" presId="urn:microsoft.com/office/officeart/2005/8/layout/hList1"/>
    <dgm:cxn modelId="{A5FC83C0-F9D2-4FBE-B991-2101479A7E3D}" type="presOf" srcId="{B5D689B6-7849-4BA9-835F-ABC1D3031A04}" destId="{E92B84D4-2F0D-459F-9DB4-00686AB24EBB}" srcOrd="0" destOrd="2" presId="urn:microsoft.com/office/officeart/2005/8/layout/hList1"/>
    <dgm:cxn modelId="{723359C5-96DC-45D7-9042-D19C5A545994}" srcId="{16146F69-68D8-4BD6-825B-2EAAAC0CAD96}" destId="{C4E97F64-7A15-422C-A445-5B148BB5FA68}" srcOrd="1" destOrd="0" parTransId="{5574FF66-24F7-45F1-BCED-87CADBD5DD42}" sibTransId="{56030360-7CF9-4D72-9DAD-D9412A886B62}"/>
    <dgm:cxn modelId="{38DEE4D9-3C5B-4069-A6B2-E0D993358EBA}" type="presOf" srcId="{D4E168EB-B8C8-483A-BC36-1A0566FD00E1}" destId="{E92B84D4-2F0D-459F-9DB4-00686AB24EBB}" srcOrd="0" destOrd="3" presId="urn:microsoft.com/office/officeart/2005/8/layout/hList1"/>
    <dgm:cxn modelId="{DCC425E2-B181-4FBB-AB4B-C438547E5728}" type="presOf" srcId="{208DF576-0DFE-4658-A667-E069ACE289AA}" destId="{E92B84D4-2F0D-459F-9DB4-00686AB24EBB}" srcOrd="0" destOrd="0" presId="urn:microsoft.com/office/officeart/2005/8/layout/hList1"/>
    <dgm:cxn modelId="{866385E8-7AFF-4D64-8E26-1FF0C4566856}" srcId="{C4E97F64-7A15-422C-A445-5B148BB5FA68}" destId="{196D3640-3DC1-4407-8683-49631E3AAF3A}" srcOrd="0" destOrd="0" parTransId="{A367B51B-F420-49EC-80D4-B16C6CE0D323}" sibTransId="{ACE67E43-05E0-46AD-B2A9-3D3A0E8A81D4}"/>
    <dgm:cxn modelId="{3422280C-4335-4F27-A970-63334A7A0A92}" type="presParOf" srcId="{CC02265E-27F4-4E23-B859-A711F56B93CA}" destId="{10D4E950-D590-4EEB-9CC3-51EDC4769F8B}" srcOrd="0" destOrd="0" presId="urn:microsoft.com/office/officeart/2005/8/layout/hList1"/>
    <dgm:cxn modelId="{590CC097-E52C-46C7-BFEF-0B4287767CA0}" type="presParOf" srcId="{10D4E950-D590-4EEB-9CC3-51EDC4769F8B}" destId="{70655EB0-0C5F-4536-AE9D-E854822B8D23}" srcOrd="0" destOrd="0" presId="urn:microsoft.com/office/officeart/2005/8/layout/hList1"/>
    <dgm:cxn modelId="{0AF7B601-199B-4740-88A6-8D13AB54F716}" type="presParOf" srcId="{10D4E950-D590-4EEB-9CC3-51EDC4769F8B}" destId="{E92B84D4-2F0D-459F-9DB4-00686AB24EBB}" srcOrd="1" destOrd="0" presId="urn:microsoft.com/office/officeart/2005/8/layout/hList1"/>
    <dgm:cxn modelId="{22C4A8C8-4DA8-4254-B0F1-69661408C487}" type="presParOf" srcId="{CC02265E-27F4-4E23-B859-A711F56B93CA}" destId="{C9DE7DDE-4718-4795-AD84-975E42AC5399}" srcOrd="1" destOrd="0" presId="urn:microsoft.com/office/officeart/2005/8/layout/hList1"/>
    <dgm:cxn modelId="{242530C2-F876-4B27-9E01-D27FB505781E}" type="presParOf" srcId="{CC02265E-27F4-4E23-B859-A711F56B93CA}" destId="{774E2734-6C87-48A4-9D3E-592257C80319}" srcOrd="2" destOrd="0" presId="urn:microsoft.com/office/officeart/2005/8/layout/hList1"/>
    <dgm:cxn modelId="{9866FD28-44C0-4ADD-B729-DDF05E6F99A2}" type="presParOf" srcId="{774E2734-6C87-48A4-9D3E-592257C80319}" destId="{9EA31EF2-4BC6-4200-AB06-5FCDF653C723}" srcOrd="0" destOrd="0" presId="urn:microsoft.com/office/officeart/2005/8/layout/hList1"/>
    <dgm:cxn modelId="{8C3570A5-91DE-44D2-BFDD-84973E22113B}" type="presParOf" srcId="{774E2734-6C87-48A4-9D3E-592257C80319}" destId="{522C540F-B145-43D3-B7AA-F971A47555F5}" srcOrd="1" destOrd="0" presId="urn:microsoft.com/office/officeart/2005/8/layout/hList1"/>
    <dgm:cxn modelId="{5A7B9C79-1000-40FF-966E-F382D0C21446}" type="presParOf" srcId="{CC02265E-27F4-4E23-B859-A711F56B93CA}" destId="{3D8B3A90-5228-4089-AEB0-59DA0E4B94AF}" srcOrd="3" destOrd="0" presId="urn:microsoft.com/office/officeart/2005/8/layout/hList1"/>
    <dgm:cxn modelId="{A039AE56-ED86-4D3B-BCA3-A267377207A2}" type="presParOf" srcId="{CC02265E-27F4-4E23-B859-A711F56B93CA}" destId="{2CE9A9A3-AA8A-43B9-B017-B19E81EA2138}" srcOrd="4" destOrd="0" presId="urn:microsoft.com/office/officeart/2005/8/layout/hList1"/>
    <dgm:cxn modelId="{57A100E0-DDD8-4BD3-AB9E-9EE7C2EAF2FF}" type="presParOf" srcId="{2CE9A9A3-AA8A-43B9-B017-B19E81EA2138}" destId="{D9EF63C1-DC8C-4ED2-80DF-A16AA75A724A}" srcOrd="0" destOrd="0" presId="urn:microsoft.com/office/officeart/2005/8/layout/hList1"/>
    <dgm:cxn modelId="{CF472523-8134-45C1-8044-6A465F3FF74C}" type="presParOf" srcId="{2CE9A9A3-AA8A-43B9-B017-B19E81EA2138}" destId="{6BB4EF37-7197-412C-B7FB-1517BD6AD6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55EB0-0C5F-4536-AE9D-E854822B8D23}">
      <dsp:nvSpPr>
        <dsp:cNvPr id="0" name=""/>
        <dsp:cNvSpPr/>
      </dsp:nvSpPr>
      <dsp:spPr>
        <a:xfrm>
          <a:off x="2238" y="2922"/>
          <a:ext cx="2182415" cy="60480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Creative Banner</a:t>
          </a:r>
        </a:p>
      </dsp:txBody>
      <dsp:txXfrm>
        <a:off x="2238" y="2922"/>
        <a:ext cx="2182415" cy="604800"/>
      </dsp:txXfrm>
    </dsp:sp>
    <dsp:sp modelId="{E92B84D4-2F0D-459F-9DB4-00686AB24EBB}">
      <dsp:nvSpPr>
        <dsp:cNvPr id="0" name=""/>
        <dsp:cNvSpPr/>
      </dsp:nvSpPr>
      <dsp:spPr>
        <a:xfrm>
          <a:off x="2238" y="607722"/>
          <a:ext cx="2182415" cy="9223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200" b="0" i="0" kern="1200" dirty="0">
              <a:latin typeface="Arial Narrow" panose="020B0606020202030204" pitchFamily="34" charset="0"/>
            </a:rPr>
            <a:t>Restaurant name</a:t>
          </a:r>
          <a:endParaRPr lang="en-IN" sz="1200" kern="1200" dirty="0">
            <a:latin typeface="Arial Narrow" panose="020B060602020203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200" b="0" i="0" kern="1200" dirty="0">
              <a:latin typeface="Arial Narrow" panose="020B0606020202030204" pitchFamily="34" charset="0"/>
            </a:rPr>
            <a:t>Brand Logo</a:t>
          </a:r>
          <a:endParaRPr lang="en-IN" sz="1200" kern="1200" dirty="0">
            <a:latin typeface="Arial Narrow" panose="020B060602020203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dirty="0">
              <a:latin typeface="Arial Narrow" panose="020B0606020202030204" pitchFamily="34" charset="0"/>
            </a:rPr>
            <a:t>All the relevant contact information.</a:t>
          </a:r>
        </a:p>
      </dsp:txBody>
      <dsp:txXfrm>
        <a:off x="2238" y="607722"/>
        <a:ext cx="2182415" cy="922320"/>
      </dsp:txXfrm>
    </dsp:sp>
    <dsp:sp modelId="{9EA31EF2-4BC6-4200-AB06-5FCDF653C723}">
      <dsp:nvSpPr>
        <dsp:cNvPr id="0" name=""/>
        <dsp:cNvSpPr/>
      </dsp:nvSpPr>
      <dsp:spPr>
        <a:xfrm>
          <a:off x="2490192" y="2922"/>
          <a:ext cx="2182415" cy="60480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Market Analysis</a:t>
          </a:r>
        </a:p>
      </dsp:txBody>
      <dsp:txXfrm>
        <a:off x="2490192" y="2922"/>
        <a:ext cx="2182415" cy="604800"/>
      </dsp:txXfrm>
    </dsp:sp>
    <dsp:sp modelId="{522C540F-B145-43D3-B7AA-F971A47555F5}">
      <dsp:nvSpPr>
        <dsp:cNvPr id="0" name=""/>
        <dsp:cNvSpPr/>
      </dsp:nvSpPr>
      <dsp:spPr>
        <a:xfrm>
          <a:off x="2490192" y="607722"/>
          <a:ext cx="2182415" cy="9223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>
              <a:latin typeface="Arial Narrow" panose="020B0606020202030204" pitchFamily="34" charset="0"/>
            </a:rPr>
            <a:t>Target Market</a:t>
          </a:r>
          <a:endParaRPr lang="en-IN" sz="1200" b="0" kern="1200" dirty="0">
            <a:latin typeface="Arial Narrow" panose="020B060602020203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kern="1200" dirty="0">
              <a:latin typeface="Arial Narrow" panose="020B0606020202030204" pitchFamily="34" charset="0"/>
            </a:rPr>
            <a:t>Location analysis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>
              <a:latin typeface="Arial Narrow" panose="020B0606020202030204" pitchFamily="34" charset="0"/>
            </a:rPr>
            <a:t>Competitive Analysis</a:t>
          </a:r>
          <a:endParaRPr lang="en-IN" sz="1200" b="0" kern="1200" dirty="0">
            <a:latin typeface="Arial Narrow" panose="020B0606020202030204" pitchFamily="34" charset="0"/>
          </a:endParaRPr>
        </a:p>
      </dsp:txBody>
      <dsp:txXfrm>
        <a:off x="2490192" y="607722"/>
        <a:ext cx="2182415" cy="922320"/>
      </dsp:txXfrm>
    </dsp:sp>
    <dsp:sp modelId="{D9EF63C1-DC8C-4ED2-80DF-A16AA75A724A}">
      <dsp:nvSpPr>
        <dsp:cNvPr id="0" name=""/>
        <dsp:cNvSpPr/>
      </dsp:nvSpPr>
      <dsp:spPr>
        <a:xfrm>
          <a:off x="4978146" y="2922"/>
          <a:ext cx="2182415" cy="60480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Financial Analysis</a:t>
          </a:r>
        </a:p>
      </dsp:txBody>
      <dsp:txXfrm>
        <a:off x="4978146" y="2922"/>
        <a:ext cx="2182415" cy="604800"/>
      </dsp:txXfrm>
    </dsp:sp>
    <dsp:sp modelId="{6BB4EF37-7197-412C-B7FB-1517BD6AD600}">
      <dsp:nvSpPr>
        <dsp:cNvPr id="0" name=""/>
        <dsp:cNvSpPr/>
      </dsp:nvSpPr>
      <dsp:spPr>
        <a:xfrm>
          <a:off x="4978146" y="607722"/>
          <a:ext cx="2182415" cy="9223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Arial Narrow" panose="020B0606020202030204" pitchFamily="34" charset="0"/>
            </a:rPr>
            <a:t>Investment plan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Arial Narrow" panose="020B0606020202030204" pitchFamily="34" charset="0"/>
            </a:rPr>
            <a:t>Estimated Profit and loss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Arial Narrow" panose="020B0606020202030204" pitchFamily="34" charset="0"/>
            </a:rPr>
            <a:t>Cashflow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 dirty="0"/>
        </a:p>
      </dsp:txBody>
      <dsp:txXfrm>
        <a:off x="4978146" y="607722"/>
        <a:ext cx="2182415" cy="922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55EB0-0C5F-4536-AE9D-E854822B8D23}">
      <dsp:nvSpPr>
        <dsp:cNvPr id="0" name=""/>
        <dsp:cNvSpPr/>
      </dsp:nvSpPr>
      <dsp:spPr>
        <a:xfrm>
          <a:off x="2241" y="2922"/>
          <a:ext cx="2185147" cy="60480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Operational Plan Analysis</a:t>
          </a:r>
        </a:p>
      </dsp:txBody>
      <dsp:txXfrm>
        <a:off x="2241" y="2922"/>
        <a:ext cx="2185147" cy="604800"/>
      </dsp:txXfrm>
    </dsp:sp>
    <dsp:sp modelId="{E92B84D4-2F0D-459F-9DB4-00686AB24EBB}">
      <dsp:nvSpPr>
        <dsp:cNvPr id="0" name=""/>
        <dsp:cNvSpPr/>
      </dsp:nvSpPr>
      <dsp:spPr>
        <a:xfrm>
          <a:off x="2241" y="607722"/>
          <a:ext cx="2185147" cy="9223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Arial Narrow" panose="020B0606020202030204" pitchFamily="34" charset="0"/>
            </a:rPr>
            <a:t>Menu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Arial Narrow" panose="020B0606020202030204" pitchFamily="34" charset="0"/>
            </a:rPr>
            <a:t>Staff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200" b="0" i="0" kern="1200" dirty="0">
              <a:latin typeface="Arial Narrow" panose="020B0606020202030204" pitchFamily="34" charset="0"/>
            </a:rPr>
            <a:t>Restaurant Design</a:t>
          </a:r>
          <a:endParaRPr lang="en-IN" sz="1200" kern="1200" dirty="0">
            <a:latin typeface="Arial Narrow" panose="020B060602020203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200" b="0" i="0" kern="1200" dirty="0">
              <a:latin typeface="Arial Narrow" panose="020B0606020202030204" pitchFamily="34" charset="0"/>
            </a:rPr>
            <a:t>Suppliers</a:t>
          </a:r>
        </a:p>
      </dsp:txBody>
      <dsp:txXfrm>
        <a:off x="2241" y="607722"/>
        <a:ext cx="2185147" cy="922320"/>
      </dsp:txXfrm>
    </dsp:sp>
    <dsp:sp modelId="{9EA31EF2-4BC6-4200-AB06-5FCDF653C723}">
      <dsp:nvSpPr>
        <dsp:cNvPr id="0" name=""/>
        <dsp:cNvSpPr/>
      </dsp:nvSpPr>
      <dsp:spPr>
        <a:xfrm>
          <a:off x="2493308" y="2922"/>
          <a:ext cx="2185147" cy="60480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Market Overview </a:t>
          </a:r>
        </a:p>
      </dsp:txBody>
      <dsp:txXfrm>
        <a:off x="2493308" y="2922"/>
        <a:ext cx="2185147" cy="604800"/>
      </dsp:txXfrm>
    </dsp:sp>
    <dsp:sp modelId="{522C540F-B145-43D3-B7AA-F971A47555F5}">
      <dsp:nvSpPr>
        <dsp:cNvPr id="0" name=""/>
        <dsp:cNvSpPr/>
      </dsp:nvSpPr>
      <dsp:spPr>
        <a:xfrm>
          <a:off x="2493308" y="607722"/>
          <a:ext cx="2185147" cy="9223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Arial Narrow" panose="020B0606020202030204" pitchFamily="34" charset="0"/>
            </a:rPr>
            <a:t>Marketing</a:t>
          </a:r>
          <a:r>
            <a:rPr lang="en-IN" sz="2100" kern="1200" dirty="0"/>
            <a:t> </a:t>
          </a:r>
        </a:p>
      </dsp:txBody>
      <dsp:txXfrm>
        <a:off x="2493308" y="607722"/>
        <a:ext cx="2185147" cy="922320"/>
      </dsp:txXfrm>
    </dsp:sp>
    <dsp:sp modelId="{D9EF63C1-DC8C-4ED2-80DF-A16AA75A724A}">
      <dsp:nvSpPr>
        <dsp:cNvPr id="0" name=""/>
        <dsp:cNvSpPr/>
      </dsp:nvSpPr>
      <dsp:spPr>
        <a:xfrm>
          <a:off x="4984376" y="2922"/>
          <a:ext cx="2185147" cy="60480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External Help</a:t>
          </a:r>
        </a:p>
      </dsp:txBody>
      <dsp:txXfrm>
        <a:off x="4984376" y="2922"/>
        <a:ext cx="2185147" cy="604800"/>
      </dsp:txXfrm>
    </dsp:sp>
    <dsp:sp modelId="{6BB4EF37-7197-412C-B7FB-1517BD6AD600}">
      <dsp:nvSpPr>
        <dsp:cNvPr id="0" name=""/>
        <dsp:cNvSpPr/>
      </dsp:nvSpPr>
      <dsp:spPr>
        <a:xfrm>
          <a:off x="4984376" y="607722"/>
          <a:ext cx="2185147" cy="9223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>
              <a:latin typeface="Arial Narrow" panose="020B0606020202030204" pitchFamily="34" charset="0"/>
            </a:rPr>
            <a:t>Accountant</a:t>
          </a:r>
          <a:endParaRPr lang="en-IN" sz="1200" kern="1200" dirty="0">
            <a:latin typeface="Arial Narrow" panose="020B060602020203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>
              <a:latin typeface="Arial Narrow" panose="020B0606020202030204" pitchFamily="34" charset="0"/>
            </a:rPr>
            <a:t>Designer</a:t>
          </a:r>
          <a:endParaRPr lang="en-IN" sz="1200" kern="1200" dirty="0">
            <a:latin typeface="Arial Narrow" panose="020B060602020203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>
              <a:latin typeface="Arial Narrow" panose="020B0606020202030204" pitchFamily="34" charset="0"/>
            </a:rPr>
            <a:t>Supplier</a:t>
          </a:r>
          <a:endParaRPr lang="en-IN" sz="1200" kern="1200" dirty="0">
            <a:latin typeface="Arial Narrow" panose="020B0606020202030204" pitchFamily="34" charset="0"/>
          </a:endParaRPr>
        </a:p>
      </dsp:txBody>
      <dsp:txXfrm>
        <a:off x="4984376" y="607722"/>
        <a:ext cx="2185147" cy="92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7" name="Google Shape;104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8" name="Google Shape;104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4" name="Google Shape;10464;g11621753f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5" name="Google Shape;10465;g11621753f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" name="Google Shape;10487;g11621753f2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" name="Google Shape;10488;g11621753f2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" name="Google Shape;10487;g11621753f2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" name="Google Shape;10488;g11621753f2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0614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" name="Google Shape;10487;g11621753f2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" name="Google Shape;10488;g11621753f2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427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" name="Google Shape;10487;g11621753f2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" name="Google Shape;10488;g11621753f2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211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" name="Google Shape;10487;g11621753f2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" name="Google Shape;10488;g11621753f2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68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" name="Google Shape;10487;g11621753f2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" name="Google Shape;10488;g11621753f2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521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0" name="Google Shape;11190;g11629f8e37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1" name="Google Shape;11191;g11629f8e37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541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55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997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47269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9051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787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79840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27079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76163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132766"/>
            <a:ext cx="7857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72" name="Google Shape;2972;p13"/>
          <p:cNvSpPr txBox="1">
            <a:spLocks noGrp="1"/>
          </p:cNvSpPr>
          <p:nvPr>
            <p:ph type="subTitle" idx="1"/>
          </p:nvPr>
        </p:nvSpPr>
        <p:spPr>
          <a:xfrm>
            <a:off x="720000" y="2229169"/>
            <a:ext cx="2367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3" name="Google Shape;2973;p13"/>
          <p:cNvSpPr txBox="1">
            <a:spLocks noGrp="1"/>
          </p:cNvSpPr>
          <p:nvPr>
            <p:ph type="title" idx="2" hasCustomPrompt="1"/>
          </p:nvPr>
        </p:nvSpPr>
        <p:spPr>
          <a:xfrm>
            <a:off x="3388500" y="1132766"/>
            <a:ext cx="7857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74" name="Google Shape;2974;p13"/>
          <p:cNvSpPr txBox="1">
            <a:spLocks noGrp="1"/>
          </p:cNvSpPr>
          <p:nvPr>
            <p:ph type="subTitle" idx="3"/>
          </p:nvPr>
        </p:nvSpPr>
        <p:spPr>
          <a:xfrm>
            <a:off x="3388500" y="2229192"/>
            <a:ext cx="2367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5" name="Google Shape;2975;p13"/>
          <p:cNvSpPr txBox="1">
            <a:spLocks noGrp="1"/>
          </p:cNvSpPr>
          <p:nvPr>
            <p:ph type="title" idx="4" hasCustomPrompt="1"/>
          </p:nvPr>
        </p:nvSpPr>
        <p:spPr>
          <a:xfrm>
            <a:off x="6061800" y="1132766"/>
            <a:ext cx="7857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76" name="Google Shape;2976;p13"/>
          <p:cNvSpPr txBox="1">
            <a:spLocks noGrp="1"/>
          </p:cNvSpPr>
          <p:nvPr>
            <p:ph type="subTitle" idx="5"/>
          </p:nvPr>
        </p:nvSpPr>
        <p:spPr>
          <a:xfrm>
            <a:off x="6061800" y="2229192"/>
            <a:ext cx="2362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7" name="Google Shape;297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949548"/>
            <a:ext cx="7857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78" name="Google Shape;2978;p13"/>
          <p:cNvSpPr txBox="1">
            <a:spLocks noGrp="1"/>
          </p:cNvSpPr>
          <p:nvPr>
            <p:ph type="subTitle" idx="7"/>
          </p:nvPr>
        </p:nvSpPr>
        <p:spPr>
          <a:xfrm>
            <a:off x="720000" y="4063668"/>
            <a:ext cx="2367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9" name="Google Shape;2979;p13"/>
          <p:cNvSpPr txBox="1">
            <a:spLocks noGrp="1"/>
          </p:cNvSpPr>
          <p:nvPr>
            <p:ph type="title" idx="8" hasCustomPrompt="1"/>
          </p:nvPr>
        </p:nvSpPr>
        <p:spPr>
          <a:xfrm>
            <a:off x="3388500" y="2949548"/>
            <a:ext cx="7857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80" name="Google Shape;2980;p13"/>
          <p:cNvSpPr txBox="1">
            <a:spLocks noGrp="1"/>
          </p:cNvSpPr>
          <p:nvPr>
            <p:ph type="subTitle" idx="9"/>
          </p:nvPr>
        </p:nvSpPr>
        <p:spPr>
          <a:xfrm>
            <a:off x="3388500" y="4063668"/>
            <a:ext cx="2367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1" name="Google Shape;2981;p13"/>
          <p:cNvSpPr txBox="1">
            <a:spLocks noGrp="1"/>
          </p:cNvSpPr>
          <p:nvPr>
            <p:ph type="title" idx="13" hasCustomPrompt="1"/>
          </p:nvPr>
        </p:nvSpPr>
        <p:spPr>
          <a:xfrm>
            <a:off x="6061800" y="2949548"/>
            <a:ext cx="7857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82" name="Google Shape;2982;p13"/>
          <p:cNvSpPr txBox="1">
            <a:spLocks noGrp="1"/>
          </p:cNvSpPr>
          <p:nvPr>
            <p:ph type="subTitle" idx="14"/>
          </p:nvPr>
        </p:nvSpPr>
        <p:spPr>
          <a:xfrm>
            <a:off x="6061800" y="4063668"/>
            <a:ext cx="2362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3" name="Google Shape;2983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84" name="Google Shape;2984;p13"/>
          <p:cNvSpPr txBox="1">
            <a:spLocks noGrp="1"/>
          </p:cNvSpPr>
          <p:nvPr>
            <p:ph type="subTitle" idx="16"/>
          </p:nvPr>
        </p:nvSpPr>
        <p:spPr>
          <a:xfrm>
            <a:off x="720000" y="1585326"/>
            <a:ext cx="2367000" cy="62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85" name="Google Shape;2985;p13"/>
          <p:cNvSpPr txBox="1">
            <a:spLocks noGrp="1"/>
          </p:cNvSpPr>
          <p:nvPr>
            <p:ph type="subTitle" idx="17"/>
          </p:nvPr>
        </p:nvSpPr>
        <p:spPr>
          <a:xfrm>
            <a:off x="3388500" y="1585337"/>
            <a:ext cx="2367000" cy="62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86" name="Google Shape;2986;p13"/>
          <p:cNvSpPr txBox="1">
            <a:spLocks noGrp="1"/>
          </p:cNvSpPr>
          <p:nvPr>
            <p:ph type="subTitle" idx="18"/>
          </p:nvPr>
        </p:nvSpPr>
        <p:spPr>
          <a:xfrm>
            <a:off x="6061800" y="1585337"/>
            <a:ext cx="2362200" cy="62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87" name="Google Shape;2987;p13"/>
          <p:cNvSpPr txBox="1">
            <a:spLocks noGrp="1"/>
          </p:cNvSpPr>
          <p:nvPr>
            <p:ph type="subTitle" idx="19"/>
          </p:nvPr>
        </p:nvSpPr>
        <p:spPr>
          <a:xfrm>
            <a:off x="720000" y="3402101"/>
            <a:ext cx="2367000" cy="63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88" name="Google Shape;2988;p13"/>
          <p:cNvSpPr txBox="1">
            <a:spLocks noGrp="1"/>
          </p:cNvSpPr>
          <p:nvPr>
            <p:ph type="subTitle" idx="20"/>
          </p:nvPr>
        </p:nvSpPr>
        <p:spPr>
          <a:xfrm>
            <a:off x="3388500" y="3402101"/>
            <a:ext cx="2367000" cy="63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89" name="Google Shape;2989;p13"/>
          <p:cNvSpPr txBox="1">
            <a:spLocks noGrp="1"/>
          </p:cNvSpPr>
          <p:nvPr>
            <p:ph type="subTitle" idx="21"/>
          </p:nvPr>
        </p:nvSpPr>
        <p:spPr>
          <a:xfrm>
            <a:off x="6061800" y="3402101"/>
            <a:ext cx="2362200" cy="63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054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9"/>
          <p:cNvSpPr txBox="1">
            <a:spLocks noGrp="1"/>
          </p:cNvSpPr>
          <p:nvPr>
            <p:ph type="title"/>
          </p:nvPr>
        </p:nvSpPr>
        <p:spPr>
          <a:xfrm>
            <a:off x="2029950" y="632800"/>
            <a:ext cx="5084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24" name="Google Shape;2124;p9"/>
          <p:cNvSpPr txBox="1">
            <a:spLocks noGrp="1"/>
          </p:cNvSpPr>
          <p:nvPr>
            <p:ph type="subTitle" idx="1"/>
          </p:nvPr>
        </p:nvSpPr>
        <p:spPr>
          <a:xfrm>
            <a:off x="2030059" y="1474593"/>
            <a:ext cx="5084100" cy="119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773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0396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6" name="Google Shape;9576;p36"/>
          <p:cNvSpPr txBox="1">
            <a:spLocks noGrp="1"/>
          </p:cNvSpPr>
          <p:nvPr>
            <p:ph type="ctrTitle"/>
          </p:nvPr>
        </p:nvSpPr>
        <p:spPr>
          <a:xfrm>
            <a:off x="4438950" y="535000"/>
            <a:ext cx="3877200" cy="7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577" name="Google Shape;9577;p36"/>
          <p:cNvSpPr txBox="1">
            <a:spLocks noGrp="1"/>
          </p:cNvSpPr>
          <p:nvPr>
            <p:ph type="subTitle" idx="1"/>
          </p:nvPr>
        </p:nvSpPr>
        <p:spPr>
          <a:xfrm>
            <a:off x="4438950" y="1317166"/>
            <a:ext cx="38862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21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45532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105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199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3238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2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877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121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4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36" r:id="rId20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0" name="Google Shape;10450;p42"/>
          <p:cNvSpPr/>
          <p:nvPr/>
        </p:nvSpPr>
        <p:spPr>
          <a:xfrm flipH="1">
            <a:off x="3900629" y="3714043"/>
            <a:ext cx="3922569" cy="377769"/>
          </a:xfrm>
          <a:prstGeom prst="round2DiagRect">
            <a:avLst>
              <a:gd name="adj1" fmla="val 47483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By: Shilpi Soni</a:t>
            </a:r>
          </a:p>
        </p:txBody>
      </p:sp>
      <p:sp>
        <p:nvSpPr>
          <p:cNvPr id="10451" name="Google Shape;10451;p42"/>
          <p:cNvSpPr txBox="1">
            <a:spLocks noGrp="1"/>
          </p:cNvSpPr>
          <p:nvPr>
            <p:ph type="ctrTitle"/>
          </p:nvPr>
        </p:nvSpPr>
        <p:spPr>
          <a:xfrm>
            <a:off x="3793331" y="2798800"/>
            <a:ext cx="3552032" cy="687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</a:rPr>
              <a:t>Indian Restaurant Business Plan</a:t>
            </a:r>
            <a:endParaRPr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52" name="Google Shape;10452;p42"/>
          <p:cNvSpPr txBox="1">
            <a:spLocks noGrp="1"/>
          </p:cNvSpPr>
          <p:nvPr>
            <p:ph type="subTitle" idx="1"/>
          </p:nvPr>
        </p:nvSpPr>
        <p:spPr>
          <a:xfrm>
            <a:off x="3457925" y="1259665"/>
            <a:ext cx="3702051" cy="9906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DATA ANALYTIC PROCESS</a:t>
            </a:r>
            <a:endParaRPr lang="en-IN" sz="2800" b="1" i="0" dirty="0">
              <a:solidFill>
                <a:schemeClr val="accent6">
                  <a:lumMod val="75000"/>
                </a:schemeClr>
              </a:solidFill>
              <a:effectLst/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10453" name="Google Shape;10453;p42"/>
          <p:cNvPicPr preferRelativeResize="0"/>
          <p:nvPr/>
        </p:nvPicPr>
        <p:blipFill rotWithShape="1">
          <a:blip r:embed="rId3">
            <a:alphaModFix/>
          </a:blip>
          <a:srcRect t="5838" r="57230" b="5838"/>
          <a:stretch/>
        </p:blipFill>
        <p:spPr>
          <a:xfrm>
            <a:off x="821225" y="757200"/>
            <a:ext cx="2636700" cy="3629100"/>
          </a:xfrm>
          <a:prstGeom prst="round2DiagRect">
            <a:avLst>
              <a:gd name="adj1" fmla="val 0"/>
              <a:gd name="adj2" fmla="val 5000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8" name="Google Shape;10468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470" name="Google Shape;10470;p4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471" name="Google Shape;10471;p44"/>
          <p:cNvSpPr txBox="1">
            <a:spLocks noGrp="1"/>
          </p:cNvSpPr>
          <p:nvPr>
            <p:ph type="subTitle" idx="3"/>
          </p:nvPr>
        </p:nvSpPr>
        <p:spPr>
          <a:xfrm>
            <a:off x="3220872" y="2492811"/>
            <a:ext cx="2596043" cy="4070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 dirty="0">
              <a:solidFill>
                <a:srgbClr val="242424"/>
              </a:solidFill>
              <a:highlight>
                <a:srgbClr val="FFFFFF"/>
              </a:highlight>
            </a:endParaRPr>
          </a:p>
          <a:p>
            <a:endParaRPr lang="en-US" sz="1200" dirty="0">
              <a:solidFill>
                <a:srgbClr val="242424"/>
              </a:solidFill>
              <a:highlight>
                <a:srgbClr val="FFFFFF"/>
              </a:highlight>
            </a:endParaRPr>
          </a:p>
          <a:p>
            <a:endParaRPr lang="en-US" sz="1200" dirty="0">
              <a:solidFill>
                <a:srgbClr val="242424"/>
              </a:solidFill>
              <a:highlight>
                <a:srgbClr val="FFFFFF"/>
              </a:highlight>
            </a:endParaRPr>
          </a:p>
          <a:p>
            <a:endParaRPr lang="en-US" sz="120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10472" name="Google Shape;10472;p44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10474" name="Google Shape;10474;p44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10476" name="Google Shape;10476;p44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0478" name="Google Shape;10478;p44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 dirty="0"/>
          </a:p>
        </p:txBody>
      </p:sp>
      <p:sp>
        <p:nvSpPr>
          <p:cNvPr id="10480" name="Google Shape;10480;p44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0467" name="Google Shape;10467;p44"/>
          <p:cNvSpPr txBox="1">
            <a:spLocks noGrp="1"/>
          </p:cNvSpPr>
          <p:nvPr>
            <p:ph type="subTitle" idx="16"/>
          </p:nvPr>
        </p:nvSpPr>
        <p:spPr>
          <a:xfrm>
            <a:off x="715200" y="1560784"/>
            <a:ext cx="2367000" cy="33218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81" name="Google Shape;10481;p44"/>
          <p:cNvSpPr txBox="1">
            <a:spLocks noGrp="1"/>
          </p:cNvSpPr>
          <p:nvPr>
            <p:ph type="subTitle" idx="17"/>
          </p:nvPr>
        </p:nvSpPr>
        <p:spPr>
          <a:xfrm>
            <a:off x="3388500" y="1585337"/>
            <a:ext cx="2367000" cy="57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2" name="Google Shape;10482;p44"/>
          <p:cNvSpPr txBox="1">
            <a:spLocks noGrp="1"/>
          </p:cNvSpPr>
          <p:nvPr>
            <p:ph type="subTitle" idx="18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10483" name="Google Shape;10483;p44"/>
          <p:cNvSpPr txBox="1">
            <a:spLocks noGrp="1"/>
          </p:cNvSpPr>
          <p:nvPr>
            <p:ph type="subTitle" idx="19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4" name="Google Shape;10484;p44"/>
          <p:cNvSpPr txBox="1">
            <a:spLocks noGrp="1"/>
          </p:cNvSpPr>
          <p:nvPr>
            <p:ph type="subTitle" idx="20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5" name="Google Shape;10485;p44"/>
          <p:cNvSpPr txBox="1">
            <a:spLocks noGrp="1"/>
          </p:cNvSpPr>
          <p:nvPr>
            <p:ph type="subTitle" idx="21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pic>
        <p:nvPicPr>
          <p:cNvPr id="11" name="Google Shape;11569;p87">
            <a:extLst>
              <a:ext uri="{FF2B5EF4-FFF2-40B4-BE49-F238E27FC236}">
                <a16:creationId xmlns:a16="http://schemas.microsoft.com/office/drawing/2014/main" id="{FBF08879-4B3F-D4C8-732C-3743EBD1380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547" b="16540"/>
          <a:stretch/>
        </p:blipFill>
        <p:spPr>
          <a:xfrm>
            <a:off x="3358280" y="1743937"/>
            <a:ext cx="1606720" cy="10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Group of People Planning Logo Stock Vector - Illustration of brainstorming,  ethnic: 56275448">
            <a:extLst>
              <a:ext uri="{FF2B5EF4-FFF2-40B4-BE49-F238E27FC236}">
                <a16:creationId xmlns:a16="http://schemas.microsoft.com/office/drawing/2014/main" id="{CBD96B94-AE83-2864-8420-115C74702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3" y="1865851"/>
            <a:ext cx="1377046" cy="105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Design for i.Process by jhunzkie24 ...">
            <a:extLst>
              <a:ext uri="{FF2B5EF4-FFF2-40B4-BE49-F238E27FC236}">
                <a16:creationId xmlns:a16="http://schemas.microsoft.com/office/drawing/2014/main" id="{43F492C7-EBF1-55EC-281C-A05274652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t="20077" r="6457" b="20196"/>
          <a:stretch/>
        </p:blipFill>
        <p:spPr bwMode="auto">
          <a:xfrm>
            <a:off x="5899096" y="1923832"/>
            <a:ext cx="1321639" cy="95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ph icon Analysis icon Teamwork icon, Logo transparent background PNG  clipart | HiClipart">
            <a:extLst>
              <a:ext uri="{FF2B5EF4-FFF2-40B4-BE49-F238E27FC236}">
                <a16:creationId xmlns:a16="http://schemas.microsoft.com/office/drawing/2014/main" id="{14CB9FBD-3CA6-D044-A4B3-A10BFE0369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" t="6753" r="5058" b="10727"/>
          <a:stretch/>
        </p:blipFill>
        <p:spPr bwMode="auto">
          <a:xfrm>
            <a:off x="826854" y="3694854"/>
            <a:ext cx="1078810" cy="7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7 Best Communication Logo ideas ...">
            <a:extLst>
              <a:ext uri="{FF2B5EF4-FFF2-40B4-BE49-F238E27FC236}">
                <a16:creationId xmlns:a16="http://schemas.microsoft.com/office/drawing/2014/main" id="{54C2D4FE-E144-BA8E-93D5-DF603C437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244" y="3697602"/>
            <a:ext cx="1078809" cy="8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xecution Icon Vector Art, Icons, and Graphics for Free Download">
            <a:extLst>
              <a:ext uri="{FF2B5EF4-FFF2-40B4-BE49-F238E27FC236}">
                <a16:creationId xmlns:a16="http://schemas.microsoft.com/office/drawing/2014/main" id="{BE0EF8D6-DB88-ABFC-8AA5-917E1E665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2" t="19915" r="17978" b="19523"/>
          <a:stretch/>
        </p:blipFill>
        <p:spPr bwMode="auto">
          <a:xfrm>
            <a:off x="6057000" y="3697602"/>
            <a:ext cx="956514" cy="8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" name="Google Shape;10490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PLANNING</a:t>
            </a:r>
          </a:p>
        </p:txBody>
      </p:sp>
      <p:sp>
        <p:nvSpPr>
          <p:cNvPr id="10491" name="Google Shape;10491;p45"/>
          <p:cNvSpPr txBox="1">
            <a:spLocks noGrp="1"/>
          </p:cNvSpPr>
          <p:nvPr>
            <p:ph type="subTitle" idx="1"/>
          </p:nvPr>
        </p:nvSpPr>
        <p:spPr>
          <a:xfrm>
            <a:off x="951886" y="1652013"/>
            <a:ext cx="3575290" cy="2220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Name and Concept of restaurant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800" dirty="0"/>
              <a:t>B</a:t>
            </a:r>
            <a:r>
              <a:rPr lang="en" sz="1800" dirty="0"/>
              <a:t>udget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Location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G</a:t>
            </a:r>
            <a:r>
              <a:rPr lang="en" sz="1800" dirty="0"/>
              <a:t>et </a:t>
            </a:r>
            <a:r>
              <a:rPr lang="en-IN" sz="1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significant licenses </a:t>
            </a:r>
            <a:endParaRPr lang="en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Workforce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Design a stellar menu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Marketing &amp; Advertisement</a:t>
            </a:r>
          </a:p>
        </p:txBody>
      </p:sp>
      <p:pic>
        <p:nvPicPr>
          <p:cNvPr id="1026" name="Picture 2" descr="Strategic planning design Royalty Free Vector Image">
            <a:extLst>
              <a:ext uri="{FF2B5EF4-FFF2-40B4-BE49-F238E27FC236}">
                <a16:creationId xmlns:a16="http://schemas.microsoft.com/office/drawing/2014/main" id="{A633CD14-72B7-4B82-39FF-B7F9E96FB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3"/>
          <a:stretch/>
        </p:blipFill>
        <p:spPr bwMode="auto">
          <a:xfrm>
            <a:off x="4921625" y="1566951"/>
            <a:ext cx="2402541" cy="222512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paration - Free files and folders icons">
            <a:extLst>
              <a:ext uri="{FF2B5EF4-FFF2-40B4-BE49-F238E27FC236}">
                <a16:creationId xmlns:a16="http://schemas.microsoft.com/office/drawing/2014/main" id="{1D4070DA-E465-C8F7-283C-3E3BD89F2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034" y="545727"/>
            <a:ext cx="941294" cy="94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" name="Google Shape;10490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PREPARE</a:t>
            </a:r>
          </a:p>
        </p:txBody>
      </p:sp>
      <p:sp>
        <p:nvSpPr>
          <p:cNvPr id="10491" name="Google Shape;10491;p45"/>
          <p:cNvSpPr txBox="1">
            <a:spLocks noGrp="1"/>
          </p:cNvSpPr>
          <p:nvPr>
            <p:ph type="subTitle" idx="1"/>
          </p:nvPr>
        </p:nvSpPr>
        <p:spPr>
          <a:xfrm>
            <a:off x="576439" y="1618148"/>
            <a:ext cx="5632450" cy="2248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424"/>
                </a:solidFill>
                <a:highlight>
                  <a:srgbClr val="FFFFFF"/>
                </a:highlight>
              </a:rPr>
              <a:t>Use different online resources to </a:t>
            </a:r>
            <a:r>
              <a:rPr lang="en-US" sz="1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prepare a business plan for the restaurant. </a:t>
            </a:r>
            <a:r>
              <a:rPr lang="en-US" sz="1800" dirty="0">
                <a:solidFill>
                  <a:srgbClr val="242424"/>
                </a:solidFill>
                <a:highlight>
                  <a:srgbClr val="FFFFFF"/>
                </a:highlight>
              </a:rPr>
              <a:t>Ex: google, chat gpt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111111"/>
                </a:solidFill>
                <a:effectLst/>
                <a:highlight>
                  <a:srgbClr val="FFFFFF"/>
                </a:highlight>
              </a:rPr>
              <a:t>Evaluate all restaurant costs involved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Decide the location of your restaurant.</a:t>
            </a:r>
            <a:endParaRPr lang="en-US" sz="1800" i="0" dirty="0">
              <a:solidFill>
                <a:srgbClr val="111111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111111"/>
                </a:solidFill>
                <a:effectLst/>
                <a:highlight>
                  <a:srgbClr val="FFFFFF"/>
                </a:highlight>
              </a:rPr>
              <a:t>Get all licenses required to start a restaurant </a:t>
            </a:r>
            <a:r>
              <a:rPr lang="en-US" sz="1800" dirty="0">
                <a:solidFill>
                  <a:srgbClr val="111111"/>
                </a:solidFill>
                <a:highlight>
                  <a:srgbClr val="FFFFFF"/>
                </a:highlight>
              </a:rPr>
              <a:t>b</a:t>
            </a:r>
            <a:r>
              <a:rPr lang="en-US" sz="1800" i="0" dirty="0">
                <a:solidFill>
                  <a:srgbClr val="111111"/>
                </a:solidFill>
                <a:effectLst/>
                <a:highlight>
                  <a:srgbClr val="FFFFFF"/>
                </a:highlight>
              </a:rPr>
              <a:t>usiness.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111111"/>
                </a:solidFill>
                <a:effectLst/>
                <a:highlight>
                  <a:srgbClr val="FFFFFF"/>
                </a:highlight>
              </a:rPr>
              <a:t>Get manpower for your restaurant business</a:t>
            </a:r>
            <a:r>
              <a:rPr lang="en-US" sz="1800" dirty="0">
                <a:solidFill>
                  <a:srgbClr val="111111"/>
                </a:solidFill>
                <a:highlight>
                  <a:srgbClr val="FFFFFF"/>
                </a:highlight>
              </a:rPr>
              <a:t>.</a:t>
            </a:r>
            <a:endParaRPr lang="en-US" sz="1800" dirty="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424"/>
                </a:solidFill>
                <a:highlight>
                  <a:srgbClr val="FFFFFF"/>
                </a:highlight>
              </a:rPr>
              <a:t>Connect to social platform for marketing &amp; advertisement </a:t>
            </a:r>
          </a:p>
          <a:p>
            <a:pPr marL="0" indent="0" algn="l"/>
            <a:r>
              <a:rPr lang="en-US" sz="1800" dirty="0">
                <a:solidFill>
                  <a:srgbClr val="242424"/>
                </a:solidFill>
                <a:highlight>
                  <a:srgbClr val="FFFFFF"/>
                </a:highlight>
              </a:rPr>
              <a:t>     Ex: Instagram, Facebook</a:t>
            </a:r>
          </a:p>
        </p:txBody>
      </p:sp>
      <p:pic>
        <p:nvPicPr>
          <p:cNvPr id="1026" name="Picture 2" descr="Logo Design Agency | Logo Design Company In Navi Mumbai">
            <a:extLst>
              <a:ext uri="{FF2B5EF4-FFF2-40B4-BE49-F238E27FC236}">
                <a16:creationId xmlns:a16="http://schemas.microsoft.com/office/drawing/2014/main" id="{392F5210-DB50-D23F-5943-B1FF78C01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041" y="2581837"/>
            <a:ext cx="2698443" cy="256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9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" name="Google Shape;10490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0491" name="Google Shape;10491;p45"/>
          <p:cNvSpPr txBox="1">
            <a:spLocks noGrp="1"/>
          </p:cNvSpPr>
          <p:nvPr>
            <p:ph type="subTitle" idx="1"/>
          </p:nvPr>
        </p:nvSpPr>
        <p:spPr>
          <a:xfrm>
            <a:off x="620888" y="1365955"/>
            <a:ext cx="3303042" cy="1512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Follow all the preparation steps for successful Restaurant business.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424"/>
                </a:solidFill>
                <a:highlight>
                  <a:srgbClr val="FFFFFF"/>
                </a:highlight>
              </a:rPr>
              <a:t>Connect to the people Socially and locally to get the good services for business.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Develop restaurant’s marketing strategies.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1800" dirty="0">
                <a:solidFill>
                  <a:srgbClr val="242424"/>
                </a:solidFill>
                <a:highlight>
                  <a:srgbClr val="FFFFFF"/>
                </a:highlight>
              </a:rPr>
              <a:t>	</a:t>
            </a:r>
            <a:endParaRPr lang="en-US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5122" name="Picture 2" descr="Company Description Restaurant Business">
            <a:extLst>
              <a:ext uri="{FF2B5EF4-FFF2-40B4-BE49-F238E27FC236}">
                <a16:creationId xmlns:a16="http://schemas.microsoft.com/office/drawing/2014/main" id="{1D2111C2-9683-BB21-9963-280987B06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8249" r="4997" b="8545"/>
          <a:stretch/>
        </p:blipFill>
        <p:spPr bwMode="auto">
          <a:xfrm>
            <a:off x="4086578" y="1388534"/>
            <a:ext cx="4335762" cy="293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2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" name="Google Shape;10490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Analysis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277F3133-4FE5-4E86-D962-CA9EDCE448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377555"/>
              </p:ext>
            </p:extLst>
          </p:nvPr>
        </p:nvGraphicFramePr>
        <p:xfrm>
          <a:off x="986117" y="1434353"/>
          <a:ext cx="7162801" cy="1532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93689726-D06E-56AC-72CA-523FFF2F3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855412"/>
              </p:ext>
            </p:extLst>
          </p:nvPr>
        </p:nvGraphicFramePr>
        <p:xfrm>
          <a:off x="986116" y="2985247"/>
          <a:ext cx="7171765" cy="1532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6861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" name="Google Shape;10490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solidFill>
                  <a:schemeClr val="tx1"/>
                </a:solidFill>
              </a:rPr>
              <a:t>SHARE </a:t>
            </a:r>
          </a:p>
        </p:txBody>
      </p:sp>
      <p:sp>
        <p:nvSpPr>
          <p:cNvPr id="10491" name="Google Shape;10491;p45"/>
          <p:cNvSpPr txBox="1">
            <a:spLocks noGrp="1"/>
          </p:cNvSpPr>
          <p:nvPr>
            <p:ph type="subTitle" idx="1"/>
          </p:nvPr>
        </p:nvSpPr>
        <p:spPr>
          <a:xfrm>
            <a:off x="951886" y="1474461"/>
            <a:ext cx="4152774" cy="2112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202D41"/>
                </a:solidFill>
                <a:effectLst/>
                <a:highlight>
                  <a:srgbClr val="FFFFFF"/>
                </a:highlight>
              </a:rPr>
              <a:t>Seek out friends and family with relevant experience.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202D41"/>
                </a:solidFill>
                <a:effectLst/>
                <a:highlight>
                  <a:srgbClr val="FFFFFF"/>
                </a:highlight>
              </a:rPr>
              <a:t>Evaluate financial availability and ask for support in affordable ways.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202D41"/>
                </a:solidFill>
                <a:effectLst/>
                <a:highlight>
                  <a:srgbClr val="FFFFFF"/>
                </a:highlight>
              </a:rPr>
              <a:t>Document the funding with stakeholders companies.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202D41"/>
                </a:solidFill>
                <a:effectLst/>
                <a:highlight>
                  <a:srgbClr val="FFFFFF"/>
                </a:highlight>
              </a:rPr>
              <a:t>Outline your business clearly with your well connected people.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202D4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202D41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3074" name="Picture 2" descr="Colorful People Beat  vector, Community  designs template, design concept, , type element for template Colorful People Beat  vector, Community  designs template, design concept, , type element for template communication logo stock illustrations">
            <a:extLst>
              <a:ext uri="{FF2B5EF4-FFF2-40B4-BE49-F238E27FC236}">
                <a16:creationId xmlns:a16="http://schemas.microsoft.com/office/drawing/2014/main" id="{EC0E55DB-DE7C-DABC-68A3-D80ED8CD7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7" t="10195" r="5901" b="3146"/>
          <a:stretch/>
        </p:blipFill>
        <p:spPr bwMode="auto">
          <a:xfrm>
            <a:off x="7019366" y="-89647"/>
            <a:ext cx="2124634" cy="209774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337BB4-E0A3-E797-2D80-10254DA8F3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23" t="15102" r="21195" b="11428"/>
          <a:stretch/>
        </p:blipFill>
        <p:spPr>
          <a:xfrm>
            <a:off x="0" y="3522434"/>
            <a:ext cx="1755402" cy="1692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8" name="Picture 6" descr="Funding - Free business icons">
            <a:extLst>
              <a:ext uri="{FF2B5EF4-FFF2-40B4-BE49-F238E27FC236}">
                <a16:creationId xmlns:a16="http://schemas.microsoft.com/office/drawing/2014/main" id="{1F44CE50-2B48-33EA-A154-8D74864F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404" y="1473693"/>
            <a:ext cx="825624" cy="825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mmunity 3D Icon - Free Download ...">
            <a:extLst>
              <a:ext uri="{FF2B5EF4-FFF2-40B4-BE49-F238E27FC236}">
                <a16:creationId xmlns:a16="http://schemas.microsoft.com/office/drawing/2014/main" id="{6057E1A4-2014-D854-8762-6F2E0CDC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22" y="2796467"/>
            <a:ext cx="846846" cy="8468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14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" name="Google Shape;10490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solidFill>
                  <a:schemeClr val="tx1"/>
                </a:solidFill>
              </a:rPr>
              <a:t>ACT </a:t>
            </a:r>
          </a:p>
        </p:txBody>
      </p:sp>
      <p:sp>
        <p:nvSpPr>
          <p:cNvPr id="10491" name="Google Shape;10491;p45"/>
          <p:cNvSpPr txBox="1">
            <a:spLocks noGrp="1"/>
          </p:cNvSpPr>
          <p:nvPr>
            <p:ph type="subTitle" idx="1"/>
          </p:nvPr>
        </p:nvSpPr>
        <p:spPr>
          <a:xfrm>
            <a:off x="729944" y="1501094"/>
            <a:ext cx="3848714" cy="1780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424"/>
                </a:solidFill>
                <a:highlight>
                  <a:srgbClr val="FFFFFF"/>
                </a:highlight>
              </a:rPr>
              <a:t>After successfully completing above steps we can open an Indian Restaurant</a:t>
            </a:r>
            <a:endParaRPr lang="en-US" sz="180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Grand Opening Template Poster.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Apply marketing strategy to persuade the customers.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Promote the soft opening with posters and social media coverage.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4098" name="Picture 2" descr="Planning Execution Stock Illustrations – 3,914 Planning Execution Stock  Illustrations, Vectors &amp; Clipart - Dreamstime">
            <a:extLst>
              <a:ext uri="{FF2B5EF4-FFF2-40B4-BE49-F238E27FC236}">
                <a16:creationId xmlns:a16="http://schemas.microsoft.com/office/drawing/2014/main" id="{6FDE5018-E4EA-51C3-6FD4-9A4B416D2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59" y="591671"/>
            <a:ext cx="2211294" cy="171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pen - Free food and restaurant icons">
            <a:extLst>
              <a:ext uri="{FF2B5EF4-FFF2-40B4-BE49-F238E27FC236}">
                <a16:creationId xmlns:a16="http://schemas.microsoft.com/office/drawing/2014/main" id="{9A6A9C0E-9D1B-F385-5186-222DB5693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7" y="0"/>
            <a:ext cx="1485714" cy="14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7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4" name="Google Shape;11194;p80"/>
          <p:cNvSpPr txBox="1">
            <a:spLocks noGrp="1"/>
          </p:cNvSpPr>
          <p:nvPr>
            <p:ph type="subTitle" idx="1"/>
          </p:nvPr>
        </p:nvSpPr>
        <p:spPr>
          <a:xfrm>
            <a:off x="4537562" y="1747472"/>
            <a:ext cx="38862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2"/>
                </a:solidFill>
                <a:latin typeface="Aclonica"/>
                <a:ea typeface="Aclonica"/>
                <a:cs typeface="Aclonica"/>
                <a:sym typeface="Aclonica"/>
              </a:rPr>
              <a:t>Do you have any questions?</a:t>
            </a:r>
            <a:endParaRPr sz="1800" dirty="0">
              <a:solidFill>
                <a:schemeClr val="lt2"/>
              </a:solidFill>
              <a:latin typeface="Aclonica"/>
              <a:ea typeface="Aclonica"/>
              <a:cs typeface="Aclonica"/>
              <a:sym typeface="Aclonic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dirty="0"/>
              <a:t>shilpisoni2022@gmail.com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dirty="0"/>
              <a:t>+91  8218313790</a:t>
            </a:r>
          </a:p>
        </p:txBody>
      </p:sp>
      <p:pic>
        <p:nvPicPr>
          <p:cNvPr id="11196" name="Google Shape;11196;p80"/>
          <p:cNvPicPr preferRelativeResize="0"/>
          <p:nvPr/>
        </p:nvPicPr>
        <p:blipFill rotWithShape="1">
          <a:blip r:embed="rId3">
            <a:alphaModFix/>
          </a:blip>
          <a:srcRect t="12591" b="12591"/>
          <a:stretch/>
        </p:blipFill>
        <p:spPr>
          <a:xfrm>
            <a:off x="715100" y="649225"/>
            <a:ext cx="3446400" cy="3868800"/>
          </a:xfrm>
          <a:prstGeom prst="round2DiagRect">
            <a:avLst>
              <a:gd name="adj1" fmla="val 0"/>
              <a:gd name="adj2" fmla="val 22733"/>
            </a:avLst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B3816C-0DC1-932E-F28C-F5D5BBD07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Thanks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277</Words>
  <Application>Microsoft Office PowerPoint</Application>
  <PresentationFormat>On-screen Show (16:9)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Gadugi</vt:lpstr>
      <vt:lpstr>Garamond</vt:lpstr>
      <vt:lpstr>Arial</vt:lpstr>
      <vt:lpstr>Aclonica</vt:lpstr>
      <vt:lpstr>Bebas Neue</vt:lpstr>
      <vt:lpstr>Arial Narrow</vt:lpstr>
      <vt:lpstr>Organic</vt:lpstr>
      <vt:lpstr>Indian Restaurant Business Plan</vt:lpstr>
      <vt:lpstr>01</vt:lpstr>
      <vt:lpstr>PLANNING</vt:lpstr>
      <vt:lpstr>PREPARE</vt:lpstr>
      <vt:lpstr>PROCESS</vt:lpstr>
      <vt:lpstr>Analysis</vt:lpstr>
      <vt:lpstr>SHARE </vt:lpstr>
      <vt:lpstr>ACT 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Shilpi Soni</dc:creator>
  <cp:lastModifiedBy>Shilpi Soni</cp:lastModifiedBy>
  <cp:revision>7</cp:revision>
  <dcterms:modified xsi:type="dcterms:W3CDTF">2024-07-28T04:40:54Z</dcterms:modified>
</cp:coreProperties>
</file>