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344F-24C9-4AFE-8E87-9BD02EA0E1B8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D357-27F3-4C19-A5C6-A5D33F951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534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Text Formatting with </a:t>
            </a:r>
            <a:r>
              <a:rPr lang="en-US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CSS</a:t>
            </a:r>
            <a:endParaRPr 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066800"/>
          <a:ext cx="7924800" cy="50793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8800"/>
                <a:gridCol w="6096000"/>
              </a:tblGrid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Possible Values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lighter, normal,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bold, bolder or between 100 to 900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normal, italics,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oblique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serif, sans-serif,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cursive etc.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Named Values</a:t>
                      </a:r>
                    </a:p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xx-small,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x-small,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small,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x-large,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xx-large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Font size by percentage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e.g. 120%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Font size by measure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In,</a:t>
                      </a:r>
                      <a:r>
                        <a:rPr lang="en-US" sz="1800" b="0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cm, mm, pt, pc, </a:t>
                      </a:r>
                      <a:r>
                        <a:rPr lang="en-US" sz="1800" b="0" i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i="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endParaRPr lang="en-US" sz="1800" b="0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#RRGGBB,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#RGB, </a:t>
                      </a:r>
                      <a:r>
                        <a:rPr lang="en-US" sz="18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r%,g%,b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%), </a:t>
                      </a:r>
                      <a:r>
                        <a:rPr lang="en-US" sz="18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rr,gg,bb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color name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font-variant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normal, small-caps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letter-spacing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 +3px, -3px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word-spacing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 +3px, -3px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534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Text Formatting with </a:t>
            </a:r>
            <a:r>
              <a:rPr lang="en-US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CSS</a:t>
            </a:r>
            <a:endParaRPr 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066800"/>
          <a:ext cx="7924800" cy="251777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8800"/>
                <a:gridCol w="6096000"/>
              </a:tblGrid>
              <a:tr h="4121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Possible Values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line-height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1, 1.5, 2 (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doesn’t need a unit)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left, right, center,</a:t>
                      </a:r>
                      <a:r>
                        <a:rPr lang="en-US" sz="180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justify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vertical-align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top, middle, bottom, text-top,</a:t>
                      </a:r>
                      <a:r>
                        <a:rPr lang="en-US" baseline="0" dirty="0" smtClean="0"/>
                        <a:t> text-bottom, super, sub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text-decoration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underline, </a:t>
                      </a: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overline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line-through, blink</a:t>
                      </a:r>
                      <a:endParaRPr lang="en-US" sz="1800" b="0" i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text-transform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capitalize, uppercase, lowercase, 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173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SUSHIL</dc:creator>
  <cp:lastModifiedBy>Sushil Buriya</cp:lastModifiedBy>
  <cp:revision>11</cp:revision>
  <dcterms:created xsi:type="dcterms:W3CDTF">2017-01-22T03:52:56Z</dcterms:created>
  <dcterms:modified xsi:type="dcterms:W3CDTF">2017-01-22T05:42:49Z</dcterms:modified>
</cp:coreProperties>
</file>