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EDACF-8E37-4016-B781-5F5DAEE15058}" type="datetimeFigureOut">
              <a:rPr lang="en-IN" smtClean="0"/>
              <a:pPr/>
              <a:t>15-02-2017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33E42-6377-4D3C-B437-49934A9703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840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33E42-6377-4D3C-B437-49934A97038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54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65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7384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91334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66023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358651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7810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04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292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50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48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470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388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830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70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7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8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0" y="403538"/>
            <a:ext cx="8915399" cy="1888901"/>
          </a:xfrm>
        </p:spPr>
        <p:txBody>
          <a:bodyPr/>
          <a:lstStyle/>
          <a:p>
            <a:r>
              <a:rPr lang="en-IN" dirty="0" smtClean="0"/>
              <a:t>Horticulture Data Analysis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89210" y="2292439"/>
            <a:ext cx="8915399" cy="4103714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SCIENCES,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r>
              <a:rPr lang="en-IN" b="1" dirty="0" smtClean="0"/>
              <a:t>Term </a:t>
            </a:r>
            <a:r>
              <a:rPr lang="en-IN" b="1" dirty="0"/>
              <a:t>Project </a:t>
            </a:r>
            <a:endParaRPr lang="en-IN" b="1" dirty="0" smtClean="0"/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Phase-I 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Shauny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Machado   (161046021)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Shilpitha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            (161046028)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23207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Problem Statement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3302" y="1996225"/>
            <a:ext cx="8915399" cy="471366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URL provides links to the production of various horticulture crops: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https://data.gov.in/catalog/all-india-and-state-wise-area-and-production-various-horticulture-crops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data pertaining to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(a) the area of cultivation and production from year 2001-2002 to 2010-2011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(b) area and production of horticulture crops state-wise.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(2009-2010 and 2010-2011).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interesting analysis you wish to perform on this data set.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solutions, including neat visualization of the same.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0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521" y="571949"/>
            <a:ext cx="8915399" cy="110329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  What we have understood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9865" y="1675239"/>
            <a:ext cx="8516712" cy="497026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Horticulture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crops by comparing Area(in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000’Hector)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Production(in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000’tonne) for some consecutive years.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each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 fruits, vegetables,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 in given state and union territories.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 production pattern for the given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3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908" y="429296"/>
            <a:ext cx="8915399" cy="96162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Implementation</a:t>
            </a:r>
            <a:endParaRPr lang="en-IN" sz="3600" dirty="0"/>
          </a:p>
        </p:txBody>
      </p:sp>
      <p:sp>
        <p:nvSpPr>
          <p:cNvPr id="4" name="Oval 3"/>
          <p:cNvSpPr/>
          <p:nvPr/>
        </p:nvSpPr>
        <p:spPr>
          <a:xfrm>
            <a:off x="2498501" y="1645901"/>
            <a:ext cx="2253803" cy="1524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Raw Data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99643" y="3387143"/>
            <a:ext cx="12879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40169" y="4430333"/>
            <a:ext cx="2112135" cy="1738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834641" y="4894873"/>
            <a:ext cx="186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Pre-processing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56856" y="5628068"/>
            <a:ext cx="2163651" cy="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641724" y="4435473"/>
            <a:ext cx="2395470" cy="16227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9401577" y="4923676"/>
            <a:ext cx="163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Analysis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839459" y="3387143"/>
            <a:ext cx="0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628845" y="1596977"/>
            <a:ext cx="2408349" cy="1519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9034529" y="2033666"/>
            <a:ext cx="16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93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9722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Using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705549"/>
            <a:ext cx="8915399" cy="1555864"/>
          </a:xfrm>
        </p:spPr>
        <p:txBody>
          <a:bodyPr>
            <a:normAutofit lnSpcReduction="10000"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Scripting Language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Visualization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22986"/>
          </a:xfrm>
        </p:spPr>
        <p:txBody>
          <a:bodyPr>
            <a:normAutofit/>
          </a:bodyPr>
          <a:lstStyle/>
          <a:p>
            <a:r>
              <a:rPr lang="en-IN" sz="3600" dirty="0" smtClean="0"/>
              <a:t>Bibliography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383" y="1958575"/>
            <a:ext cx="8452319" cy="155586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https://data.gov.in/catalog/all-india-and-state-wise-area-and-production-various-horticulture-crops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8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183</Words>
  <Application>Microsoft Office PowerPoint</Application>
  <PresentationFormat>Custom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Horticulture Data Analysis</vt:lpstr>
      <vt:lpstr>Problem Statement</vt:lpstr>
      <vt:lpstr>  What we have understood</vt:lpstr>
      <vt:lpstr>Implementation</vt:lpstr>
      <vt:lpstr>Using</vt:lpstr>
      <vt:lpstr>Bibliography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Horticulture Data Analysis</dc:title>
  <dc:creator>hp</dc:creator>
  <cp:lastModifiedBy>shillu</cp:lastModifiedBy>
  <cp:revision>16</cp:revision>
  <dcterms:created xsi:type="dcterms:W3CDTF">2017-02-15T00:01:17Z</dcterms:created>
  <dcterms:modified xsi:type="dcterms:W3CDTF">2017-02-15T08:13:46Z</dcterms:modified>
</cp:coreProperties>
</file>