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9F5BE-2649-E9D4-3013-2930AF51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E303D-96A8-592E-8F6C-78285340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A2C2D-433B-4697-901B-4BD253C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EFA15-BA08-0B7C-836F-E65B0C36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B18B-80E8-F4AE-19F6-9BBB282B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54A6E-4BE1-7BF1-720A-FA400ACB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7325C-E296-C399-813E-1BEAE1AC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CA417-E230-7FED-48FE-7D158AD4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58A90-14B0-58B7-2CF0-9F926835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4834D-CDC9-7675-4C15-E840EE0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6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99A38-FF7F-2ACA-C785-9ABC85303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36C3D-3294-CD68-F6AC-F379FB4F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5ABCE-7A6C-6309-2967-429AE8D3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64732-5F55-6ACA-044A-F1843A2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E9C5-ABF9-3213-8888-E4450241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287-FA2A-D077-90DC-F7AFAA26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D3D79-8378-D1B1-3074-EA4CABFD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A6A37-9568-50B9-5817-7634BD3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6B4BF-6B34-EB32-8749-6840E771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26738-3279-4DD3-CB2A-93C259EE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1E382-4D20-EAE9-1A42-E4604058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EEB78-4978-CFB9-F845-0332BFE4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B50BE-CF94-EEAF-D891-94AD143E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E2B36-09D0-178C-8225-314456B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7BAD6-FA13-B264-6AC2-E74D3703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41B33-2E94-9029-EF75-4E6DBA15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BA619-0A19-F507-6F25-02272378F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A74E1-E769-904F-AEA2-F1750292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55E99-0824-511E-B063-50E4AA39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A2E4A-D315-7F79-AFDE-71657EE8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CDABB-D18B-47DB-7C0F-0CB6AC8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4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4E11-CFC9-E76D-AAE2-94F0666B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54328-A91D-111E-268B-E5A0D658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43142-858F-9E25-1D4D-69E3191E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39A12-76AE-AF95-EFA0-971B419E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3BE14-0866-6249-5F65-E981BBC6A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ECBC9-F775-B9BE-4FAC-905BB72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BF515-3948-F6E7-B5C8-CF1C019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9335A1-4081-1447-BCE7-7196DD01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4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F0F5A-C727-E691-CD4C-E594A705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9814D-7133-16B6-BE83-497847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6F77B-FA61-4127-7A8C-3EC61A4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149A9F-34CA-ECD5-D934-07F94BED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4AF3DD-E2D5-4D12-79C5-E4A6B68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7A27F5-2754-CA6F-BC72-79FC1BE3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56527-A38E-3BDB-0A0A-E82176DB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FCAF-0FF4-6674-CAB9-6BB62F75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BEB38-C864-23F9-1E32-B7493409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46D78-9A14-D4F7-CC7F-EF4A03386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94542-B50E-95D8-2D8B-22794C69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46044-A30D-990D-923C-1F36DBB0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43A56-984F-80DD-998D-4B94DB1B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E24F-6570-CEDF-163E-C9CF411E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4DCAD-B119-9BA0-089E-C793436A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554F1-1E16-F8BA-BA63-874C0D54F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CC1F7-B884-9113-9CE9-ED2E3F2A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BAEB1-5FF0-7DC5-7D47-8965C3DD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8B1C6-8261-653A-1393-B43C9504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D64A4-11C8-9D3F-A974-56A84C5B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6CF74-32F5-097B-6894-2BEDE61B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3B3CF-3934-58B5-CBFF-7A35D9649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DCAF-DE82-477A-A12F-075A8049459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07FDB-C1CB-7C19-8923-9F1679E1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94C62-E158-19ED-4153-C1ACFEFE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94BB-344E-4855-87AD-385651550B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138">
            <a:extLst>
              <a:ext uri="{FF2B5EF4-FFF2-40B4-BE49-F238E27FC236}">
                <a16:creationId xmlns:a16="http://schemas.microsoft.com/office/drawing/2014/main" id="{4140E2EA-6582-1B4D-3648-D71138793A17}"/>
              </a:ext>
            </a:extLst>
          </p:cNvPr>
          <p:cNvSpPr/>
          <p:nvPr/>
        </p:nvSpPr>
        <p:spPr>
          <a:xfrm>
            <a:off x="801782" y="4809655"/>
            <a:ext cx="5121708" cy="1792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63A1AFD4-ACFE-E761-9313-B83A5EA0F549}"/>
              </a:ext>
            </a:extLst>
          </p:cNvPr>
          <p:cNvCxnSpPr>
            <a:stCxn id="106" idx="2"/>
            <a:endCxn id="117" idx="2"/>
          </p:cNvCxnSpPr>
          <p:nvPr/>
        </p:nvCxnSpPr>
        <p:spPr>
          <a:xfrm rot="5400000" flipH="1" flipV="1">
            <a:off x="6209722" y="1564198"/>
            <a:ext cx="1235190" cy="3859894"/>
          </a:xfrm>
          <a:prstGeom prst="bentConnector3">
            <a:avLst>
              <a:gd name="adj1" fmla="val -18507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89AE0D92-11E3-69BE-005E-500BD89C714B}"/>
              </a:ext>
            </a:extLst>
          </p:cNvPr>
          <p:cNvCxnSpPr>
            <a:cxnSpLocks/>
            <a:stCxn id="90" idx="2"/>
          </p:cNvCxnSpPr>
          <p:nvPr/>
        </p:nvCxnSpPr>
        <p:spPr>
          <a:xfrm rot="5400000" flipH="1" flipV="1">
            <a:off x="6709139" y="2048162"/>
            <a:ext cx="1129348" cy="2966900"/>
          </a:xfrm>
          <a:prstGeom prst="bentConnector4">
            <a:avLst>
              <a:gd name="adj1" fmla="val -10796"/>
              <a:gd name="adj2" fmla="val 99926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5E3A18DA-34A6-F5A1-906D-6884B4BB144B}"/>
              </a:ext>
            </a:extLst>
          </p:cNvPr>
          <p:cNvSpPr/>
          <p:nvPr/>
        </p:nvSpPr>
        <p:spPr>
          <a:xfrm>
            <a:off x="485775" y="552450"/>
            <a:ext cx="6810375" cy="357187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云形 79">
            <a:extLst>
              <a:ext uri="{FF2B5EF4-FFF2-40B4-BE49-F238E27FC236}">
                <a16:creationId xmlns:a16="http://schemas.microsoft.com/office/drawing/2014/main" id="{E2DC97C4-ABC5-39AC-914C-7A4BAA8DD4D2}"/>
              </a:ext>
            </a:extLst>
          </p:cNvPr>
          <p:cNvSpPr/>
          <p:nvPr/>
        </p:nvSpPr>
        <p:spPr>
          <a:xfrm>
            <a:off x="7896224" y="621854"/>
            <a:ext cx="2162176" cy="92673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399D3-98E5-F011-A05E-CE964AF40217}"/>
              </a:ext>
            </a:extLst>
          </p:cNvPr>
          <p:cNvSpPr/>
          <p:nvPr/>
        </p:nvSpPr>
        <p:spPr>
          <a:xfrm>
            <a:off x="801783" y="898649"/>
            <a:ext cx="1617568" cy="649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客户端 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C1169E-693C-F960-DCBC-E96DC7EE1931}"/>
              </a:ext>
            </a:extLst>
          </p:cNvPr>
          <p:cNvSpPr/>
          <p:nvPr/>
        </p:nvSpPr>
        <p:spPr>
          <a:xfrm>
            <a:off x="4468904" y="1743476"/>
            <a:ext cx="1750921" cy="1536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B050"/>
                </a:solidFill>
              </a:rPr>
              <a:t>服务端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3D7965-3F4D-94D1-5F23-DFEDECE63050}"/>
              </a:ext>
            </a:extLst>
          </p:cNvPr>
          <p:cNvSpPr txBox="1"/>
          <p:nvPr/>
        </p:nvSpPr>
        <p:spPr>
          <a:xfrm rot="2084371">
            <a:off x="2855257" y="147249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发送数据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E13F276-9D91-C340-E42C-8848C523234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26635" y="1219137"/>
            <a:ext cx="2042269" cy="129250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0DCAB8E-CC98-6E19-6CBB-8C530403AFAD}"/>
              </a:ext>
            </a:extLst>
          </p:cNvPr>
          <p:cNvSpPr/>
          <p:nvPr/>
        </p:nvSpPr>
        <p:spPr>
          <a:xfrm>
            <a:off x="801782" y="1705471"/>
            <a:ext cx="1617568" cy="649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客户端 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7637DBC-D939-6024-4D9F-ED1BCC271F58}"/>
              </a:ext>
            </a:extLst>
          </p:cNvPr>
          <p:cNvSpPr/>
          <p:nvPr/>
        </p:nvSpPr>
        <p:spPr>
          <a:xfrm>
            <a:off x="801782" y="2511640"/>
            <a:ext cx="1617568" cy="649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A30E48-3D39-3FBB-9A3E-6618AD77C07B}"/>
              </a:ext>
            </a:extLst>
          </p:cNvPr>
          <p:cNvSpPr/>
          <p:nvPr/>
        </p:nvSpPr>
        <p:spPr>
          <a:xfrm>
            <a:off x="801782" y="3317435"/>
            <a:ext cx="1617568" cy="649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客户端 </a:t>
            </a:r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640BD4-F3F2-B30F-BD87-5AAD2ED76FA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2419350" y="2030442"/>
            <a:ext cx="2049554" cy="48119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68C786B-3541-85FC-231C-EC9B365B9363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2419350" y="2511640"/>
            <a:ext cx="2049554" cy="32497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400C7F-677F-054C-EDC7-7E2FB77E07BA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2419350" y="2511640"/>
            <a:ext cx="2049554" cy="11307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6BB9227-B199-5324-E01F-BE9C4D37DAAF}"/>
              </a:ext>
            </a:extLst>
          </p:cNvPr>
          <p:cNvSpPr txBox="1"/>
          <p:nvPr/>
        </p:nvSpPr>
        <p:spPr>
          <a:xfrm rot="19681703">
            <a:off x="2883486" y="3011601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接收数据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3E31D99-2AA6-FC03-0907-CD2AED96C5D9}"/>
              </a:ext>
            </a:extLst>
          </p:cNvPr>
          <p:cNvSpPr/>
          <p:nvPr/>
        </p:nvSpPr>
        <p:spPr>
          <a:xfrm>
            <a:off x="2691713" y="4938992"/>
            <a:ext cx="1960471" cy="1536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中间节点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</a:rPr>
              <a:t>服务器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6081046-623B-AF4D-38FA-AFC861740D81}"/>
              </a:ext>
            </a:extLst>
          </p:cNvPr>
          <p:cNvCxnSpPr/>
          <p:nvPr/>
        </p:nvCxnSpPr>
        <p:spPr>
          <a:xfrm>
            <a:off x="165851" y="4455380"/>
            <a:ext cx="112490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228695E-2CFD-3E0A-9348-8B8AA5E5E649}"/>
              </a:ext>
            </a:extLst>
          </p:cNvPr>
          <p:cNvSpPr txBox="1"/>
          <p:nvPr/>
        </p:nvSpPr>
        <p:spPr>
          <a:xfrm>
            <a:off x="8026205" y="904607"/>
            <a:ext cx="191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模式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：局域网</a:t>
            </a:r>
          </a:p>
        </p:txBody>
      </p:sp>
      <p:sp>
        <p:nvSpPr>
          <p:cNvPr id="81" name="云形 80">
            <a:extLst>
              <a:ext uri="{FF2B5EF4-FFF2-40B4-BE49-F238E27FC236}">
                <a16:creationId xmlns:a16="http://schemas.microsoft.com/office/drawing/2014/main" id="{574CA09B-B9B7-0D3D-7E60-7E71A597C53F}"/>
              </a:ext>
            </a:extLst>
          </p:cNvPr>
          <p:cNvSpPr/>
          <p:nvPr/>
        </p:nvSpPr>
        <p:spPr>
          <a:xfrm>
            <a:off x="7896224" y="5309414"/>
            <a:ext cx="2162176" cy="92673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4E4C388-C697-9530-0286-6189FBEAB43C}"/>
              </a:ext>
            </a:extLst>
          </p:cNvPr>
          <p:cNvSpPr txBox="1"/>
          <p:nvPr/>
        </p:nvSpPr>
        <p:spPr>
          <a:xfrm>
            <a:off x="8026205" y="5592167"/>
            <a:ext cx="191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模式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：公网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52375E6-71C0-AC46-7F60-B527300E1B09}"/>
              </a:ext>
            </a:extLst>
          </p:cNvPr>
          <p:cNvSpPr/>
          <p:nvPr/>
        </p:nvSpPr>
        <p:spPr>
          <a:xfrm>
            <a:off x="8248591" y="3989265"/>
            <a:ext cx="1584520" cy="926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软件：网络穿透</a:t>
            </a: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A5548350-BE02-C8C4-3B45-F70961BA2B90}"/>
              </a:ext>
            </a:extLst>
          </p:cNvPr>
          <p:cNvCxnSpPr>
            <a:cxnSpLocks/>
            <a:stCxn id="37" idx="2"/>
            <a:endCxn id="72" idx="1"/>
          </p:cNvCxnSpPr>
          <p:nvPr/>
        </p:nvCxnSpPr>
        <p:spPr>
          <a:xfrm rot="16200000" flipH="1">
            <a:off x="1281249" y="4296692"/>
            <a:ext cx="1739780" cy="1081147"/>
          </a:xfrm>
          <a:prstGeom prst="bentConnector2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E7D46F8E-645B-1514-3E23-CB835145CF0A}"/>
              </a:ext>
            </a:extLst>
          </p:cNvPr>
          <p:cNvSpPr txBox="1"/>
          <p:nvPr/>
        </p:nvSpPr>
        <p:spPr>
          <a:xfrm>
            <a:off x="5399646" y="3388400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发送消息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BCE1A09-4729-202F-3281-6192AF7B8E2C}"/>
              </a:ext>
            </a:extLst>
          </p:cNvPr>
          <p:cNvSpPr txBox="1"/>
          <p:nvPr/>
        </p:nvSpPr>
        <p:spPr>
          <a:xfrm>
            <a:off x="1789823" y="5763141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转发消息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DA082D1-2C6A-AC22-B209-467557C3DE91}"/>
              </a:ext>
            </a:extLst>
          </p:cNvPr>
          <p:cNvSpPr txBox="1"/>
          <p:nvPr/>
        </p:nvSpPr>
        <p:spPr>
          <a:xfrm>
            <a:off x="913372" y="4445078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接收消息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9CCA912-1192-6E9C-4425-79902AE27EC8}"/>
              </a:ext>
            </a:extLst>
          </p:cNvPr>
          <p:cNvSpPr txBox="1"/>
          <p:nvPr/>
        </p:nvSpPr>
        <p:spPr>
          <a:xfrm>
            <a:off x="1729470" y="4445078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发送消息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BF5B7D5C-EB13-1096-A59C-FE230B96D2A7}"/>
              </a:ext>
            </a:extLst>
          </p:cNvPr>
          <p:cNvCxnSpPr>
            <a:cxnSpLocks/>
          </p:cNvCxnSpPr>
          <p:nvPr/>
        </p:nvCxnSpPr>
        <p:spPr>
          <a:xfrm rot="5400000">
            <a:off x="3822347" y="4147390"/>
            <a:ext cx="2427352" cy="692181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DC55636-9F9D-786A-5E59-F4911A12660A}"/>
              </a:ext>
            </a:extLst>
          </p:cNvPr>
          <p:cNvSpPr txBox="1"/>
          <p:nvPr/>
        </p:nvSpPr>
        <p:spPr>
          <a:xfrm>
            <a:off x="4596899" y="4493480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转发消息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A80F297-95B5-A424-939D-6D06CD7A3D20}"/>
              </a:ext>
            </a:extLst>
          </p:cNvPr>
          <p:cNvSpPr txBox="1"/>
          <p:nvPr/>
        </p:nvSpPr>
        <p:spPr>
          <a:xfrm>
            <a:off x="4506653" y="3403854"/>
            <a:ext cx="78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接收消息</a:t>
            </a: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E07FCD0-CBDF-61C5-1966-94BEF712E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94650" y="4241109"/>
            <a:ext cx="1448538" cy="945588"/>
          </a:xfrm>
          <a:prstGeom prst="bentConnector3">
            <a:avLst>
              <a:gd name="adj1" fmla="val 999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5B77BD6-4095-A109-33EB-666DA4663C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8432" y="4086721"/>
            <a:ext cx="2158369" cy="544535"/>
          </a:xfrm>
          <a:prstGeom prst="bentConnector3">
            <a:avLst>
              <a:gd name="adj1" fmla="val 1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8A72C90-DD85-0754-A9BC-DA708C18880E}"/>
              </a:ext>
            </a:extLst>
          </p:cNvPr>
          <p:cNvSpPr txBox="1"/>
          <p:nvPr/>
        </p:nvSpPr>
        <p:spPr>
          <a:xfrm>
            <a:off x="8029205" y="2476440"/>
            <a:ext cx="145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消息结构体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3B711FB-82B5-FC40-5ADF-3B6474C05D70}"/>
              </a:ext>
            </a:extLst>
          </p:cNvPr>
          <p:cNvSpPr txBox="1"/>
          <p:nvPr/>
        </p:nvSpPr>
        <p:spPr>
          <a:xfrm>
            <a:off x="9433446" y="1637137"/>
            <a:ext cx="81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命令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B40581C-0E10-F133-D6A4-3C05A775AAD9}"/>
              </a:ext>
            </a:extLst>
          </p:cNvPr>
          <p:cNvSpPr txBox="1"/>
          <p:nvPr/>
        </p:nvSpPr>
        <p:spPr>
          <a:xfrm>
            <a:off x="9440731" y="2005626"/>
            <a:ext cx="81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指令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67214FF-63BA-9834-DF23-AE22EB58711E}"/>
              </a:ext>
            </a:extLst>
          </p:cNvPr>
          <p:cNvSpPr txBox="1"/>
          <p:nvPr/>
        </p:nvSpPr>
        <p:spPr>
          <a:xfrm>
            <a:off x="9433446" y="2336682"/>
            <a:ext cx="119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文件名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A27429E-DD75-FAF5-FB00-7B7A14D464BA}"/>
              </a:ext>
            </a:extLst>
          </p:cNvPr>
          <p:cNvSpPr txBox="1"/>
          <p:nvPr/>
        </p:nvSpPr>
        <p:spPr>
          <a:xfrm>
            <a:off x="9433446" y="2693622"/>
            <a:ext cx="119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文件名</a:t>
            </a: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DE78753-636F-E9A4-F853-02F34EDE61BE}"/>
              </a:ext>
            </a:extLst>
          </p:cNvPr>
          <p:cNvSpPr txBox="1"/>
          <p:nvPr/>
        </p:nvSpPr>
        <p:spPr>
          <a:xfrm>
            <a:off x="9471446" y="3024678"/>
            <a:ext cx="78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数据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AD38B70-2711-D91E-0B34-FCD4C2F85D0E}"/>
              </a:ext>
            </a:extLst>
          </p:cNvPr>
          <p:cNvSpPr txBox="1"/>
          <p:nvPr/>
        </p:nvSpPr>
        <p:spPr>
          <a:xfrm>
            <a:off x="9459382" y="3390770"/>
            <a:ext cx="129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数据大小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125986BE-CC10-E173-58DD-37C1367E1DD0}"/>
              </a:ext>
            </a:extLst>
          </p:cNvPr>
          <p:cNvCxnSpPr>
            <a:stCxn id="118" idx="3"/>
            <a:endCxn id="119" idx="3"/>
          </p:cNvCxnSpPr>
          <p:nvPr/>
        </p:nvCxnSpPr>
        <p:spPr>
          <a:xfrm>
            <a:off x="10253067" y="1837192"/>
            <a:ext cx="7285" cy="368489"/>
          </a:xfrm>
          <a:prstGeom prst="bentConnector3">
            <a:avLst>
              <a:gd name="adj1" fmla="val 323795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5BB50E87-35E3-F701-6EC0-1E1EC42E4DB3}"/>
              </a:ext>
            </a:extLst>
          </p:cNvPr>
          <p:cNvCxnSpPr>
            <a:stCxn id="118" idx="3"/>
            <a:endCxn id="120" idx="3"/>
          </p:cNvCxnSpPr>
          <p:nvPr/>
        </p:nvCxnSpPr>
        <p:spPr>
          <a:xfrm>
            <a:off x="10253067" y="1837192"/>
            <a:ext cx="376656" cy="699545"/>
          </a:xfrm>
          <a:prstGeom prst="bentConnector3">
            <a:avLst>
              <a:gd name="adj1" fmla="val 16069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BD346D9-4684-203B-6621-97A147DBE9A4}"/>
              </a:ext>
            </a:extLst>
          </p:cNvPr>
          <p:cNvCxnSpPr>
            <a:stCxn id="118" idx="3"/>
            <a:endCxn id="122" idx="3"/>
          </p:cNvCxnSpPr>
          <p:nvPr/>
        </p:nvCxnSpPr>
        <p:spPr>
          <a:xfrm>
            <a:off x="10253067" y="1837192"/>
            <a:ext cx="376656" cy="1056485"/>
          </a:xfrm>
          <a:prstGeom prst="bentConnector3">
            <a:avLst>
              <a:gd name="adj1" fmla="val 16069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154366-9177-C415-A605-ADB69E23B821}"/>
              </a:ext>
            </a:extLst>
          </p:cNvPr>
          <p:cNvSpPr txBox="1"/>
          <p:nvPr/>
        </p:nvSpPr>
        <p:spPr>
          <a:xfrm>
            <a:off x="10403662" y="1439044"/>
            <a:ext cx="69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拆分</a:t>
            </a:r>
          </a:p>
        </p:txBody>
      </p:sp>
    </p:spTree>
    <p:extLst>
      <p:ext uri="{BB962C8B-B14F-4D97-AF65-F5344CB8AC3E}">
        <p14:creationId xmlns:p14="http://schemas.microsoft.com/office/powerpoint/2010/main" val="143228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B399D3-98E5-F011-A05E-CE964AF40217}"/>
              </a:ext>
            </a:extLst>
          </p:cNvPr>
          <p:cNvSpPr/>
          <p:nvPr/>
        </p:nvSpPr>
        <p:spPr>
          <a:xfrm>
            <a:off x="4465383" y="994136"/>
            <a:ext cx="1794100" cy="564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客户端 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C1169E-693C-F960-DCBC-E96DC7EE1931}"/>
              </a:ext>
            </a:extLst>
          </p:cNvPr>
          <p:cNvSpPr/>
          <p:nvPr/>
        </p:nvSpPr>
        <p:spPr>
          <a:xfrm>
            <a:off x="10240930" y="994131"/>
            <a:ext cx="1770969" cy="5644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</a:rPr>
              <a:t>服务端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162000-A67E-EF54-CED7-C4789F1BFAE4}"/>
              </a:ext>
            </a:extLst>
          </p:cNvPr>
          <p:cNvCxnSpPr>
            <a:cxnSpLocks/>
          </p:cNvCxnSpPr>
          <p:nvPr/>
        </p:nvCxnSpPr>
        <p:spPr>
          <a:xfrm>
            <a:off x="6259482" y="1914083"/>
            <a:ext cx="398144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63D7965-3F4D-94D1-5F23-DFEDECE63050}"/>
              </a:ext>
            </a:extLst>
          </p:cNvPr>
          <p:cNvSpPr txBox="1"/>
          <p:nvPr/>
        </p:nvSpPr>
        <p:spPr>
          <a:xfrm>
            <a:off x="7364558" y="1162891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连接服务器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88119D7-D086-3160-7F00-BDCDCAFEAC09}"/>
              </a:ext>
            </a:extLst>
          </p:cNvPr>
          <p:cNvCxnSpPr>
            <a:cxnSpLocks/>
          </p:cNvCxnSpPr>
          <p:nvPr/>
        </p:nvCxnSpPr>
        <p:spPr>
          <a:xfrm>
            <a:off x="6266362" y="1511619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061D270-276A-F502-25E8-4AED901CF641}"/>
              </a:ext>
            </a:extLst>
          </p:cNvPr>
          <p:cNvSpPr txBox="1"/>
          <p:nvPr/>
        </p:nvSpPr>
        <p:spPr>
          <a:xfrm>
            <a:off x="7128569" y="1511619"/>
            <a:ext cx="21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反馈消息</a:t>
            </a:r>
            <a:r>
              <a:rPr lang="en-US" altLang="zh-CN" b="1" dirty="0"/>
              <a:t>/</a:t>
            </a:r>
            <a:r>
              <a:rPr lang="zh-CN" altLang="en-US" b="1" dirty="0"/>
              <a:t>目前人数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D94A3F-0335-8E27-098F-D00B1F863388}"/>
              </a:ext>
            </a:extLst>
          </p:cNvPr>
          <p:cNvCxnSpPr>
            <a:cxnSpLocks/>
          </p:cNvCxnSpPr>
          <p:nvPr/>
        </p:nvCxnSpPr>
        <p:spPr>
          <a:xfrm>
            <a:off x="6266031" y="2580912"/>
            <a:ext cx="398144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06F448F-DFA4-29A3-716C-C8C8E64F1261}"/>
              </a:ext>
            </a:extLst>
          </p:cNvPr>
          <p:cNvSpPr txBox="1"/>
          <p:nvPr/>
        </p:nvSpPr>
        <p:spPr>
          <a:xfrm>
            <a:off x="7480124" y="2252388"/>
            <a:ext cx="12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上传文件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C54BB0-182D-C7E4-6CAB-480CE8C48ECA}"/>
              </a:ext>
            </a:extLst>
          </p:cNvPr>
          <p:cNvCxnSpPr>
            <a:cxnSpLocks/>
          </p:cNvCxnSpPr>
          <p:nvPr/>
        </p:nvCxnSpPr>
        <p:spPr>
          <a:xfrm flipH="1">
            <a:off x="6252298" y="2252388"/>
            <a:ext cx="39814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774633E-30E6-A371-6E54-89FD9C2FECAB}"/>
              </a:ext>
            </a:extLst>
          </p:cNvPr>
          <p:cNvSpPr txBox="1"/>
          <p:nvPr/>
        </p:nvSpPr>
        <p:spPr>
          <a:xfrm>
            <a:off x="7531962" y="1893919"/>
            <a:ext cx="12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下载文件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65A35E-E9F7-58BE-8332-E86E19423DA3}"/>
              </a:ext>
            </a:extLst>
          </p:cNvPr>
          <p:cNvSpPr txBox="1"/>
          <p:nvPr/>
        </p:nvSpPr>
        <p:spPr>
          <a:xfrm>
            <a:off x="7227147" y="2580912"/>
            <a:ext cx="18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查看服务端文件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F587F28-EAB2-799E-B091-A59F7F299130}"/>
              </a:ext>
            </a:extLst>
          </p:cNvPr>
          <p:cNvCxnSpPr>
            <a:cxnSpLocks/>
          </p:cNvCxnSpPr>
          <p:nvPr/>
        </p:nvCxnSpPr>
        <p:spPr>
          <a:xfrm>
            <a:off x="6252298" y="2950244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D75EBF3-5119-C44F-60AD-1BEE4C4564FB}"/>
              </a:ext>
            </a:extLst>
          </p:cNvPr>
          <p:cNvSpPr txBox="1"/>
          <p:nvPr/>
        </p:nvSpPr>
        <p:spPr>
          <a:xfrm>
            <a:off x="7252621" y="2933057"/>
            <a:ext cx="18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切换服务端目录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E1B6476-B08D-357A-E0B8-4B15397D45DD}"/>
              </a:ext>
            </a:extLst>
          </p:cNvPr>
          <p:cNvCxnSpPr>
            <a:cxnSpLocks/>
          </p:cNvCxnSpPr>
          <p:nvPr/>
        </p:nvCxnSpPr>
        <p:spPr>
          <a:xfrm>
            <a:off x="6266031" y="3296811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4035EC6-E68C-A161-5A03-1B06F67175C8}"/>
              </a:ext>
            </a:extLst>
          </p:cNvPr>
          <p:cNvSpPr txBox="1"/>
          <p:nvPr/>
        </p:nvSpPr>
        <p:spPr>
          <a:xfrm>
            <a:off x="6911915" y="3278769"/>
            <a:ext cx="28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重命名服务端文件或目录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829903-8B17-06FC-9D8A-AD211E376E68}"/>
              </a:ext>
            </a:extLst>
          </p:cNvPr>
          <p:cNvCxnSpPr>
            <a:cxnSpLocks/>
          </p:cNvCxnSpPr>
          <p:nvPr/>
        </p:nvCxnSpPr>
        <p:spPr>
          <a:xfrm>
            <a:off x="6266031" y="3661208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1302238-22B5-2F33-4AEA-57A687330661}"/>
              </a:ext>
            </a:extLst>
          </p:cNvPr>
          <p:cNvSpPr txBox="1"/>
          <p:nvPr/>
        </p:nvSpPr>
        <p:spPr>
          <a:xfrm>
            <a:off x="7205044" y="3682217"/>
            <a:ext cx="209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服务器端创建目录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E3048E-6BBF-890E-AC72-1B1960350D71}"/>
              </a:ext>
            </a:extLst>
          </p:cNvPr>
          <p:cNvCxnSpPr>
            <a:cxnSpLocks/>
          </p:cNvCxnSpPr>
          <p:nvPr/>
        </p:nvCxnSpPr>
        <p:spPr>
          <a:xfrm>
            <a:off x="6259482" y="4051549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C7D910F-781B-9746-8061-D8E11FFC9183}"/>
              </a:ext>
            </a:extLst>
          </p:cNvPr>
          <p:cNvSpPr txBox="1"/>
          <p:nvPr/>
        </p:nvSpPr>
        <p:spPr>
          <a:xfrm>
            <a:off x="7216608" y="4062441"/>
            <a:ext cx="206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服务器端创建文件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74BB282-411C-B254-0C3F-F7B6F95B2006}"/>
              </a:ext>
            </a:extLst>
          </p:cNvPr>
          <p:cNvCxnSpPr>
            <a:cxnSpLocks/>
          </p:cNvCxnSpPr>
          <p:nvPr/>
        </p:nvCxnSpPr>
        <p:spPr>
          <a:xfrm>
            <a:off x="6259482" y="4442998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EFC7088-C2DE-E542-4584-A9A7BB0BB070}"/>
              </a:ext>
            </a:extLst>
          </p:cNvPr>
          <p:cNvSpPr txBox="1"/>
          <p:nvPr/>
        </p:nvSpPr>
        <p:spPr>
          <a:xfrm>
            <a:off x="7379811" y="4398116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查看文件权限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5B378EA-536E-2C21-A971-F0FCEF15418B}"/>
              </a:ext>
            </a:extLst>
          </p:cNvPr>
          <p:cNvCxnSpPr>
            <a:cxnSpLocks/>
          </p:cNvCxnSpPr>
          <p:nvPr/>
        </p:nvCxnSpPr>
        <p:spPr>
          <a:xfrm>
            <a:off x="6266031" y="4766690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1EA5664-4A99-7BA2-D675-89113D05EE39}"/>
              </a:ext>
            </a:extLst>
          </p:cNvPr>
          <p:cNvSpPr txBox="1"/>
          <p:nvPr/>
        </p:nvSpPr>
        <p:spPr>
          <a:xfrm>
            <a:off x="7234964" y="4766690"/>
            <a:ext cx="205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查看当前文件路径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99862EA-B743-1DDB-2FB9-2FCB7CB26885}"/>
              </a:ext>
            </a:extLst>
          </p:cNvPr>
          <p:cNvCxnSpPr>
            <a:cxnSpLocks/>
          </p:cNvCxnSpPr>
          <p:nvPr/>
        </p:nvCxnSpPr>
        <p:spPr>
          <a:xfrm>
            <a:off x="6259482" y="5136022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6535F40-48D3-225D-0BC0-B241A4300D6D}"/>
              </a:ext>
            </a:extLst>
          </p:cNvPr>
          <p:cNvSpPr txBox="1"/>
          <p:nvPr/>
        </p:nvSpPr>
        <p:spPr>
          <a:xfrm>
            <a:off x="7271035" y="5151139"/>
            <a:ext cx="2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显示当前文件内容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28DF6F9-D651-5FA9-BAB2-419D0212F660}"/>
              </a:ext>
            </a:extLst>
          </p:cNvPr>
          <p:cNvCxnSpPr>
            <a:cxnSpLocks/>
          </p:cNvCxnSpPr>
          <p:nvPr/>
        </p:nvCxnSpPr>
        <p:spPr>
          <a:xfrm>
            <a:off x="6252298" y="5520471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EC5DCD7-29AC-2A48-8EA4-68239D4AD725}"/>
              </a:ext>
            </a:extLst>
          </p:cNvPr>
          <p:cNvSpPr txBox="1"/>
          <p:nvPr/>
        </p:nvSpPr>
        <p:spPr>
          <a:xfrm>
            <a:off x="7625721" y="5474206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EB3777-714E-C794-5384-0EAEF229114B}"/>
              </a:ext>
            </a:extLst>
          </p:cNvPr>
          <p:cNvCxnSpPr>
            <a:cxnSpLocks/>
          </p:cNvCxnSpPr>
          <p:nvPr/>
        </p:nvCxnSpPr>
        <p:spPr>
          <a:xfrm>
            <a:off x="6266031" y="5843538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249EAE-D359-AA28-5101-301BBCD11193}"/>
              </a:ext>
            </a:extLst>
          </p:cNvPr>
          <p:cNvCxnSpPr>
            <a:cxnSpLocks/>
          </p:cNvCxnSpPr>
          <p:nvPr/>
        </p:nvCxnSpPr>
        <p:spPr>
          <a:xfrm>
            <a:off x="1971753" y="1412993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08E7A32A-2EB3-D576-7A94-99B497F692D5}"/>
              </a:ext>
            </a:extLst>
          </p:cNvPr>
          <p:cNvSpPr/>
          <p:nvPr/>
        </p:nvSpPr>
        <p:spPr>
          <a:xfrm>
            <a:off x="177493" y="994136"/>
            <a:ext cx="1794100" cy="56447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本地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2A0476A-AD82-7AEF-3228-DEAE69E34F15}"/>
              </a:ext>
            </a:extLst>
          </p:cNvPr>
          <p:cNvSpPr txBox="1"/>
          <p:nvPr/>
        </p:nvSpPr>
        <p:spPr>
          <a:xfrm>
            <a:off x="2495891" y="994136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切换本地目录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623E4E6-A766-8ECE-194D-595C7E47811A}"/>
              </a:ext>
            </a:extLst>
          </p:cNvPr>
          <p:cNvCxnSpPr>
            <a:cxnSpLocks/>
          </p:cNvCxnSpPr>
          <p:nvPr/>
        </p:nvCxnSpPr>
        <p:spPr>
          <a:xfrm>
            <a:off x="1946457" y="2159671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F50C502-A0CD-140E-787E-EFF3EBB623DA}"/>
              </a:ext>
            </a:extLst>
          </p:cNvPr>
          <p:cNvSpPr txBox="1"/>
          <p:nvPr/>
        </p:nvSpPr>
        <p:spPr>
          <a:xfrm>
            <a:off x="2470595" y="1740814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查看本地文件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BF464D4-A95A-8D83-8A3F-7C2FE8C3B08E}"/>
              </a:ext>
            </a:extLst>
          </p:cNvPr>
          <p:cNvCxnSpPr>
            <a:cxnSpLocks/>
          </p:cNvCxnSpPr>
          <p:nvPr/>
        </p:nvCxnSpPr>
        <p:spPr>
          <a:xfrm>
            <a:off x="1971753" y="2846542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37764C3-2B73-9E1B-9F3F-519D17C5E9B8}"/>
              </a:ext>
            </a:extLst>
          </p:cNvPr>
          <p:cNvSpPr txBox="1"/>
          <p:nvPr/>
        </p:nvSpPr>
        <p:spPr>
          <a:xfrm>
            <a:off x="1997049" y="2427686"/>
            <a:ext cx="250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重命名本地文件或目录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591F4C-28E5-8580-6123-D7FA346B7D47}"/>
              </a:ext>
            </a:extLst>
          </p:cNvPr>
          <p:cNvCxnSpPr>
            <a:cxnSpLocks/>
          </p:cNvCxnSpPr>
          <p:nvPr/>
        </p:nvCxnSpPr>
        <p:spPr>
          <a:xfrm>
            <a:off x="1962636" y="3560028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5F6A073-FBAC-159D-5B87-F6C8B54DD05D}"/>
              </a:ext>
            </a:extLst>
          </p:cNvPr>
          <p:cNvSpPr txBox="1"/>
          <p:nvPr/>
        </p:nvSpPr>
        <p:spPr>
          <a:xfrm>
            <a:off x="2469038" y="3100773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创建本地目录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1C2254F-F696-05A9-D681-36A64BE3D170}"/>
              </a:ext>
            </a:extLst>
          </p:cNvPr>
          <p:cNvCxnSpPr>
            <a:cxnSpLocks/>
          </p:cNvCxnSpPr>
          <p:nvPr/>
        </p:nvCxnSpPr>
        <p:spPr>
          <a:xfrm>
            <a:off x="1962636" y="4328103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6D6BE32-879B-C804-4046-B5168861AF9C}"/>
              </a:ext>
            </a:extLst>
          </p:cNvPr>
          <p:cNvSpPr txBox="1"/>
          <p:nvPr/>
        </p:nvSpPr>
        <p:spPr>
          <a:xfrm>
            <a:off x="2508003" y="3868847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创建本地文件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B33D2A-18DF-1376-7D0F-309752C0BB1F}"/>
              </a:ext>
            </a:extLst>
          </p:cNvPr>
          <p:cNvCxnSpPr>
            <a:cxnSpLocks/>
          </p:cNvCxnSpPr>
          <p:nvPr/>
        </p:nvCxnSpPr>
        <p:spPr>
          <a:xfrm>
            <a:off x="1965811" y="5062147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FEE89D0-63DB-E788-19CF-2ACBEA13865C}"/>
              </a:ext>
            </a:extLst>
          </p:cNvPr>
          <p:cNvSpPr txBox="1"/>
          <p:nvPr/>
        </p:nvSpPr>
        <p:spPr>
          <a:xfrm>
            <a:off x="2151010" y="4643290"/>
            <a:ext cx="213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查看当前本地路径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0591F7B-7AFE-9572-AF81-BC1DB0301274}"/>
              </a:ext>
            </a:extLst>
          </p:cNvPr>
          <p:cNvCxnSpPr>
            <a:cxnSpLocks/>
          </p:cNvCxnSpPr>
          <p:nvPr/>
        </p:nvCxnSpPr>
        <p:spPr>
          <a:xfrm>
            <a:off x="1988822" y="5830222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EB8D367-A059-B935-930A-2DDEDBAA4004}"/>
              </a:ext>
            </a:extLst>
          </p:cNvPr>
          <p:cNvSpPr txBox="1"/>
          <p:nvPr/>
        </p:nvSpPr>
        <p:spPr>
          <a:xfrm>
            <a:off x="2274516" y="5411365"/>
            <a:ext cx="201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显示当前文件内容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A292CA5-3C3D-5749-1C07-CB795D739E50}"/>
              </a:ext>
            </a:extLst>
          </p:cNvPr>
          <p:cNvCxnSpPr>
            <a:cxnSpLocks/>
          </p:cNvCxnSpPr>
          <p:nvPr/>
        </p:nvCxnSpPr>
        <p:spPr>
          <a:xfrm>
            <a:off x="1965811" y="6479265"/>
            <a:ext cx="249379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55E6161-805A-4F3F-F82E-1C145AFF8BF5}"/>
              </a:ext>
            </a:extLst>
          </p:cNvPr>
          <p:cNvSpPr txBox="1"/>
          <p:nvPr/>
        </p:nvSpPr>
        <p:spPr>
          <a:xfrm>
            <a:off x="2489949" y="6060408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删除本地文件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B1CDB3A-CCBB-0FC2-C97A-B235AC3F0DD6}"/>
              </a:ext>
            </a:extLst>
          </p:cNvPr>
          <p:cNvCxnSpPr>
            <a:cxnSpLocks/>
          </p:cNvCxnSpPr>
          <p:nvPr/>
        </p:nvCxnSpPr>
        <p:spPr>
          <a:xfrm>
            <a:off x="6259482" y="6201025"/>
            <a:ext cx="3981448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0305516-39F3-2E1A-B767-C91E0E0CB8E1}"/>
              </a:ext>
            </a:extLst>
          </p:cNvPr>
          <p:cNvSpPr txBox="1"/>
          <p:nvPr/>
        </p:nvSpPr>
        <p:spPr>
          <a:xfrm>
            <a:off x="7480124" y="5831693"/>
            <a:ext cx="155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统计文件内容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56BF6F9-3E4B-492C-F1AD-1B92E295DC69}"/>
              </a:ext>
            </a:extLst>
          </p:cNvPr>
          <p:cNvSpPr txBox="1"/>
          <p:nvPr/>
        </p:nvSpPr>
        <p:spPr>
          <a:xfrm>
            <a:off x="10260906" y="5208247"/>
            <a:ext cx="18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服务端接收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数据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3D86707-3B0F-0183-EC2B-67AF169F2558}"/>
              </a:ext>
            </a:extLst>
          </p:cNvPr>
          <p:cNvSpPr txBox="1"/>
          <p:nvPr/>
        </p:nvSpPr>
        <p:spPr>
          <a:xfrm>
            <a:off x="4491580" y="5290703"/>
            <a:ext cx="18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客户端发送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数据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23C3EB-D2B4-0534-47A6-B34E709B77CA}"/>
              </a:ext>
            </a:extLst>
          </p:cNvPr>
          <p:cNvSpPr txBox="1"/>
          <p:nvPr/>
        </p:nvSpPr>
        <p:spPr>
          <a:xfrm>
            <a:off x="412250" y="4738981"/>
            <a:ext cx="14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本地执行客户端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命令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2886211-2C3A-3449-3108-E5DEBA6C3DD0}"/>
              </a:ext>
            </a:extLst>
          </p:cNvPr>
          <p:cNvSpPr txBox="1"/>
          <p:nvPr/>
        </p:nvSpPr>
        <p:spPr>
          <a:xfrm>
            <a:off x="4427975" y="1626674"/>
            <a:ext cx="18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客户端接收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数据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0BE19BF-8688-28EE-58AB-AC1057284E33}"/>
              </a:ext>
            </a:extLst>
          </p:cNvPr>
          <p:cNvSpPr txBox="1"/>
          <p:nvPr/>
        </p:nvSpPr>
        <p:spPr>
          <a:xfrm>
            <a:off x="10247479" y="1626674"/>
            <a:ext cx="18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服务端发送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数据</a:t>
            </a: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8E9BD00-B920-37D6-A3D7-EECB90A546FE}"/>
              </a:ext>
            </a:extLst>
          </p:cNvPr>
          <p:cNvCxnSpPr>
            <a:stCxn id="4" idx="0"/>
            <a:endCxn id="59" idx="0"/>
          </p:cNvCxnSpPr>
          <p:nvPr/>
        </p:nvCxnSpPr>
        <p:spPr>
          <a:xfrm rot="16200000" flipV="1">
            <a:off x="3218488" y="-1149809"/>
            <a:ext cx="12700" cy="428789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F1342028-B7C4-BE52-0B0B-AC5F0DFB20E1}"/>
              </a:ext>
            </a:extLst>
          </p:cNvPr>
          <p:cNvSpPr txBox="1"/>
          <p:nvPr/>
        </p:nvSpPr>
        <p:spPr>
          <a:xfrm>
            <a:off x="2274516" y="425017"/>
            <a:ext cx="24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客户端执行本地命令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038E405-06F3-F85B-2791-E7DB80DB8E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50405" y="-1906639"/>
            <a:ext cx="5" cy="5763982"/>
          </a:xfrm>
          <a:prstGeom prst="bentConnector3">
            <a:avLst>
              <a:gd name="adj1" fmla="val 45721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93B8A84-8588-60C8-45FB-047F8CF455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59955" y="-1907029"/>
            <a:ext cx="5" cy="5763982"/>
          </a:xfrm>
          <a:prstGeom prst="bentConnector3">
            <a:avLst>
              <a:gd name="adj1" fmla="val 45721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D4B9B9E-2AD3-83F2-967C-165BFA6FFD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4034" y="-1904585"/>
            <a:ext cx="5" cy="5763982"/>
          </a:xfrm>
          <a:prstGeom prst="bentConnector3">
            <a:avLst>
              <a:gd name="adj1" fmla="val 457210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705D3FCC-060B-5E3F-6458-2918389F072E}"/>
              </a:ext>
            </a:extLst>
          </p:cNvPr>
          <p:cNvSpPr txBox="1"/>
          <p:nvPr/>
        </p:nvSpPr>
        <p:spPr>
          <a:xfrm>
            <a:off x="6733733" y="425017"/>
            <a:ext cx="34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服务端创建子进程执行客户端 </a:t>
            </a:r>
            <a:r>
              <a:rPr lang="en-US" altLang="zh-CN" b="1" dirty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11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13141</TotalTime>
  <Words>164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璐瑶 石</dc:creator>
  <cp:lastModifiedBy>璐瑶 石</cp:lastModifiedBy>
  <cp:revision>8</cp:revision>
  <dcterms:created xsi:type="dcterms:W3CDTF">2024-04-02T06:22:44Z</dcterms:created>
  <dcterms:modified xsi:type="dcterms:W3CDTF">2024-04-11T09:29:27Z</dcterms:modified>
</cp:coreProperties>
</file>