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0E0-F212-4610-9306-94A8A95162DE}" type="datetimeFigureOut">
              <a:rPr lang="en-DE" smtClean="0"/>
              <a:t>29/11/2023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E49C-4562-4E57-B07C-5E721F0F258D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30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0E0-F212-4610-9306-94A8A95162DE}" type="datetimeFigureOut">
              <a:rPr lang="en-DE" smtClean="0"/>
              <a:t>29/11/2023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E49C-4562-4E57-B07C-5E721F0F25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620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0E0-F212-4610-9306-94A8A95162DE}" type="datetimeFigureOut">
              <a:rPr lang="en-DE" smtClean="0"/>
              <a:t>29/11/2023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E49C-4562-4E57-B07C-5E721F0F25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528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0E0-F212-4610-9306-94A8A95162DE}" type="datetimeFigureOut">
              <a:rPr lang="en-DE" smtClean="0"/>
              <a:t>29/11/2023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E49C-4562-4E57-B07C-5E721F0F25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012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0E0-F212-4610-9306-94A8A95162DE}" type="datetimeFigureOut">
              <a:rPr lang="en-DE" smtClean="0"/>
              <a:t>29/11/2023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E49C-4562-4E57-B07C-5E721F0F258D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96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0E0-F212-4610-9306-94A8A95162DE}" type="datetimeFigureOut">
              <a:rPr lang="en-DE" smtClean="0"/>
              <a:t>29/11/2023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E49C-4562-4E57-B07C-5E721F0F25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83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0E0-F212-4610-9306-94A8A95162DE}" type="datetimeFigureOut">
              <a:rPr lang="en-DE" smtClean="0"/>
              <a:t>29/11/2023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E49C-4562-4E57-B07C-5E721F0F25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438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0E0-F212-4610-9306-94A8A95162DE}" type="datetimeFigureOut">
              <a:rPr lang="en-DE" smtClean="0"/>
              <a:t>29/11/2023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E49C-4562-4E57-B07C-5E721F0F25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876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0E0-F212-4610-9306-94A8A95162DE}" type="datetimeFigureOut">
              <a:rPr lang="en-DE" smtClean="0"/>
              <a:t>29/11/2023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E49C-4562-4E57-B07C-5E721F0F25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4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A630E0-F212-4610-9306-94A8A95162DE}" type="datetimeFigureOut">
              <a:rPr lang="en-DE" smtClean="0"/>
              <a:t>29/11/2023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9CE49C-4562-4E57-B07C-5E721F0F25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275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0E0-F212-4610-9306-94A8A95162DE}" type="datetimeFigureOut">
              <a:rPr lang="en-DE" smtClean="0"/>
              <a:t>29/11/2023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E49C-4562-4E57-B07C-5E721F0F25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825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A630E0-F212-4610-9306-94A8A95162DE}" type="datetimeFigureOut">
              <a:rPr lang="en-DE" smtClean="0"/>
              <a:t>29/11/2023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9CE49C-4562-4E57-B07C-5E721F0F258D}" type="slidenum">
              <a:rPr lang="en-DE" smtClean="0"/>
              <a:t>‹#›</a:t>
            </a:fld>
            <a:endParaRPr lang="en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24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06C9-28DA-2040-5759-F2A95E508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Image Download Service</a:t>
            </a:r>
            <a:endParaRPr lang="en-DE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363F8-2AE5-C3E4-74E7-FCA509DDB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		-Shilva Thacker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3022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8E7F-241E-E4D5-A884-12C38C3A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F587-5AD9-2637-7A8B-6AA1C339C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This Flask application allows users to upload images from provided list of URLs, list stored images, and retrieve specific images based on their URLs.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3 Endpoints: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For uploading and downloading the images from list of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urls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For viewing the list of available images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For retrieving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a particular image based on the 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url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provided and it is uploaded before. </a:t>
            </a:r>
          </a:p>
          <a:p>
            <a:pPr marL="0" indent="0">
              <a:buNone/>
            </a:pPr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1449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143C-CE50-EE68-B88A-125C2292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and Approaches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0DBF-489E-D09F-0BA7-985BA5CE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Flask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Server Side: </a:t>
            </a:r>
            <a:r>
              <a:rPr lang="en-US" dirty="0"/>
              <a:t>app.py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Client Side: </a:t>
            </a:r>
            <a:r>
              <a:rPr lang="en-US" dirty="0"/>
              <a:t>client.py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3 REST API call methods: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POST-</a:t>
            </a:r>
            <a:r>
              <a:rPr lang="en-US" dirty="0"/>
              <a:t> For uploading </a:t>
            </a:r>
            <a:r>
              <a:rPr lang="en-US"/>
              <a:t>and downloading </a:t>
            </a:r>
            <a:r>
              <a:rPr lang="en-US" dirty="0"/>
              <a:t>images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GET- </a:t>
            </a:r>
            <a:r>
              <a:rPr lang="en-US" dirty="0"/>
              <a:t>For showing available images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GET-</a:t>
            </a:r>
            <a:r>
              <a:rPr lang="en-US" dirty="0"/>
              <a:t> For retrieving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Downloaded image is stored in local directory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201168" lvl="1" indent="0">
              <a:buNone/>
            </a:pP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5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706F-DA51-13B0-3430-D440CF50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Flask?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096D-49DA-97DA-3598-FF7244FDC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Flask provides a simple way to create RESTful APIs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asy to define different endpoints for specific functionalities.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Alternatives to image storage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Cloud Storage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Database storage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5683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B295-ABDC-88F6-8CBD-991D4FB8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Link: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2B9D-18C3-AFB4-4036-E67F21F85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https://github.com/shilvathacker/Image-Download-Service.git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650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6DB9-3BBC-88AC-2640-3F8D22150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18510-7139-0D4A-A8E8-4EEF8C237A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82829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170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Calibri</vt:lpstr>
      <vt:lpstr>Calibri Light</vt:lpstr>
      <vt:lpstr>Söhne</vt:lpstr>
      <vt:lpstr>Wingdings</vt:lpstr>
      <vt:lpstr>Retrospect</vt:lpstr>
      <vt:lpstr>Image Download Service</vt:lpstr>
      <vt:lpstr>GOAL:</vt:lpstr>
      <vt:lpstr>Technologies and Approaches</vt:lpstr>
      <vt:lpstr>Why Flask? </vt:lpstr>
      <vt:lpstr>Repository Link:</vt:lpstr>
      <vt:lpstr>Thank You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Thacker, Shilva</dc:creator>
  <cp:lastModifiedBy>Thacker, Shilva</cp:lastModifiedBy>
  <cp:revision>2</cp:revision>
  <dcterms:created xsi:type="dcterms:W3CDTF">2023-11-29T09:33:05Z</dcterms:created>
  <dcterms:modified xsi:type="dcterms:W3CDTF">2023-11-29T10:08:37Z</dcterms:modified>
</cp:coreProperties>
</file>