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Button Player Ana selected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Button Player Ana selected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f3f2d50-e3f2-4605-a80b-4c890656bc7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2b27cb6d98b4ac8" /><Relationship Type="http://schemas.openxmlformats.org/officeDocument/2006/relationships/slideLayout" Target="/ppt/slideLayouts/slideLayout8.xml" Id="R7884fbfd41f94265" /><Relationship Type="http://schemas.openxmlformats.org/officeDocument/2006/relationships/hyperlink" Target="https://app.powerbi.com/groups/me/reports/ff3f2d50-e3f2-4605-a80b-4c890656bc75/?pbi_source=PowerPoint" TargetMode="External" Id="RelId0" /><Relationship Type="http://schemas.openxmlformats.org/officeDocument/2006/relationships/image" Target="/ppt/media/image4.png" Id="imgId6377163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final_visualization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10/5/2024 7:34:21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10/5/2024 7:20:37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shape ,actionButton ,actionButton ,actionButton ,actionButton ,actionButton ,shape ,shape ,card ,card ,card ,card ,shape ,areaChart ,shape ,areaChart ,areaChart ,areaChart ,shape ,image ,shape ,tableEx ,scatterChart ,Button Player Ana selected ,Button Player Ana selected ,shap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377163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Project - Sportan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