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S</a:t>
            </a:r>
            <a:r>
              <a:rPr sz="2400" lang="en-US"/>
              <a:t>h</a:t>
            </a:r>
            <a:r>
              <a:rPr sz="2400" lang="en-US"/>
              <a:t>i</a:t>
            </a:r>
            <a:r>
              <a:rPr sz="2400" lang="en-US"/>
              <a:t>l</a:t>
            </a:r>
            <a:r>
              <a:rPr sz="2400" lang="en-US"/>
              <a:t>y</a:t>
            </a:r>
            <a:r>
              <a:rPr sz="2400" lang="en-US"/>
              <a:t> </a:t>
            </a:r>
            <a:r>
              <a:rPr sz="2400" lang="en-US"/>
              <a:t>Angel </a:t>
            </a:r>
            <a:r>
              <a:rPr sz="2400" lang="en-US"/>
              <a:t>E</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6</a:t>
            </a:r>
            <a:r>
              <a:rPr dirty="0" sz="2400" lang="en-US"/>
              <a:t>7</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2024-08-30T11:17:24Z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62b2e3f0937a41f0b55a39abc5c6301b</vt:lpwstr>
  </property>
</Properties>
</file>