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Relationship Id="rId12" Type="http://schemas.openxmlformats.org/officeDocument/2006/relationships/image" Target="../media/image161.png"/><Relationship Id="rId13" Type="http://schemas.openxmlformats.org/officeDocument/2006/relationships/image" Target="../media/image162.png"/><Relationship Id="rId14" Type="http://schemas.openxmlformats.org/officeDocument/2006/relationships/image" Target="../media/image163.png"/><Relationship Id="rId15" Type="http://schemas.openxmlformats.org/officeDocument/2006/relationships/image" Target="../media/image164.png"/><Relationship Id="rId16" Type="http://schemas.openxmlformats.org/officeDocument/2006/relationships/image" Target="../media/image165.png"/><Relationship Id="rId17" Type="http://schemas.openxmlformats.org/officeDocument/2006/relationships/image" Target="../media/image166.png"/><Relationship Id="rId18" Type="http://schemas.openxmlformats.org/officeDocument/2006/relationships/image" Target="../media/image167.png"/><Relationship Id="rId19" Type="http://schemas.openxmlformats.org/officeDocument/2006/relationships/image" Target="../media/image168.png"/><Relationship Id="rId20" Type="http://schemas.openxmlformats.org/officeDocument/2006/relationships/image" Target="../media/image169.png"/><Relationship Id="rId21" Type="http://schemas.openxmlformats.org/officeDocument/2006/relationships/image" Target="../media/image170.png"/><Relationship Id="rId22" Type="http://schemas.openxmlformats.org/officeDocument/2006/relationships/image" Target="../media/image171.png"/><Relationship Id="rId23" Type="http://schemas.openxmlformats.org/officeDocument/2006/relationships/image" Target="../media/image172.png"/><Relationship Id="rId24" Type="http://schemas.openxmlformats.org/officeDocument/2006/relationships/image" Target="../media/image173.png"/><Relationship Id="rId25" Type="http://schemas.openxmlformats.org/officeDocument/2006/relationships/image" Target="../media/image17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Relationship Id="rId13" Type="http://schemas.openxmlformats.org/officeDocument/2006/relationships/image" Target="../media/image18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9" Type="http://schemas.openxmlformats.org/officeDocument/2006/relationships/image" Target="../media/image194.png"/><Relationship Id="rId10" Type="http://schemas.openxmlformats.org/officeDocument/2006/relationships/image" Target="../media/image19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Relationship Id="rId25" Type="http://schemas.openxmlformats.org/officeDocument/2006/relationships/image" Target="../media/image9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Relationship Id="rId18" Type="http://schemas.openxmlformats.org/officeDocument/2006/relationships/image" Target="../media/image128.png"/><Relationship Id="rId19" Type="http://schemas.openxmlformats.org/officeDocument/2006/relationships/image" Target="../media/image129.png"/><Relationship Id="rId20" Type="http://schemas.openxmlformats.org/officeDocument/2006/relationships/image" Target="../media/image130.png"/><Relationship Id="rId21" Type="http://schemas.openxmlformats.org/officeDocument/2006/relationships/image" Target="../media/image131.png"/><Relationship Id="rId22" Type="http://schemas.openxmlformats.org/officeDocument/2006/relationships/image" Target="../media/image132.png"/><Relationship Id="rId23" Type="http://schemas.openxmlformats.org/officeDocument/2006/relationships/image" Target="../media/image133.png"/><Relationship Id="rId24" Type="http://schemas.openxmlformats.org/officeDocument/2006/relationships/image" Target="../media/image134.png"/><Relationship Id="rId25" Type="http://schemas.openxmlformats.org/officeDocument/2006/relationships/image" Target="../media/image135.png"/><Relationship Id="rId26" Type="http://schemas.openxmlformats.org/officeDocument/2006/relationships/image" Target="../media/image13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Relationship Id="rId14" Type="http://schemas.openxmlformats.org/officeDocument/2006/relationships/image" Target="../media/image149.png"/><Relationship Id="rId15" Type="http://schemas.openxmlformats.org/officeDocument/2006/relationships/image" Target="../media/image1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25876" y="7230403"/>
            <a:ext cx="5433962" cy="659989"/>
            <a:chOff x="6425876" y="7230403"/>
            <a:chExt cx="5433962" cy="6599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5876" y="7230403"/>
              <a:ext cx="5433962" cy="6599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3849" y="7257383"/>
            <a:ext cx="3609524" cy="6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3524" y="2468297"/>
            <a:ext cx="6561905" cy="20380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495" y="3375314"/>
            <a:ext cx="17019048" cy="56857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76748" y="3143560"/>
            <a:ext cx="16028571" cy="56857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45077" y="8639629"/>
            <a:ext cx="5742857" cy="4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60518" y="6711739"/>
            <a:ext cx="1293447" cy="329995"/>
            <a:chOff x="14160518" y="6711739"/>
            <a:chExt cx="1293447" cy="3299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60518" y="6711739"/>
              <a:ext cx="1293447" cy="32999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34022" y="6737228"/>
            <a:ext cx="1666667" cy="2952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730" y="486617"/>
            <a:ext cx="16957529" cy="9389961"/>
            <a:chOff x="1057730" y="486617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730" y="486617"/>
              <a:ext cx="16957529" cy="93899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3741" y="1790256"/>
            <a:ext cx="1276190" cy="495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4" y="1419194"/>
            <a:ext cx="3219048" cy="14190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28248" y="2176010"/>
            <a:ext cx="1380952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84277" y="6862096"/>
            <a:ext cx="1828571" cy="5428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5058" y="7291334"/>
            <a:ext cx="2200000" cy="8190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81563" y="6862096"/>
            <a:ext cx="1447619" cy="5428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12344" y="7272287"/>
            <a:ext cx="2095238" cy="8190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14068" y="6862096"/>
            <a:ext cx="1447619" cy="54285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44848" y="7243715"/>
            <a:ext cx="2438095" cy="8190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55512" y="4913931"/>
            <a:ext cx="2063640" cy="1993876"/>
            <a:chOff x="2655512" y="4913931"/>
            <a:chExt cx="2063640" cy="19938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55512" y="4913931"/>
              <a:ext cx="2063640" cy="199387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90001" y="6862096"/>
            <a:ext cx="1447619" cy="54285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820763" y="7243715"/>
            <a:ext cx="2161905" cy="8190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365620" y="6862096"/>
            <a:ext cx="1447619" cy="5428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696382" y="7243715"/>
            <a:ext cx="2190476" cy="8190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477089" y="4913931"/>
            <a:ext cx="2063640" cy="1993876"/>
            <a:chOff x="5477089" y="4913931"/>
            <a:chExt cx="2063640" cy="199387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77089" y="4913931"/>
              <a:ext cx="2063640" cy="19938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04674" y="4913931"/>
            <a:ext cx="2063640" cy="1993876"/>
            <a:chOff x="8504674" y="4913931"/>
            <a:chExt cx="2063640" cy="199387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04674" y="4913931"/>
              <a:ext cx="2063640" cy="19938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41851" y="4913931"/>
            <a:ext cx="2063640" cy="1993876"/>
            <a:chOff x="11341851" y="4913931"/>
            <a:chExt cx="2063640" cy="199387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341851" y="4913931"/>
              <a:ext cx="2063640" cy="19938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210215" y="4913931"/>
            <a:ext cx="2063640" cy="1993876"/>
            <a:chOff x="14210215" y="4913931"/>
            <a:chExt cx="2063640" cy="19938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210215" y="4913931"/>
              <a:ext cx="2063640" cy="19938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819239" y="1998144"/>
            <a:ext cx="2390476" cy="438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2834" y="409136"/>
            <a:ext cx="16957529" cy="9389961"/>
            <a:chOff x="702834" y="40913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834" y="409136"/>
              <a:ext cx="16957529" cy="93899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8827" y="1790256"/>
            <a:ext cx="1285714" cy="495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4" y="1419194"/>
            <a:ext cx="3200000" cy="14190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3334" y="2176010"/>
            <a:ext cx="1285714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05847" y="3155095"/>
            <a:ext cx="11042870" cy="5825050"/>
            <a:chOff x="3705847" y="3155095"/>
            <a:chExt cx="11042870" cy="58250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05847" y="3155095"/>
              <a:ext cx="11042870" cy="58250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19239" y="1998144"/>
            <a:ext cx="2390476" cy="4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049387" y="3155095"/>
            <a:ext cx="10378708" cy="5825050"/>
            <a:chOff x="4049387" y="3155095"/>
            <a:chExt cx="10378708" cy="582505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9387" y="3155095"/>
              <a:ext cx="10378708" cy="58250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60971" y="5585734"/>
            <a:ext cx="963771" cy="963771"/>
            <a:chOff x="8660971" y="5585734"/>
            <a:chExt cx="963771" cy="9637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60971" y="5585734"/>
              <a:ext cx="963771" cy="963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0428" y="3854486"/>
            <a:ext cx="9419048" cy="3028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04043" y="3451048"/>
            <a:ext cx="3277628" cy="624610"/>
            <a:chOff x="7504043" y="3451048"/>
            <a:chExt cx="3277628" cy="6246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4043" y="3451048"/>
              <a:ext cx="3277628" cy="62461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55349" y="3476582"/>
            <a:ext cx="2752381" cy="5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49687" y="6565715"/>
            <a:ext cx="7015274" cy="454396"/>
            <a:chOff x="5649687" y="6565715"/>
            <a:chExt cx="7015274" cy="4543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9687" y="6565715"/>
              <a:ext cx="7015274" cy="45439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9544" y="6597477"/>
            <a:ext cx="5742857" cy="409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73950" y="5676240"/>
            <a:ext cx="7337815" cy="284953"/>
            <a:chOff x="5473950" y="5676240"/>
            <a:chExt cx="7337815" cy="28495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503928" y="5773706"/>
              <a:ext cx="7277858" cy="187487"/>
              <a:chOff x="5503928" y="5773706"/>
              <a:chExt cx="7277858" cy="18748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503928" y="5773706"/>
                <a:ext cx="7277858" cy="18748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489643" y="5714045"/>
              <a:ext cx="7306429" cy="131585"/>
              <a:chOff x="5489643" y="5714045"/>
              <a:chExt cx="7306429" cy="13158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489643" y="5714045"/>
                <a:ext cx="7306429" cy="13158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473950" y="5676240"/>
              <a:ext cx="7337815" cy="59647"/>
              <a:chOff x="5473950" y="5676240"/>
              <a:chExt cx="7337815" cy="5964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473950" y="5676240"/>
                <a:ext cx="7337815" cy="5964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4936" y="3324240"/>
            <a:ext cx="11952381" cy="5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8823" y="2685096"/>
            <a:ext cx="14548068" cy="229606"/>
            <a:chOff x="1868823" y="2685096"/>
            <a:chExt cx="14548068" cy="2296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8823" y="2685096"/>
              <a:ext cx="14548068" cy="2296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87343" y="1336558"/>
            <a:ext cx="3304762" cy="16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6733" y="8010328"/>
            <a:ext cx="4095238" cy="1209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463" y="409136"/>
            <a:ext cx="16957529" cy="9389961"/>
            <a:chOff x="683463" y="40913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463" y="40913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7" y="1419197"/>
            <a:ext cx="1876190" cy="14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39" y="1998144"/>
            <a:ext cx="2390476" cy="4380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9844" y="7012083"/>
            <a:ext cx="1133333" cy="4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0324" y="7728438"/>
            <a:ext cx="1685714" cy="3238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70327" y="7413566"/>
            <a:ext cx="828571" cy="3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95073" y="7012083"/>
            <a:ext cx="1580952" cy="4476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05553" y="7728438"/>
            <a:ext cx="1914286" cy="647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05551" y="7413566"/>
            <a:ext cx="809524" cy="323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30292" y="7012083"/>
            <a:ext cx="1076190" cy="4476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40772" y="7728438"/>
            <a:ext cx="1371429" cy="3238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40775" y="7413566"/>
            <a:ext cx="800000" cy="3238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565511" y="7012083"/>
            <a:ext cx="1076190" cy="4476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575991" y="7728438"/>
            <a:ext cx="1409524" cy="32381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575999" y="7413566"/>
            <a:ext cx="800000" cy="32381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800749" y="7012083"/>
            <a:ext cx="1066667" cy="4476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811229" y="7728438"/>
            <a:ext cx="1476190" cy="32381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811223" y="7413566"/>
            <a:ext cx="809524" cy="3238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78527" y="2944855"/>
            <a:ext cx="6325247" cy="464437"/>
            <a:chOff x="1878527" y="2944855"/>
            <a:chExt cx="6325247" cy="46443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78527" y="2944855"/>
              <a:ext cx="6325247" cy="46443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94668" y="2993496"/>
            <a:ext cx="1885714" cy="37142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14966" y="5315364"/>
            <a:ext cx="1512243" cy="1512243"/>
            <a:chOff x="1914966" y="5315364"/>
            <a:chExt cx="1512243" cy="15122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14966" y="53153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34184" y="5315364"/>
            <a:ext cx="1512243" cy="1512243"/>
            <a:chOff x="5134184" y="5315364"/>
            <a:chExt cx="1512243" cy="15122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34184" y="53153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53402" y="5315364"/>
            <a:ext cx="1512243" cy="1512243"/>
            <a:chOff x="8353402" y="5315364"/>
            <a:chExt cx="1512243" cy="151224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353402" y="53153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572621" y="5315364"/>
            <a:ext cx="1512243" cy="1512243"/>
            <a:chOff x="11572621" y="5315364"/>
            <a:chExt cx="1512243" cy="151224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572621" y="5315364"/>
              <a:ext cx="1512243" cy="15122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791839" y="5315364"/>
            <a:ext cx="1512243" cy="1512243"/>
            <a:chOff x="14791839" y="5315364"/>
            <a:chExt cx="1512243" cy="151224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791839" y="5315364"/>
              <a:ext cx="1512243" cy="151224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745196" y="5497088"/>
            <a:ext cx="1409524" cy="1361905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926867" y="5497088"/>
            <a:ext cx="1333333" cy="136190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150095" y="5497088"/>
            <a:ext cx="1323810" cy="136190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331766" y="5497088"/>
            <a:ext cx="1323810" cy="1361905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635043" y="5497088"/>
            <a:ext cx="1333333" cy="1361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8576" y="1619645"/>
            <a:ext cx="1904762" cy="7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4" y="1419194"/>
            <a:ext cx="5771429" cy="1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9102" y="5085806"/>
            <a:ext cx="4019048" cy="409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3153719"/>
            <a:ext cx="4051356" cy="5492576"/>
            <a:chOff x="9142857" y="3153719"/>
            <a:chExt cx="4051356" cy="54925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3153719"/>
              <a:ext cx="4051356" cy="54925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7482" y="5176021"/>
            <a:ext cx="2844768" cy="4521310"/>
            <a:chOff x="12857482" y="5176021"/>
            <a:chExt cx="2844768" cy="452131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2857482" y="5176021"/>
              <a:ext cx="2844768" cy="45213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68823" y="3153719"/>
            <a:ext cx="6171429" cy="3978276"/>
            <a:chOff x="1868823" y="3153719"/>
            <a:chExt cx="6171429" cy="397827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8823" y="3153719"/>
              <a:ext cx="6171429" cy="39782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19239" y="1998144"/>
            <a:ext cx="2390476" cy="43809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43087" y="2249401"/>
            <a:ext cx="609524" cy="3142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1303" y="1790256"/>
            <a:ext cx="1323810" cy="495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4" y="1419194"/>
            <a:ext cx="3209524" cy="14190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3429" y="2176010"/>
            <a:ext cx="590476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60616" y="3858317"/>
            <a:ext cx="3848369" cy="3843558"/>
            <a:chOff x="2160616" y="3858317"/>
            <a:chExt cx="3848369" cy="38435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0616" y="3858317"/>
              <a:ext cx="3848369" cy="38435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16935" y="3544993"/>
            <a:ext cx="4624351" cy="4470206"/>
            <a:chOff x="11716935" y="3544993"/>
            <a:chExt cx="4624351" cy="447020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16935" y="3544993"/>
              <a:ext cx="4624351" cy="44702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56554" y="3956060"/>
            <a:ext cx="5137377" cy="4061167"/>
            <a:chOff x="6356554" y="3956060"/>
            <a:chExt cx="5137377" cy="40611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56554" y="3956060"/>
              <a:ext cx="5137377" cy="40611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19239" y="1998144"/>
            <a:ext cx="2390476" cy="438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3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4" y="1419194"/>
            <a:ext cx="4695238" cy="14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19239" y="1998144"/>
            <a:ext cx="2390476" cy="4095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96526" y="7479983"/>
            <a:ext cx="7285714" cy="10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52171" y="3242857"/>
            <a:ext cx="13419048" cy="57904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68495" y="6695344"/>
            <a:ext cx="1643954" cy="284953"/>
            <a:chOff x="4668495" y="6695344"/>
            <a:chExt cx="1643954" cy="28495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671309" y="6792810"/>
              <a:ext cx="1638326" cy="187487"/>
              <a:chOff x="4671309" y="6792810"/>
              <a:chExt cx="1638326" cy="18748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71309" y="6792810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671309" y="6733150"/>
              <a:ext cx="1638326" cy="131585"/>
              <a:chOff x="4671309" y="6733150"/>
              <a:chExt cx="1638326" cy="13158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671309" y="6733150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668495" y="6695344"/>
              <a:ext cx="1643954" cy="59647"/>
              <a:chOff x="4668495" y="6695344"/>
              <a:chExt cx="1643954" cy="5964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668495" y="6695344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6411375" y="6685367"/>
            <a:ext cx="1643954" cy="284953"/>
            <a:chOff x="6411375" y="6685367"/>
            <a:chExt cx="1643954" cy="28495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6414189" y="6782833"/>
              <a:ext cx="1638326" cy="187487"/>
              <a:chOff x="6414189" y="6782833"/>
              <a:chExt cx="1638326" cy="18748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414189" y="6782833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414189" y="6723173"/>
              <a:ext cx="1638326" cy="131585"/>
              <a:chOff x="6414189" y="6723173"/>
              <a:chExt cx="1638326" cy="13158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14189" y="6723173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11375" y="6685367"/>
              <a:ext cx="1643954" cy="59647"/>
              <a:chOff x="6411375" y="6685367"/>
              <a:chExt cx="1643954" cy="5964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411375" y="6685367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8182826" y="6685367"/>
            <a:ext cx="1643954" cy="284953"/>
            <a:chOff x="8182826" y="6685367"/>
            <a:chExt cx="1643954" cy="28495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185640" y="6782833"/>
              <a:ext cx="1638326" cy="187487"/>
              <a:chOff x="8185640" y="6782833"/>
              <a:chExt cx="1638326" cy="18748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85640" y="6782833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185640" y="6723173"/>
              <a:ext cx="1638326" cy="131585"/>
              <a:chOff x="8185640" y="6723173"/>
              <a:chExt cx="1638326" cy="13158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185640" y="6723173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82826" y="6685367"/>
              <a:ext cx="1643954" cy="59647"/>
              <a:chOff x="8182826" y="6685367"/>
              <a:chExt cx="1643954" cy="5964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182826" y="6685367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0297343" y="6695344"/>
            <a:ext cx="1643954" cy="284953"/>
            <a:chOff x="10297343" y="6695344"/>
            <a:chExt cx="1643954" cy="284953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0300158" y="6792810"/>
              <a:ext cx="1638326" cy="187487"/>
              <a:chOff x="10300158" y="6792810"/>
              <a:chExt cx="1638326" cy="18748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300158" y="6792810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0300158" y="6733150"/>
              <a:ext cx="1638326" cy="131585"/>
              <a:chOff x="10300158" y="6733150"/>
              <a:chExt cx="1638326" cy="13158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300158" y="6733150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0297343" y="6695344"/>
              <a:ext cx="1643954" cy="59647"/>
              <a:chOff x="10297343" y="6695344"/>
              <a:chExt cx="1643954" cy="59647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297343" y="6695344"/>
                <a:ext cx="1643954" cy="59647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12068503" y="6685367"/>
            <a:ext cx="1643954" cy="284953"/>
            <a:chOff x="12068503" y="6685367"/>
            <a:chExt cx="1643954" cy="284953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2071318" y="6782833"/>
              <a:ext cx="1638326" cy="187487"/>
              <a:chOff x="12071318" y="6782833"/>
              <a:chExt cx="1638326" cy="187487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2071318" y="6782833"/>
                <a:ext cx="1638326" cy="187487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2071318" y="6723173"/>
              <a:ext cx="1638326" cy="131585"/>
              <a:chOff x="12071318" y="6723173"/>
              <a:chExt cx="1638326" cy="131585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2071318" y="6723173"/>
                <a:ext cx="1638326" cy="131585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68503" y="6685367"/>
              <a:ext cx="1643954" cy="59647"/>
              <a:chOff x="12068503" y="6685367"/>
              <a:chExt cx="1643954" cy="59647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2068503" y="6685367"/>
                <a:ext cx="1643954" cy="5964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0286" y="3635102"/>
            <a:ext cx="7029103" cy="4918357"/>
            <a:chOff x="9330286" y="3635102"/>
            <a:chExt cx="7029103" cy="4918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286" y="3635102"/>
              <a:ext cx="7029103" cy="49183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4" y="1419194"/>
            <a:ext cx="9114286" cy="14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28429" y="5013743"/>
            <a:ext cx="6876190" cy="28761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801105" y="4130773"/>
            <a:ext cx="3309408" cy="525915"/>
            <a:chOff x="9801105" y="4130773"/>
            <a:chExt cx="3309408" cy="52591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01105" y="4130773"/>
              <a:ext cx="3309408" cy="52591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27372" y="4152276"/>
            <a:ext cx="2447619" cy="5333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02333" y="3939551"/>
            <a:ext cx="6171429" cy="1311429"/>
            <a:chOff x="2202333" y="3939551"/>
            <a:chExt cx="6171429" cy="131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2333" y="3939551"/>
              <a:ext cx="6171429" cy="131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77430" y="5412384"/>
            <a:ext cx="5421236" cy="3456038"/>
            <a:chOff x="2577430" y="5412384"/>
            <a:chExt cx="5421236" cy="345603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77430" y="5412384"/>
              <a:ext cx="5421236" cy="34560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19239" y="1998144"/>
            <a:ext cx="2390476" cy="43809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96986" y="7784584"/>
            <a:ext cx="6304762" cy="6857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03741" y="1790256"/>
            <a:ext cx="1285714" cy="4952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84" y="1419194"/>
            <a:ext cx="3247619" cy="1419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28248" y="2176010"/>
            <a:ext cx="761905" cy="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1593" y="3831148"/>
            <a:ext cx="6311021" cy="2377535"/>
            <a:chOff x="2711593" y="3831148"/>
            <a:chExt cx="6311021" cy="23775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1593" y="3831148"/>
              <a:ext cx="6311021" cy="23775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63100" y="3831148"/>
            <a:ext cx="6311021" cy="2377535"/>
            <a:chOff x="9263100" y="3831148"/>
            <a:chExt cx="6311021" cy="23775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63100" y="3831148"/>
              <a:ext cx="6311021" cy="23775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51796" y="4347329"/>
            <a:ext cx="1695238" cy="4761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60656" y="4768856"/>
            <a:ext cx="3638095" cy="37142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643672" y="4347329"/>
            <a:ext cx="1695238" cy="4761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52532" y="4768856"/>
            <a:ext cx="3609524" cy="7428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86842" y="4401776"/>
            <a:ext cx="1285714" cy="124761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47771" y="4401776"/>
            <a:ext cx="1219048" cy="12476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711593" y="6206670"/>
            <a:ext cx="6311021" cy="2377535"/>
            <a:chOff x="2711593" y="6206670"/>
            <a:chExt cx="6311021" cy="237753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11593" y="6206670"/>
              <a:ext cx="6311021" cy="237753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051796" y="6722853"/>
            <a:ext cx="1438095" cy="47619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060656" y="7144380"/>
            <a:ext cx="2895238" cy="74285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86842" y="6777298"/>
            <a:ext cx="1209524" cy="12476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263100" y="6206670"/>
            <a:ext cx="6311021" cy="2377535"/>
            <a:chOff x="9263100" y="6206670"/>
            <a:chExt cx="6311021" cy="237753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263100" y="6206670"/>
              <a:ext cx="6311021" cy="237753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643672" y="6722853"/>
            <a:ext cx="1619048" cy="47619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652532" y="7144380"/>
            <a:ext cx="3609524" cy="74285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947771" y="6777298"/>
            <a:ext cx="1209524" cy="124761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819239" y="1998144"/>
            <a:ext cx="2390476" cy="438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BD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093" y="447876"/>
            <a:ext cx="16957529" cy="9389961"/>
            <a:chOff x="664093" y="447876"/>
            <a:chExt cx="16957529" cy="9389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3" y="447876"/>
              <a:ext cx="16957529" cy="93899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8122" y="1790256"/>
            <a:ext cx="1276190" cy="495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8984" y="1419194"/>
            <a:ext cx="3219048" cy="14190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42629" y="2176010"/>
            <a:ext cx="1133333" cy="3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8823" y="1228599"/>
            <a:ext cx="14548068" cy="229606"/>
            <a:chOff x="1868823" y="1228599"/>
            <a:chExt cx="14548068" cy="2296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8823" y="1228599"/>
              <a:ext cx="14548068" cy="22960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7453" y="1521411"/>
            <a:ext cx="1733333" cy="4666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3199" y="2695367"/>
            <a:ext cx="14519317" cy="59444"/>
            <a:chOff x="1883199" y="2695367"/>
            <a:chExt cx="14519317" cy="594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199" y="2695367"/>
              <a:ext cx="14519317" cy="594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69116" y="3069182"/>
            <a:ext cx="4212040" cy="7255273"/>
            <a:chOff x="2169116" y="3069182"/>
            <a:chExt cx="4212040" cy="725527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9116" y="3069182"/>
              <a:ext cx="4212040" cy="725527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65563" y="4127410"/>
            <a:ext cx="3533333" cy="70380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93811" y="3519878"/>
            <a:ext cx="2323810" cy="8095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79841" y="5621771"/>
            <a:ext cx="4019048" cy="4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48085" y="3145056"/>
            <a:ext cx="8349399" cy="5547309"/>
            <a:chOff x="7248085" y="3145056"/>
            <a:chExt cx="8349399" cy="55473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48085" y="3145056"/>
              <a:ext cx="8349399" cy="55473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00539" y="1964787"/>
            <a:ext cx="2587601" cy="454396"/>
            <a:chOff x="13800539" y="1964787"/>
            <a:chExt cx="2587601" cy="4543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00539" y="1964787"/>
              <a:ext cx="2587601" cy="45439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19239" y="1998144"/>
            <a:ext cx="2390476" cy="438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2021-02-19T12:09:06Z</dcterms:created>
  <dcterms:modified xsi:type="dcterms:W3CDTF">2021-02-19T12:09:06Z</dcterms:modified>
</cp:coreProperties>
</file>