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 showGuides="1">
      <p:cViewPr varScale="1">
        <p:scale>
          <a:sx n="79" d="100"/>
          <a:sy n="79" d="100"/>
        </p:scale>
        <p:origin x="1864" y="216"/>
      </p:cViewPr>
      <p:guideLst>
        <p:guide orient="horz" pos="389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B5BC-824E-964C-BE94-40B2A3971DD9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F294-3C00-DD44-BF15-7741F041D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82625" y="228599"/>
            <a:ext cx="5390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2"/>
                </a:solidFill>
              </a:rPr>
              <a:t>RaspberryPi</a:t>
            </a:r>
            <a:r>
              <a:rPr kumimoji="1" lang="ja-JP" altLang="en-US" sz="3200" dirty="0" smtClean="0"/>
              <a:t>　旗振りロボット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2682" y="2694669"/>
            <a:ext cx="2624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使い方</a:t>
            </a:r>
          </a:p>
          <a:p>
            <a:pPr marL="342900" indent="-342900">
              <a:buAutoNum type="arabicPeriod"/>
            </a:pPr>
            <a:r>
              <a:rPr kumimoji="1" lang="ja-JP" altLang="en-US" sz="2800" dirty="0" smtClean="0"/>
              <a:t>アプリを起動</a:t>
            </a:r>
            <a:endParaRPr kumimoji="1" lang="en-US" altLang="ja-JP" sz="2800" dirty="0" smtClean="0"/>
          </a:p>
          <a:p>
            <a:pPr marL="342900" indent="-342900">
              <a:buAutoNum type="arabicPeriod"/>
            </a:pPr>
            <a:r>
              <a:rPr kumimoji="1" lang="ja-JP" altLang="en-US" sz="2800" dirty="0" smtClean="0"/>
              <a:t>ボタンをタップ</a:t>
            </a:r>
          </a:p>
          <a:p>
            <a:pPr marL="342900" indent="-342900">
              <a:buAutoNum type="arabicPeriod"/>
            </a:pPr>
            <a:r>
              <a:rPr kumimoji="1" lang="ja-JP" altLang="en-US" sz="2800" dirty="0" smtClean="0"/>
              <a:t>旗が動く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428" y="1107036"/>
            <a:ext cx="6851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スマートフォンのアプリと</a:t>
            </a:r>
            <a:r>
              <a:rPr kumimoji="1" lang="en-US" altLang="ja-JP" sz="2400" dirty="0" err="1" smtClean="0">
                <a:solidFill>
                  <a:schemeClr val="accent2"/>
                </a:solidFill>
              </a:rPr>
              <a:t>RaspberryPi</a:t>
            </a:r>
            <a:r>
              <a:rPr kumimoji="1" lang="ja-JP" altLang="en-US" sz="2400" dirty="0" smtClean="0"/>
              <a:t>が通信を行い、</a:t>
            </a: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</a:rPr>
              <a:t>RaspberryPi</a:t>
            </a:r>
            <a:r>
              <a:rPr kumimoji="1" lang="ja-JP" altLang="en-US" sz="2400" dirty="0" smtClean="0"/>
              <a:t>でモータを制御することで旗を振ります。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397" y="8735785"/>
            <a:ext cx="58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調子の悪い時は、一度アプリを終了してから</a:t>
            </a:r>
          </a:p>
          <a:p>
            <a:r>
              <a:rPr kumimoji="1" lang="ja-JP" altLang="en-US" sz="2400" dirty="0" smtClean="0"/>
              <a:t>もう一度アプリを起動してください。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7" y="6224823"/>
            <a:ext cx="1754632" cy="175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18" y="4825432"/>
            <a:ext cx="2541156" cy="33739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5345">
            <a:off x="4745537" y="3034883"/>
            <a:ext cx="2400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52</Words>
  <Application>Microsoft Macintosh PowerPoint</Application>
  <PresentationFormat>A4 210x297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Jinsei Shima</dc:creator>
  <cp:lastModifiedBy>Jinsei Shima</cp:lastModifiedBy>
  <cp:revision>7</cp:revision>
  <dcterms:created xsi:type="dcterms:W3CDTF">2015-11-07T04:07:05Z</dcterms:created>
  <dcterms:modified xsi:type="dcterms:W3CDTF">2015-11-07T04:21:12Z</dcterms:modified>
</cp:coreProperties>
</file>