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160000" cy="7620000"/>
  <p:notesSz cx="4546600" cy="6781800"/>
  <p:embeddedFontLst>
    <p:embeddedFont>
      <p:font typeface="Verdana" panose="020B060403050404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T Mono" panose="020B0604020202020204" charset="0"/>
      <p:regular r:id="rId16"/>
    </p:embeddedFont>
    <p:embeddedFont>
      <p:font typeface="Oxygen Mono" panose="02000503000000090004" pitchFamily="50" charset="0"/>
      <p:regular r:id="rId17"/>
    </p:embeddedFont>
    <p:embeddedFont>
      <p:font typeface="Impact" panose="020B0806030902050204" pitchFamily="34" charset="0"/>
      <p:regular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Nova Mono" panose="020B0604020202020204" charset="0"/>
      <p:regular r:id="rId23"/>
    </p:embeddedFont>
    <p:embeddedFont>
      <p:font typeface="Comic Sans MS" panose="030F0702030302020204" pitchFamily="66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300" y="-96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579438" y="508000"/>
            <a:ext cx="3389312" cy="2543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454660" y="3221355"/>
            <a:ext cx="3637280" cy="3051810"/>
          </a:xfrm>
          <a:prstGeom prst="rect">
            <a:avLst/>
          </a:prstGeom>
          <a:noFill/>
          <a:ln>
            <a:noFill/>
          </a:ln>
        </p:spPr>
        <p:txBody>
          <a:bodyPr lIns="58250" tIns="58250" rIns="58250" bIns="58250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4026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579438" y="508000"/>
            <a:ext cx="3389312" cy="2543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4660" y="3221355"/>
            <a:ext cx="3637280" cy="3051810"/>
          </a:xfrm>
          <a:prstGeom prst="rect">
            <a:avLst/>
          </a:prstGeom>
        </p:spPr>
        <p:txBody>
          <a:bodyPr lIns="58250" tIns="58250" rIns="58250" bIns="58250" anchor="t" anchorCtr="0">
            <a:noAutofit/>
          </a:bodyPr>
          <a:lstStyle/>
          <a:p>
            <a:endParaRPr sz="9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579438" y="508000"/>
            <a:ext cx="3389312" cy="2543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4660" y="3221355"/>
            <a:ext cx="3637280" cy="3051810"/>
          </a:xfrm>
          <a:prstGeom prst="rect">
            <a:avLst/>
          </a:prstGeom>
        </p:spPr>
        <p:txBody>
          <a:bodyPr lIns="58250" tIns="58250" rIns="58250" bIns="5825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579438" y="508000"/>
            <a:ext cx="3389312" cy="2543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4660" y="3221355"/>
            <a:ext cx="3637280" cy="3051810"/>
          </a:xfrm>
          <a:prstGeom prst="rect">
            <a:avLst/>
          </a:prstGeom>
        </p:spPr>
        <p:txBody>
          <a:bodyPr lIns="58250" tIns="58250" rIns="58250" bIns="5825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579438" y="508000"/>
            <a:ext cx="3389312" cy="2543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4660" y="3221355"/>
            <a:ext cx="3637280" cy="3051810"/>
          </a:xfrm>
          <a:prstGeom prst="rect">
            <a:avLst/>
          </a:prstGeom>
        </p:spPr>
        <p:txBody>
          <a:bodyPr lIns="58250" tIns="58250" rIns="58250" bIns="5825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579438" y="508000"/>
            <a:ext cx="3389312" cy="25431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4660" y="3221355"/>
            <a:ext cx="3637280" cy="3051810"/>
          </a:xfrm>
          <a:prstGeom prst="rect">
            <a:avLst/>
          </a:prstGeom>
        </p:spPr>
        <p:txBody>
          <a:bodyPr lIns="58250" tIns="58250" rIns="58250" bIns="5825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46342" y="1103074"/>
            <a:ext cx="9467400" cy="3040799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 algn="ctr">
              <a:spcBef>
                <a:spcPts val="0"/>
              </a:spcBef>
              <a:buSzPct val="100000"/>
              <a:defRPr sz="6400"/>
            </a:lvl1pPr>
            <a:lvl2pPr lvl="1" algn="ctr">
              <a:spcBef>
                <a:spcPts val="0"/>
              </a:spcBef>
              <a:buSzPct val="100000"/>
              <a:defRPr sz="6400"/>
            </a:lvl2pPr>
            <a:lvl3pPr lvl="2" algn="ctr">
              <a:spcBef>
                <a:spcPts val="0"/>
              </a:spcBef>
              <a:buSzPct val="100000"/>
              <a:defRPr sz="6400"/>
            </a:lvl3pPr>
            <a:lvl4pPr lvl="3" algn="ctr">
              <a:spcBef>
                <a:spcPts val="0"/>
              </a:spcBef>
              <a:buSzPct val="100000"/>
              <a:defRPr sz="6400"/>
            </a:lvl4pPr>
            <a:lvl5pPr lvl="4" algn="ctr">
              <a:spcBef>
                <a:spcPts val="0"/>
              </a:spcBef>
              <a:buSzPct val="100000"/>
              <a:defRPr sz="6400"/>
            </a:lvl5pPr>
            <a:lvl6pPr lvl="5" algn="ctr">
              <a:spcBef>
                <a:spcPts val="0"/>
              </a:spcBef>
              <a:buSzPct val="100000"/>
              <a:defRPr sz="6400"/>
            </a:lvl6pPr>
            <a:lvl7pPr lvl="6" algn="ctr">
              <a:spcBef>
                <a:spcPts val="0"/>
              </a:spcBef>
              <a:buSzPct val="100000"/>
              <a:defRPr sz="6400"/>
            </a:lvl7pPr>
            <a:lvl8pPr lvl="7" algn="ctr">
              <a:spcBef>
                <a:spcPts val="0"/>
              </a:spcBef>
              <a:buSzPct val="100000"/>
              <a:defRPr sz="6400"/>
            </a:lvl8pPr>
            <a:lvl9pPr lvl="8" algn="ctr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46333" y="4198703"/>
            <a:ext cx="9467400" cy="11742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5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46333" y="1638703"/>
            <a:ext cx="9467400" cy="2908799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 algn="ctr">
              <a:spcBef>
                <a:spcPts val="0"/>
              </a:spcBef>
              <a:buSzPct val="100000"/>
              <a:defRPr sz="14800"/>
            </a:lvl1pPr>
            <a:lvl2pPr lvl="1" algn="ctr">
              <a:spcBef>
                <a:spcPts val="0"/>
              </a:spcBef>
              <a:buSzPct val="100000"/>
              <a:defRPr sz="14800"/>
            </a:lvl2pPr>
            <a:lvl3pPr lvl="2" algn="ctr">
              <a:spcBef>
                <a:spcPts val="0"/>
              </a:spcBef>
              <a:buSzPct val="100000"/>
              <a:defRPr sz="14800"/>
            </a:lvl3pPr>
            <a:lvl4pPr lvl="3" algn="ctr">
              <a:spcBef>
                <a:spcPts val="0"/>
              </a:spcBef>
              <a:buSzPct val="100000"/>
              <a:defRPr sz="14800"/>
            </a:lvl4pPr>
            <a:lvl5pPr lvl="4" algn="ctr">
              <a:spcBef>
                <a:spcPts val="0"/>
              </a:spcBef>
              <a:buSzPct val="100000"/>
              <a:defRPr sz="14800"/>
            </a:lvl5pPr>
            <a:lvl6pPr lvl="5" algn="ctr">
              <a:spcBef>
                <a:spcPts val="0"/>
              </a:spcBef>
              <a:buSzPct val="100000"/>
              <a:defRPr sz="14800"/>
            </a:lvl6pPr>
            <a:lvl7pPr lvl="6" algn="ctr">
              <a:spcBef>
                <a:spcPts val="0"/>
              </a:spcBef>
              <a:buSzPct val="100000"/>
              <a:defRPr sz="14800"/>
            </a:lvl7pPr>
            <a:lvl8pPr lvl="7" algn="ctr">
              <a:spcBef>
                <a:spcPts val="0"/>
              </a:spcBef>
              <a:buSzPct val="100000"/>
              <a:defRPr sz="14800"/>
            </a:lvl8pPr>
            <a:lvl9pPr lvl="8" algn="ctr">
              <a:spcBef>
                <a:spcPts val="0"/>
              </a:spcBef>
              <a:buSzPct val="100000"/>
              <a:defRPr sz="14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46333" y="4669962"/>
            <a:ext cx="9467400" cy="19272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46333" y="3186444"/>
            <a:ext cx="9467400" cy="1247099"/>
          </a:xfrm>
          <a:prstGeom prst="rect">
            <a:avLst/>
          </a:prstGeom>
        </p:spPr>
        <p:txBody>
          <a:bodyPr lIns="112875" tIns="112875" rIns="112875" bIns="112875" anchor="ctr" anchorCtr="0"/>
          <a:lstStyle>
            <a:lvl1pPr lvl="0" algn="ctr">
              <a:spcBef>
                <a:spcPts val="0"/>
              </a:spcBef>
              <a:buSzPct val="100000"/>
              <a:defRPr sz="4400"/>
            </a:lvl1pPr>
            <a:lvl2pPr lvl="1" algn="ctr">
              <a:spcBef>
                <a:spcPts val="0"/>
              </a:spcBef>
              <a:buSzPct val="100000"/>
              <a:defRPr sz="4400"/>
            </a:lvl2pPr>
            <a:lvl3pPr lvl="2" algn="ctr">
              <a:spcBef>
                <a:spcPts val="0"/>
              </a:spcBef>
              <a:buSzPct val="100000"/>
              <a:defRPr sz="4400"/>
            </a:lvl3pPr>
            <a:lvl4pPr lvl="3" algn="ctr">
              <a:spcBef>
                <a:spcPts val="0"/>
              </a:spcBef>
              <a:buSzPct val="100000"/>
              <a:defRPr sz="4400"/>
            </a:lvl4pPr>
            <a:lvl5pPr lvl="4" algn="ctr">
              <a:spcBef>
                <a:spcPts val="0"/>
              </a:spcBef>
              <a:buSzPct val="100000"/>
              <a:defRPr sz="4400"/>
            </a:lvl5pPr>
            <a:lvl6pPr lvl="5" algn="ctr">
              <a:spcBef>
                <a:spcPts val="0"/>
              </a:spcBef>
              <a:buSzPct val="100000"/>
              <a:defRPr sz="4400"/>
            </a:lvl6pPr>
            <a:lvl7pPr lvl="6" algn="ctr">
              <a:spcBef>
                <a:spcPts val="0"/>
              </a:spcBef>
              <a:buSzPct val="100000"/>
              <a:defRPr sz="4400"/>
            </a:lvl7pPr>
            <a:lvl8pPr lvl="7" algn="ctr">
              <a:spcBef>
                <a:spcPts val="0"/>
              </a:spcBef>
              <a:buSzPct val="100000"/>
              <a:defRPr sz="4400"/>
            </a:lvl8pPr>
            <a:lvl9pPr lvl="8" algn="ctr">
              <a:spcBef>
                <a:spcPts val="0"/>
              </a:spcBef>
              <a:buSzPct val="100000"/>
              <a:defRPr sz="44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46333" y="1707370"/>
            <a:ext cx="4444200" cy="5061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369333" y="1707370"/>
            <a:ext cx="4444200" cy="5061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SzPct val="100000"/>
              <a:defRPr sz="17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46333" y="823111"/>
            <a:ext cx="3120000" cy="1119600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46333" y="2058666"/>
            <a:ext cx="3120000" cy="47103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SzPct val="100000"/>
              <a:defRPr sz="1500"/>
            </a:lvl1pPr>
            <a:lvl2pPr lvl="1">
              <a:spcBef>
                <a:spcPts val="0"/>
              </a:spcBef>
              <a:buSzPct val="100000"/>
              <a:defRPr sz="1500"/>
            </a:lvl2pPr>
            <a:lvl3pPr lvl="2">
              <a:spcBef>
                <a:spcPts val="0"/>
              </a:spcBef>
              <a:buSzPct val="100000"/>
              <a:defRPr sz="1500"/>
            </a:lvl3pPr>
            <a:lvl4pPr lvl="3">
              <a:spcBef>
                <a:spcPts val="0"/>
              </a:spcBef>
              <a:buSzPct val="100000"/>
              <a:defRPr sz="1500"/>
            </a:lvl4pPr>
            <a:lvl5pPr lvl="4">
              <a:spcBef>
                <a:spcPts val="0"/>
              </a:spcBef>
              <a:buSzPct val="100000"/>
              <a:defRPr sz="1500"/>
            </a:lvl5pPr>
            <a:lvl6pPr lvl="5">
              <a:spcBef>
                <a:spcPts val="0"/>
              </a:spcBef>
              <a:buSzPct val="100000"/>
              <a:defRPr sz="1500"/>
            </a:lvl6pPr>
            <a:lvl7pPr lvl="6">
              <a:spcBef>
                <a:spcPts val="0"/>
              </a:spcBef>
              <a:buSzPct val="100000"/>
              <a:defRPr sz="1500"/>
            </a:lvl7pPr>
            <a:lvl8pPr lvl="7">
              <a:spcBef>
                <a:spcPts val="0"/>
              </a:spcBef>
              <a:buSzPct val="100000"/>
              <a:defRPr sz="1500"/>
            </a:lvl8pPr>
            <a:lvl9pPr lvl="8">
              <a:spcBef>
                <a:spcPts val="0"/>
              </a:spcBef>
              <a:buSzPct val="100000"/>
              <a:defRPr sz="15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544722" y="666888"/>
            <a:ext cx="7075200" cy="6060299"/>
          </a:xfrm>
          <a:prstGeom prst="rect">
            <a:avLst/>
          </a:prstGeom>
        </p:spPr>
        <p:txBody>
          <a:bodyPr lIns="112875" tIns="112875" rIns="112875" bIns="112875" anchor="ctr" anchorCtr="0"/>
          <a:lstStyle>
            <a:lvl1pPr lvl="0">
              <a:spcBef>
                <a:spcPts val="0"/>
              </a:spcBef>
              <a:buSzPct val="100000"/>
              <a:defRPr sz="5900"/>
            </a:lvl1pPr>
            <a:lvl2pPr lvl="1">
              <a:spcBef>
                <a:spcPts val="0"/>
              </a:spcBef>
              <a:buSzPct val="100000"/>
              <a:defRPr sz="5900"/>
            </a:lvl2pPr>
            <a:lvl3pPr lvl="2">
              <a:spcBef>
                <a:spcPts val="0"/>
              </a:spcBef>
              <a:buSzPct val="100000"/>
              <a:defRPr sz="5900"/>
            </a:lvl3pPr>
            <a:lvl4pPr lvl="3">
              <a:spcBef>
                <a:spcPts val="0"/>
              </a:spcBef>
              <a:buSzPct val="100000"/>
              <a:defRPr sz="5900"/>
            </a:lvl4pPr>
            <a:lvl5pPr lvl="4">
              <a:spcBef>
                <a:spcPts val="0"/>
              </a:spcBef>
              <a:buSzPct val="100000"/>
              <a:defRPr sz="5900"/>
            </a:lvl5pPr>
            <a:lvl6pPr lvl="5">
              <a:spcBef>
                <a:spcPts val="0"/>
              </a:spcBef>
              <a:buSzPct val="100000"/>
              <a:defRPr sz="5900"/>
            </a:lvl6pPr>
            <a:lvl7pPr lvl="6">
              <a:spcBef>
                <a:spcPts val="0"/>
              </a:spcBef>
              <a:buSzPct val="100000"/>
              <a:defRPr sz="5900"/>
            </a:lvl7pPr>
            <a:lvl8pPr lvl="7">
              <a:spcBef>
                <a:spcPts val="0"/>
              </a:spcBef>
              <a:buSzPct val="100000"/>
              <a:defRPr sz="5900"/>
            </a:lvl8pPr>
            <a:lvl9pPr lvl="8">
              <a:spcBef>
                <a:spcPts val="0"/>
              </a:spcBef>
              <a:buSzPct val="100000"/>
              <a:defRPr sz="59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5080000" y="-185"/>
            <a:ext cx="5079900" cy="762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95000" y="1826925"/>
            <a:ext cx="4494600" cy="2196000"/>
          </a:xfrm>
          <a:prstGeom prst="rect">
            <a:avLst/>
          </a:prstGeom>
        </p:spPr>
        <p:txBody>
          <a:bodyPr lIns="112875" tIns="112875" rIns="112875" bIns="11287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95000" y="4152703"/>
            <a:ext cx="4494600" cy="1829700"/>
          </a:xfrm>
          <a:prstGeom prst="rect">
            <a:avLst/>
          </a:prstGeom>
        </p:spPr>
        <p:txBody>
          <a:bodyPr lIns="112875" tIns="112875" rIns="112875" bIns="11287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5488333" y="1072703"/>
            <a:ext cx="4263300" cy="5474100"/>
          </a:xfrm>
          <a:prstGeom prst="rect">
            <a:avLst/>
          </a:prstGeom>
        </p:spPr>
        <p:txBody>
          <a:bodyPr lIns="112875" tIns="112875" rIns="112875" bIns="11287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46333" y="6267518"/>
            <a:ext cx="6665400" cy="896399"/>
          </a:xfrm>
          <a:prstGeom prst="rect">
            <a:avLst/>
          </a:prstGeom>
        </p:spPr>
        <p:txBody>
          <a:bodyPr lIns="112875" tIns="112875" rIns="112875" bIns="11287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</p:spPr>
        <p:txBody>
          <a:bodyPr lIns="112875" tIns="112875" rIns="112875" bIns="1128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6333" y="659296"/>
            <a:ext cx="9467400" cy="848400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22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Clr>
                <a:schemeClr val="dk2"/>
              </a:buClr>
              <a:buSzPct val="100000"/>
              <a:defRPr sz="1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9413842" y="6908469"/>
            <a:ext cx="609600" cy="583200"/>
          </a:xfrm>
          <a:prstGeom prst="rect">
            <a:avLst/>
          </a:prstGeom>
          <a:noFill/>
          <a:ln>
            <a:noFill/>
          </a:ln>
        </p:spPr>
        <p:txBody>
          <a:bodyPr lIns="112875" tIns="112875" rIns="112875" bIns="11287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chemeClr val="dk2"/>
                </a:solidFill>
              </a:rPr>
              <a:t>‹#›</a:t>
            </a:fld>
            <a:endParaRPr lang="en" sz="12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407399" cy="12954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xygen Mono"/>
                <a:ea typeface="Oxygen Mono"/>
                <a:cs typeface="Oxygen Mono"/>
                <a:sym typeface="Oxygen Mono"/>
              </a:rPr>
              <a:t>01IOlo-~_|:;.,0123456789abcdef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78599" cy="9905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2592435" y="886610"/>
            <a:ext cx="1354653" cy="903103"/>
          </a:xfrm>
          <a:prstGeom prst="flowChartProcess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74"/>
              <a:t>漢字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46333" y="676571"/>
            <a:ext cx="9467400" cy="848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12875" tIns="112875" rIns="112875" bIns="11287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hoge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46333" y="1707370"/>
            <a:ext cx="9467400" cy="5061300"/>
          </a:xfrm>
          <a:prstGeom prst="rect">
            <a:avLst/>
          </a:prstGeom>
        </p:spPr>
        <p:txBody>
          <a:bodyPr lIns="112875" tIns="112875" rIns="112875" bIns="11287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フォントの比較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Nova Mono"/>
                <a:ea typeface="Nova Mono"/>
                <a:cs typeface="Nova Mono"/>
                <a:sym typeface="Nova Mono"/>
              </a:rPr>
              <a:t>01IOlo-~_|:;.,	Nova Mono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xygen Mono"/>
                <a:ea typeface="Oxygen Mono"/>
                <a:cs typeface="Oxygen Mono"/>
                <a:sym typeface="Oxygen Mono"/>
              </a:rPr>
              <a:t>01IOlo-~_|:;.,	Oxygen Mono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01IOlo-~_|:;.,	PT Mono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固定幅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プロポーショナル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iraMaruPro-W4"/>
                <a:ea typeface="HiraMaruPro-W4"/>
                <a:cs typeface="HiraMaruPro-W4"/>
                <a:sym typeface="HiraMaruPro-W4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iraMaruProN-W4"/>
                <a:ea typeface="HiraMaruProN-W4"/>
                <a:cs typeface="HiraMaruProN-W4"/>
                <a:sym typeface="HiraMaruProN-W4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iraMinPro-W3"/>
                <a:ea typeface="HiraMinPro-W3"/>
                <a:cs typeface="HiraMinPro-W3"/>
                <a:sym typeface="HiraMinPro-W3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iraMinProN-W3"/>
                <a:ea typeface="HiraMinProN-W3"/>
                <a:cs typeface="HiraMinProN-W3"/>
                <a:sym typeface="HiraMinProN-W3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01IOlo-~_|:;.,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HiraKakuProN-W3"/>
                <a:ea typeface="HiraKakuProN-W3"/>
                <a:cs typeface="HiraKakuProN-W3"/>
                <a:sym typeface="HiraKakuProN-W3"/>
              </a:rPr>
              <a:t>01IOlo-~_|:;.,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5106175" y="1833000"/>
            <a:ext cx="1256904" cy="41898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5096275" y="3833425"/>
            <a:ext cx="1256907" cy="837938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9" name="Shape 69"/>
          <p:cNvCxnSpPr>
            <a:stCxn id="67" idx="2"/>
            <a:endCxn id="70" idx="0"/>
          </p:cNvCxnSpPr>
          <p:nvPr/>
        </p:nvCxnSpPr>
        <p:spPr>
          <a:xfrm>
            <a:off x="5734627" y="2251986"/>
            <a:ext cx="0" cy="37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1" name="Shape 71"/>
          <p:cNvCxnSpPr>
            <a:stCxn id="70" idx="2"/>
            <a:endCxn id="68" idx="0"/>
          </p:cNvCxnSpPr>
          <p:nvPr/>
        </p:nvCxnSpPr>
        <p:spPr>
          <a:xfrm flipH="1">
            <a:off x="5724725" y="3461663"/>
            <a:ext cx="9900" cy="37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2" name="Shape 72"/>
          <p:cNvSpPr/>
          <p:nvPr/>
        </p:nvSpPr>
        <p:spPr>
          <a:xfrm>
            <a:off x="5091475" y="5027650"/>
            <a:ext cx="1256907" cy="837938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3" name="Shape 73"/>
          <p:cNvCxnSpPr>
            <a:stCxn id="68" idx="2"/>
            <a:endCxn id="72" idx="0"/>
          </p:cNvCxnSpPr>
          <p:nvPr/>
        </p:nvCxnSpPr>
        <p:spPr>
          <a:xfrm flipH="1">
            <a:off x="5719928" y="4671363"/>
            <a:ext cx="4800" cy="35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4" name="Shape 74"/>
          <p:cNvCxnSpPr>
            <a:stCxn id="68" idx="1"/>
            <a:endCxn id="70" idx="1"/>
          </p:cNvCxnSpPr>
          <p:nvPr/>
        </p:nvCxnSpPr>
        <p:spPr>
          <a:xfrm rot="10800000" flipH="1">
            <a:off x="5096275" y="3042794"/>
            <a:ext cx="9900" cy="1209600"/>
          </a:xfrm>
          <a:prstGeom prst="bentConnector3">
            <a:avLst>
              <a:gd name="adj1" fmla="val -240530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/>
          <p:nvPr/>
        </p:nvSpPr>
        <p:spPr>
          <a:xfrm>
            <a:off x="5085775" y="6344000"/>
            <a:ext cx="1256904" cy="418986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" name="Shape 76"/>
          <p:cNvCxnSpPr>
            <a:stCxn id="72" idx="2"/>
            <a:endCxn id="75" idx="0"/>
          </p:cNvCxnSpPr>
          <p:nvPr/>
        </p:nvCxnSpPr>
        <p:spPr>
          <a:xfrm flipH="1">
            <a:off x="5714228" y="5865588"/>
            <a:ext cx="5700" cy="47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70"/>
          <p:cNvSpPr/>
          <p:nvPr/>
        </p:nvSpPr>
        <p:spPr>
          <a:xfrm>
            <a:off x="5106171" y="2623725"/>
            <a:ext cx="1256907" cy="837938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はろ〜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hape 81"/>
          <p:cNvCxnSpPr/>
          <p:nvPr/>
        </p:nvCxnSpPr>
        <p:spPr>
          <a:xfrm flipH="1">
            <a:off x="432175" y="465775"/>
            <a:ext cx="9600" cy="2038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2" name="Shape 82"/>
          <p:cNvCxnSpPr/>
          <p:nvPr/>
        </p:nvCxnSpPr>
        <p:spPr>
          <a:xfrm>
            <a:off x="1318075" y="465775"/>
            <a:ext cx="9600" cy="208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3" name="Shape 83"/>
          <p:cNvCxnSpPr/>
          <p:nvPr/>
        </p:nvCxnSpPr>
        <p:spPr>
          <a:xfrm>
            <a:off x="441775" y="484825"/>
            <a:ext cx="0" cy="471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4" name="Shape 84"/>
          <p:cNvCxnSpPr/>
          <p:nvPr/>
        </p:nvCxnSpPr>
        <p:spPr>
          <a:xfrm>
            <a:off x="437025" y="956325"/>
            <a:ext cx="890700" cy="119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5" name="Shape 85"/>
          <p:cNvCxnSpPr/>
          <p:nvPr/>
        </p:nvCxnSpPr>
        <p:spPr>
          <a:xfrm>
            <a:off x="1318075" y="1075375"/>
            <a:ext cx="0" cy="781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6" name="Shape 86"/>
          <p:cNvCxnSpPr/>
          <p:nvPr/>
        </p:nvCxnSpPr>
        <p:spPr>
          <a:xfrm flipH="1">
            <a:off x="446550" y="1851675"/>
            <a:ext cx="876300" cy="171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441775" y="2008825"/>
            <a:ext cx="0" cy="471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8" name="Shape 88"/>
          <p:cNvCxnSpPr/>
          <p:nvPr/>
        </p:nvCxnSpPr>
        <p:spPr>
          <a:xfrm flipH="1">
            <a:off x="3980625" y="441925"/>
            <a:ext cx="9600" cy="203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89" name="Shape 89"/>
          <p:cNvCxnSpPr/>
          <p:nvPr/>
        </p:nvCxnSpPr>
        <p:spPr>
          <a:xfrm>
            <a:off x="4866525" y="441925"/>
            <a:ext cx="9600" cy="208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0" name="Shape 90"/>
          <p:cNvCxnSpPr/>
          <p:nvPr/>
        </p:nvCxnSpPr>
        <p:spPr>
          <a:xfrm>
            <a:off x="3990225" y="460975"/>
            <a:ext cx="900" cy="1929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1" name="Shape 91"/>
          <p:cNvCxnSpPr/>
          <p:nvPr/>
        </p:nvCxnSpPr>
        <p:spPr>
          <a:xfrm>
            <a:off x="3985475" y="932475"/>
            <a:ext cx="890700" cy="119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2" name="Shape 92"/>
          <p:cNvCxnSpPr/>
          <p:nvPr/>
        </p:nvCxnSpPr>
        <p:spPr>
          <a:xfrm>
            <a:off x="4866525" y="1051525"/>
            <a:ext cx="900" cy="1339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3" name="Shape 93"/>
          <p:cNvCxnSpPr/>
          <p:nvPr/>
        </p:nvCxnSpPr>
        <p:spPr>
          <a:xfrm flipH="1">
            <a:off x="2203975" y="465775"/>
            <a:ext cx="9600" cy="203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4" name="Shape 94"/>
          <p:cNvCxnSpPr/>
          <p:nvPr/>
        </p:nvCxnSpPr>
        <p:spPr>
          <a:xfrm>
            <a:off x="3089875" y="465775"/>
            <a:ext cx="9600" cy="2085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95" name="Shape 95"/>
          <p:cNvCxnSpPr/>
          <p:nvPr/>
        </p:nvCxnSpPr>
        <p:spPr>
          <a:xfrm>
            <a:off x="2213575" y="484825"/>
            <a:ext cx="0" cy="471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6" name="Shape 96"/>
          <p:cNvCxnSpPr/>
          <p:nvPr/>
        </p:nvCxnSpPr>
        <p:spPr>
          <a:xfrm>
            <a:off x="2208825" y="956325"/>
            <a:ext cx="890700" cy="119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97"/>
          <p:cNvCxnSpPr/>
          <p:nvPr/>
        </p:nvCxnSpPr>
        <p:spPr>
          <a:xfrm>
            <a:off x="3089875" y="1075375"/>
            <a:ext cx="5700" cy="1344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8" name="Shape 98"/>
          <p:cNvCxnSpPr/>
          <p:nvPr/>
        </p:nvCxnSpPr>
        <p:spPr>
          <a:xfrm flipH="1">
            <a:off x="2223100" y="1084900"/>
            <a:ext cx="876300" cy="176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99" name="Shape 99"/>
          <p:cNvCxnSpPr/>
          <p:nvPr/>
        </p:nvCxnSpPr>
        <p:spPr>
          <a:xfrm flipH="1">
            <a:off x="2200375" y="1246825"/>
            <a:ext cx="13200" cy="1220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00"/>
          <p:cNvSpPr txBox="1"/>
          <p:nvPr/>
        </p:nvSpPr>
        <p:spPr>
          <a:xfrm>
            <a:off x="117019" y="171175"/>
            <a:ext cx="649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Caller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983825" y="171200"/>
            <a:ext cx="649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Called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869619" y="171175"/>
            <a:ext cx="649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Caller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2765000" y="171200"/>
            <a:ext cx="649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Called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660319" y="171175"/>
            <a:ext cx="6495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Caller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536650" y="171200"/>
            <a:ext cx="692700" cy="29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Called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9275" y="2581025"/>
            <a:ext cx="1712700" cy="6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Replying synchronous message passing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725675" y="2581025"/>
            <a:ext cx="1808100" cy="6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Receiving synchronous message passing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3725925" y="2581025"/>
            <a:ext cx="1379400" cy="66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000">
                <a:latin typeface="Oxygen Mono"/>
                <a:ea typeface="Oxygen Mono"/>
                <a:cs typeface="Oxygen Mono"/>
                <a:sym typeface="Oxygen Mono"/>
              </a:rPr>
              <a:t>Asynchronous message passing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hape 113"/>
          <p:cNvCxnSpPr>
            <a:stCxn id="132" idx="2"/>
          </p:cNvCxnSpPr>
          <p:nvPr/>
        </p:nvCxnSpPr>
        <p:spPr>
          <a:xfrm>
            <a:off x="737439" y="917323"/>
            <a:ext cx="6162" cy="354074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4" name="Shape 114"/>
          <p:cNvCxnSpPr>
            <a:stCxn id="133" idx="2"/>
          </p:cNvCxnSpPr>
          <p:nvPr/>
        </p:nvCxnSpPr>
        <p:spPr>
          <a:xfrm>
            <a:off x="2174468" y="917323"/>
            <a:ext cx="1" cy="361337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15" name="Shape 115"/>
          <p:cNvCxnSpPr>
            <a:stCxn id="132" idx="2"/>
          </p:cNvCxnSpPr>
          <p:nvPr/>
        </p:nvCxnSpPr>
        <p:spPr>
          <a:xfrm>
            <a:off x="737439" y="917323"/>
            <a:ext cx="12325" cy="7324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740668" y="1649760"/>
            <a:ext cx="1433800" cy="65394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7" name="Shape 117"/>
          <p:cNvCxnSpPr/>
          <p:nvPr/>
        </p:nvCxnSpPr>
        <p:spPr>
          <a:xfrm flipH="1">
            <a:off x="2174468" y="2303702"/>
            <a:ext cx="1" cy="7957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8" name="Shape 118"/>
          <p:cNvCxnSpPr/>
          <p:nvPr/>
        </p:nvCxnSpPr>
        <p:spPr>
          <a:xfrm flipH="1">
            <a:off x="740668" y="3099439"/>
            <a:ext cx="1449642" cy="71056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arrow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737000" y="3810000"/>
            <a:ext cx="6601" cy="72008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1" name="Shape 121"/>
          <p:cNvCxnSpPr>
            <a:stCxn id="137" idx="2"/>
          </p:cNvCxnSpPr>
          <p:nvPr/>
        </p:nvCxnSpPr>
        <p:spPr>
          <a:xfrm flipH="1">
            <a:off x="7932293" y="917323"/>
            <a:ext cx="5946" cy="361275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22" name="Shape 122"/>
          <p:cNvCxnSpPr>
            <a:stCxn id="136" idx="2"/>
          </p:cNvCxnSpPr>
          <p:nvPr/>
        </p:nvCxnSpPr>
        <p:spPr>
          <a:xfrm>
            <a:off x="6524752" y="917323"/>
            <a:ext cx="0" cy="361275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3" name="Shape 123"/>
          <p:cNvCxnSpPr/>
          <p:nvPr/>
        </p:nvCxnSpPr>
        <p:spPr>
          <a:xfrm>
            <a:off x="6524751" y="1649760"/>
            <a:ext cx="1425842" cy="65394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arrow" w="lg" len="lg"/>
          </a:ln>
        </p:spPr>
      </p:cxnSp>
      <p:cxnSp>
        <p:nvCxnSpPr>
          <p:cNvPr id="124" name="Shape 124"/>
          <p:cNvCxnSpPr/>
          <p:nvPr/>
        </p:nvCxnSpPr>
        <p:spPr>
          <a:xfrm>
            <a:off x="7932293" y="2303702"/>
            <a:ext cx="0" cy="22263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5" name="Shape 125"/>
          <p:cNvCxnSpPr>
            <a:stCxn id="134" idx="2"/>
          </p:cNvCxnSpPr>
          <p:nvPr/>
        </p:nvCxnSpPr>
        <p:spPr>
          <a:xfrm>
            <a:off x="3605402" y="917323"/>
            <a:ext cx="15194" cy="361275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26" name="Shape 126"/>
          <p:cNvCxnSpPr>
            <a:stCxn id="135" idx="2"/>
          </p:cNvCxnSpPr>
          <p:nvPr/>
        </p:nvCxnSpPr>
        <p:spPr>
          <a:xfrm>
            <a:off x="5057919" y="917323"/>
            <a:ext cx="12694" cy="361275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27" name="Shape 127"/>
          <p:cNvCxnSpPr>
            <a:stCxn id="134" idx="2"/>
          </p:cNvCxnSpPr>
          <p:nvPr/>
        </p:nvCxnSpPr>
        <p:spPr>
          <a:xfrm>
            <a:off x="3605402" y="917323"/>
            <a:ext cx="12031" cy="7324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8" name="Shape 128"/>
          <p:cNvCxnSpPr/>
          <p:nvPr/>
        </p:nvCxnSpPr>
        <p:spPr>
          <a:xfrm>
            <a:off x="3608338" y="1649760"/>
            <a:ext cx="1449580" cy="653942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9" name="Shape 129"/>
          <p:cNvCxnSpPr/>
          <p:nvPr/>
        </p:nvCxnSpPr>
        <p:spPr>
          <a:xfrm>
            <a:off x="5064360" y="2303702"/>
            <a:ext cx="6253" cy="22263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0" name="Shape 130"/>
          <p:cNvCxnSpPr/>
          <p:nvPr/>
        </p:nvCxnSpPr>
        <p:spPr>
          <a:xfrm flipH="1">
            <a:off x="3635791" y="2303702"/>
            <a:ext cx="1422128" cy="795737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lg" len="lg"/>
            <a:tailEnd type="arrow" w="lg" len="lg"/>
          </a:ln>
        </p:spPr>
      </p:cxnSp>
      <p:cxnSp>
        <p:nvCxnSpPr>
          <p:cNvPr id="131" name="Shape 131"/>
          <p:cNvCxnSpPr/>
          <p:nvPr/>
        </p:nvCxnSpPr>
        <p:spPr>
          <a:xfrm>
            <a:off x="3612999" y="3099439"/>
            <a:ext cx="7597" cy="143064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2" name="Shape 132"/>
          <p:cNvSpPr txBox="1"/>
          <p:nvPr/>
        </p:nvSpPr>
        <p:spPr>
          <a:xfrm>
            <a:off x="183456" y="424911"/>
            <a:ext cx="1107965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Oxygen Mono"/>
                <a:ea typeface="Oxygen Mono"/>
                <a:cs typeface="Oxygen Mono"/>
                <a:sym typeface="Oxygen Mono"/>
              </a:rPr>
              <a:t>Caller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620485" y="424911"/>
            <a:ext cx="1107966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>
                <a:latin typeface="Oxygen Mono"/>
                <a:ea typeface="Oxygen Mono"/>
                <a:cs typeface="Oxygen Mono"/>
                <a:sym typeface="Oxygen Mono"/>
              </a:rPr>
              <a:t>Callee</a:t>
            </a:r>
            <a:endParaRPr lang="en" sz="2000" dirty="0"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3051419" y="424911"/>
            <a:ext cx="1107965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Oxygen Mono"/>
                <a:ea typeface="Oxygen Mono"/>
                <a:cs typeface="Oxygen Mono"/>
                <a:sym typeface="Oxygen Mono"/>
              </a:rPr>
              <a:t>Caller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503936" y="424911"/>
            <a:ext cx="1107966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>
                <a:latin typeface="Oxygen Mono"/>
                <a:ea typeface="Oxygen Mono"/>
                <a:cs typeface="Oxygen Mono"/>
                <a:sym typeface="Oxygen Mono"/>
              </a:rPr>
              <a:t>Callee</a:t>
            </a:r>
            <a:endParaRPr lang="en" sz="2000" dirty="0"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5970769" y="424911"/>
            <a:ext cx="1107965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>
                <a:latin typeface="Oxygen Mono"/>
                <a:ea typeface="Oxygen Mono"/>
                <a:cs typeface="Oxygen Mono"/>
                <a:sym typeface="Oxygen Mono"/>
              </a:rPr>
              <a:t>Caller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7384256" y="424911"/>
            <a:ext cx="1107966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>
                <a:latin typeface="Oxygen Mono"/>
                <a:ea typeface="Oxygen Mono"/>
                <a:cs typeface="Oxygen Mono"/>
                <a:sym typeface="Oxygen Mono"/>
              </a:rPr>
              <a:t>Callee</a:t>
            </a:r>
            <a:endParaRPr lang="en" sz="2000" dirty="0">
              <a:latin typeface="Oxygen Mono"/>
              <a:ea typeface="Oxygen Mono"/>
              <a:cs typeface="Oxygen Mono"/>
              <a:sym typeface="Oxygen Mono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92396" y="4530080"/>
            <a:ext cx="2771552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>
                <a:latin typeface="Oxygen Mono"/>
                <a:ea typeface="Oxygen Mono"/>
                <a:cs typeface="Oxygen Mono"/>
                <a:sym typeface="Oxygen Mono"/>
              </a:rPr>
              <a:t>Reply </a:t>
            </a:r>
            <a:r>
              <a:rPr lang="en" sz="2000" dirty="0">
                <a:latin typeface="Oxygen Mono"/>
                <a:ea typeface="Oxygen Mono"/>
                <a:cs typeface="Oxygen Mono"/>
                <a:sym typeface="Oxygen Mono"/>
              </a:rPr>
              <a:t>synchronous message passing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2864872" y="4530080"/>
            <a:ext cx="2982943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 smtClean="0">
                <a:latin typeface="Oxygen Mono"/>
                <a:ea typeface="Oxygen Mono"/>
                <a:cs typeface="Oxygen Mono"/>
                <a:sym typeface="Oxygen Mono"/>
              </a:rPr>
              <a:t>Acknowledgement </a:t>
            </a:r>
            <a:r>
              <a:rPr lang="en" sz="2000" dirty="0">
                <a:latin typeface="Oxygen Mono"/>
                <a:ea typeface="Oxygen Mono"/>
                <a:cs typeface="Oxygen Mono"/>
                <a:sym typeface="Oxygen Mono"/>
              </a:rPr>
              <a:t>synchronous message passing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920281" y="4530694"/>
            <a:ext cx="26415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dirty="0">
                <a:latin typeface="Oxygen Mono"/>
                <a:ea typeface="Oxygen Mono"/>
                <a:cs typeface="Oxygen Mono"/>
                <a:sym typeface="Oxygen Mono"/>
              </a:rPr>
              <a:t>Asynchronous message passing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44</Words>
  <Application>Microsoft Office PowerPoint</Application>
  <PresentationFormat>ユーザー設定</PresentationFormat>
  <Paragraphs>43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24" baseType="lpstr">
      <vt:lpstr>Arial</vt:lpstr>
      <vt:lpstr>ＭＳ Ｐゴシック</vt:lpstr>
      <vt:lpstr>HiraMinPro-W3</vt:lpstr>
      <vt:lpstr>HiraMinProN-W3</vt:lpstr>
      <vt:lpstr>Courier New</vt:lpstr>
      <vt:lpstr>Verdana</vt:lpstr>
      <vt:lpstr>HiraMaruPro-W4</vt:lpstr>
      <vt:lpstr>Georgia</vt:lpstr>
      <vt:lpstr>Times New Roman</vt:lpstr>
      <vt:lpstr>PT Mono</vt:lpstr>
      <vt:lpstr>Oxygen Mono</vt:lpstr>
      <vt:lpstr>Impact</vt:lpstr>
      <vt:lpstr>Trebuchet MS</vt:lpstr>
      <vt:lpstr>Nova Mono</vt:lpstr>
      <vt:lpstr>HiraKakuPro-W3</vt:lpstr>
      <vt:lpstr>HiraKakuProN-W3</vt:lpstr>
      <vt:lpstr>Comic Sans MS</vt:lpstr>
      <vt:lpstr>HiraMaruProN-W4</vt:lpstr>
      <vt:lpstr>simple-light-2</vt:lpstr>
      <vt:lpstr>01IOlo-~_|:;.,0123456789abcdef </vt:lpstr>
      <vt:lpstr>hoge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01IOlo-~_|:;.,0123456789abcdef</dc:title>
  <dc:creator>sosmem</dc:creator>
  <cp:lastModifiedBy>sosmem</cp:lastModifiedBy>
  <cp:revision>10</cp:revision>
  <cp:lastPrinted>2017-03-05T14:16:15Z</cp:lastPrinted>
  <dcterms:modified xsi:type="dcterms:W3CDTF">2017-06-22T22:09:28Z</dcterms:modified>
</cp:coreProperties>
</file>