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857500" cy="2857500"/>
          </a:xfrm>
          <a:prstGeom prst="rect">
            <a:avLst/>
          </a:prstGeom>
        </p:spPr>
      </p:pic>
      <p:pic>
        <p:nvPicPr>
          <p:cNvPr id="5" name="Picture 4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43200"/>
            <a:ext cx="2857500" cy="2857500"/>
          </a:xfrm>
          <a:prstGeom prst="rect">
            <a:avLst/>
          </a:prstGeom>
        </p:spPr>
      </p:pic>
      <p:pic>
        <p:nvPicPr>
          <p:cNvPr id="6" name="Picture 5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7600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male2-34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480" y="21945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male35-49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0" y="31089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male50-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857500" cy="2857500"/>
          </a:xfrm>
          <a:prstGeom prst="rect">
            <a:avLst/>
          </a:prstGeom>
        </p:spPr>
      </p:pic>
      <p:pic>
        <p:nvPicPr>
          <p:cNvPr id="5" name="Picture 4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43200"/>
            <a:ext cx="2857500" cy="2857500"/>
          </a:xfrm>
          <a:prstGeom prst="rect">
            <a:avLst/>
          </a:prstGeom>
        </p:spPr>
      </p:pic>
      <p:pic>
        <p:nvPicPr>
          <p:cNvPr id="6" name="Picture 5" descr="male_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7600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female2-34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480" y="21945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female35-49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0" y="31089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female50-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