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63" r:id="rId4"/>
    <p:sldId id="259" r:id="rId5"/>
    <p:sldId id="260" r:id="rId6"/>
    <p:sldId id="261" r:id="rId7"/>
    <p:sldId id="266" r:id="rId8"/>
    <p:sldId id="267" r:id="rId9"/>
    <p:sldId id="268" r:id="rId10"/>
    <p:sldId id="265" r:id="rId11"/>
  </p:sldIdLst>
  <p:sldSz cx="9144000" cy="5143500" type="screen16x9"/>
  <p:notesSz cx="6858000" cy="9144000"/>
  <p:embeddedFontLst>
    <p:embeddedFont>
      <p:font typeface="Hammersmith One" panose="020B0604020202020204" charset="0"/>
      <p:regular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507316-A295-4DDE-9B72-1438DAB30E29}">
  <a:tblStyle styleId="{AB507316-A295-4DDE-9B72-1438DAB30E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90669-8DD3-4C1A-A269-7AD008DC56DA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9A2E24-291B-466F-B830-F661DC2ABDE6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8188A1-1ED8-4614-A0F5-E9CB7B1F528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8A3C5E5-1C38-4401-99CB-3AF5CCCA127E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F2A833-21CE-4DA3-9A81-7AACC8DB8D6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06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74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203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244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44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Solutions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Answers of required questions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4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400" dirty="0"/>
              <a:t>Half of the amount was paid online through “</a:t>
            </a:r>
            <a:r>
              <a:rPr lang="en-GB" sz="1400" dirty="0" err="1"/>
              <a:t>paymob</a:t>
            </a:r>
            <a:r>
              <a:rPr lang="en-GB" sz="1400" dirty="0"/>
              <a:t>”, which provides payment services (Vodafone cash - orange cash - </a:t>
            </a:r>
            <a:r>
              <a:rPr lang="en-GB" sz="1400" dirty="0" err="1"/>
              <a:t>fawry</a:t>
            </a:r>
            <a:r>
              <a:rPr lang="en-GB" sz="1400" dirty="0"/>
              <a:t> - visa - master card or direct collection from the company), The other half is to be paid upon receipt</a:t>
            </a:r>
            <a:r>
              <a:rPr lang="ar-EG" sz="1400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ar-EG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ar-EG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400" dirty="0"/>
              <a:t>The feature of paying the full amount online allows the user to get a free delivery offer</a:t>
            </a:r>
            <a:r>
              <a:rPr lang="ar-EG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payment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9509"/>
            <a:ext cx="7717500" cy="1062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User can search in application using 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 price range.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Date to show available products.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Type of the needed product.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dirty="0"/>
              <a:t>Colour of the product.</a:t>
            </a:r>
            <a:endParaRPr dirty="0"/>
          </a:p>
        </p:txBody>
      </p:sp>
      <p:sp>
        <p:nvSpPr>
          <p:cNvPr id="4" name="Google Shape;1327;p55">
            <a:extLst>
              <a:ext uri="{FF2B5EF4-FFF2-40B4-BE49-F238E27FC236}">
                <a16:creationId xmlns:a16="http://schemas.microsoft.com/office/drawing/2014/main" id="{4B9A4B31-E14E-4F95-9B3B-92B895900B6C}"/>
              </a:ext>
            </a:extLst>
          </p:cNvPr>
          <p:cNvSpPr txBox="1">
            <a:spLocks/>
          </p:cNvSpPr>
          <p:nvPr/>
        </p:nvSpPr>
        <p:spPr>
          <a:xfrm>
            <a:off x="865650" y="6754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GB" dirty="0"/>
              <a:t>Search methods</a:t>
            </a:r>
          </a:p>
        </p:txBody>
      </p:sp>
    </p:spTree>
    <p:extLst>
      <p:ext uri="{BB962C8B-B14F-4D97-AF65-F5344CB8AC3E}">
        <p14:creationId xmlns:p14="http://schemas.microsoft.com/office/powerpoint/2010/main" val="61436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282804"/>
            <a:ext cx="6005100" cy="6808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description</a:t>
            </a:r>
            <a:endParaRPr dirty="0"/>
          </a:p>
        </p:txBody>
      </p:sp>
      <p:sp>
        <p:nvSpPr>
          <p:cNvPr id="5" name="Google Shape;1326;p55">
            <a:extLst>
              <a:ext uri="{FF2B5EF4-FFF2-40B4-BE49-F238E27FC236}">
                <a16:creationId xmlns:a16="http://schemas.microsoft.com/office/drawing/2014/main" id="{B077BBC0-71C4-491B-AC78-C193CBDB7F78}"/>
              </a:ext>
            </a:extLst>
          </p:cNvPr>
          <p:cNvSpPr txBox="1">
            <a:spLocks/>
          </p:cNvSpPr>
          <p:nvPr/>
        </p:nvSpPr>
        <p:spPr>
          <a:xfrm>
            <a:off x="713250" y="1152474"/>
            <a:ext cx="7717500" cy="212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1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Manjari"/>
              <a:buNone/>
              <a:defRPr sz="21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Recent picture or more</a:t>
            </a:r>
            <a:r>
              <a:rPr lang="ar-EG" sz="1400" dirty="0"/>
              <a:t> </a:t>
            </a:r>
            <a:r>
              <a:rPr lang="en-GB" sz="1400" dirty="0"/>
              <a:t> for the dress/ suit.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Title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Description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Price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Gender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Size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Type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Material of the product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sz="1400" dirty="0"/>
              <a:t>Original price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Price after rent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 dirty="0">
                <a:solidFill>
                  <a:schemeClr val="accent2"/>
                </a:solidFill>
              </a:rPr>
              <a:t>First :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The user enters the original price of the product and then the lease is calculated to be a certain percentage of the original price</a:t>
            </a:r>
            <a:r>
              <a:rPr lang="ar-EG" dirty="0">
                <a:solidFill>
                  <a:schemeClr val="accent2"/>
                </a:solidFill>
              </a:rPr>
              <a:t>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</a:rPr>
              <a:t>A maximum price is accepted based on the materials used in the product, which are entered during the posting stage</a:t>
            </a:r>
            <a:r>
              <a:rPr lang="ar-EG" dirty="0">
                <a:solidFill>
                  <a:schemeClr val="accent2"/>
                </a:solidFill>
              </a:rPr>
              <a:t>.</a:t>
            </a: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Continue…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en-GB" b="1" dirty="0"/>
              <a:t>Second :</a:t>
            </a:r>
          </a:p>
          <a:p>
            <a:pPr marL="127000" indent="0">
              <a:buSzPts val="1600"/>
              <a:buNone/>
            </a:pPr>
            <a:endParaRPr lang="en-GB" b="1" dirty="0"/>
          </a:p>
          <a:p>
            <a:pPr marL="127000" indent="0">
              <a:buSzPts val="1600"/>
              <a:buNone/>
            </a:pPr>
            <a:endParaRPr lang="en-GB" b="1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r>
              <a:rPr lang="en-GB" sz="1400" dirty="0"/>
              <a:t>The price is changed after renting several times by the user.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en-GB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r>
              <a:rPr lang="en-GB" sz="1400" dirty="0"/>
              <a:t>After registering the rent for the product several times, a recommendation or a notification to change the price is sent.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Price refund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en-GB" sz="1400" dirty="0"/>
              <a:t>If the product is damaged by the renter or not returned to its original owner</a:t>
            </a:r>
            <a:r>
              <a:rPr lang="ar-EG" sz="1400" dirty="0"/>
              <a:t>:</a:t>
            </a:r>
          </a:p>
          <a:p>
            <a:pPr marL="127000" indent="0">
              <a:buSzPts val="1600"/>
              <a:buNone/>
            </a:pPr>
            <a:endParaRPr lang="ar-EG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r>
              <a:rPr lang="en-GB" sz="1400" dirty="0"/>
              <a:t>The application has a small percentage of the rent, and therefore it can pay its price to the owner (the price is estimated to be twice the price specified for rent)</a:t>
            </a:r>
            <a:r>
              <a:rPr lang="ar-EG" sz="1400" dirty="0"/>
              <a:t>.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ar-EG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ar-EG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ar-EG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ar-EG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r>
              <a:rPr lang="ar-EG" sz="1400" dirty="0"/>
              <a:t> </a:t>
            </a:r>
            <a:r>
              <a:rPr lang="en-GB" sz="1400" dirty="0"/>
              <a:t>One of the terms of the contract is that the renter is responsible for paying the price of the product when it is damaged</a:t>
            </a:r>
            <a:r>
              <a:rPr lang="ar-EG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4718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Fake users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SzPts val="1600"/>
              <a:buNone/>
            </a:pPr>
            <a:r>
              <a:rPr lang="en-GB" sz="1400" dirty="0"/>
              <a:t>Do not return the product</a:t>
            </a:r>
            <a:r>
              <a:rPr lang="ar-EG" sz="1400" dirty="0"/>
              <a:t>:</a:t>
            </a:r>
          </a:p>
          <a:p>
            <a:pPr marL="127000" indent="0">
              <a:buSzPts val="1600"/>
              <a:buNone/>
            </a:pPr>
            <a:endParaRPr lang="en-GB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r>
              <a:rPr lang="en-GB" sz="1400" dirty="0"/>
              <a:t>The existence of an electronic contract that turns into paper and is signed</a:t>
            </a:r>
            <a:r>
              <a:rPr lang="ar-EG" sz="1400" dirty="0"/>
              <a:t>.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ar-EG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ar-EG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r>
              <a:rPr lang="en-GB" sz="1400" dirty="0"/>
              <a:t> data such as a photo of the ID card, a picture and a detailed address are collected for the possibility of reaching the person in the event of any violation.</a:t>
            </a:r>
            <a:endParaRPr lang="ar-EG" sz="1400" dirty="0"/>
          </a:p>
          <a:p>
            <a:pPr marL="412750" indent="-285750">
              <a:buSzPts val="1600"/>
              <a:buFont typeface="Wingdings" panose="05000000000000000000" pitchFamily="2" charset="2"/>
              <a:buChar char="§"/>
            </a:pP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288946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Discussion</a:t>
            </a:r>
            <a:r>
              <a:rPr lang="ar-EG" dirty="0"/>
              <a:t>...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buSzPts val="1600"/>
              <a:buFont typeface="Wingdings" panose="05000000000000000000" pitchFamily="2" charset="2"/>
              <a:buChar char="q"/>
            </a:pPr>
            <a:r>
              <a:rPr lang="en-GB" sz="1400" dirty="0"/>
              <a:t> Not receiving the product from the shipping company after ordering it</a:t>
            </a:r>
            <a:r>
              <a:rPr lang="ar-EG" sz="1400" b="1" dirty="0"/>
              <a:t>.</a:t>
            </a:r>
          </a:p>
          <a:p>
            <a:pPr marL="412750" indent="-285750">
              <a:buSzPts val="1600"/>
              <a:buFont typeface="Wingdings" panose="05000000000000000000" pitchFamily="2" charset="2"/>
              <a:buChar char="q"/>
            </a:pPr>
            <a:endParaRPr lang="ar-EG" sz="1400" b="1" dirty="0"/>
          </a:p>
          <a:p>
            <a:pPr marL="412750" indent="-285750">
              <a:buSzPts val="1600"/>
              <a:buFont typeface="Wingdings" panose="05000000000000000000" pitchFamily="2" charset="2"/>
              <a:buChar char="q"/>
            </a:pPr>
            <a:endParaRPr lang="ar-EG" sz="1400" b="1" dirty="0"/>
          </a:p>
          <a:p>
            <a:pPr marL="412750" indent="-285750">
              <a:buSzPts val="1600"/>
              <a:buFont typeface="Wingdings" panose="05000000000000000000" pitchFamily="2" charset="2"/>
              <a:buChar char="q"/>
            </a:pPr>
            <a:endParaRPr lang="ar-EG" sz="1400" b="1" dirty="0"/>
          </a:p>
          <a:p>
            <a:pPr marL="412750" indent="-285750">
              <a:buSzPts val="1600"/>
              <a:buFont typeface="Wingdings" panose="05000000000000000000" pitchFamily="2" charset="2"/>
              <a:buChar char="q"/>
            </a:pPr>
            <a:endParaRPr lang="ar-EG" sz="1400" b="1" dirty="0"/>
          </a:p>
          <a:p>
            <a:pPr marL="412750" indent="-285750">
              <a:buSzPts val="1600"/>
              <a:buFont typeface="Wingdings" panose="05000000000000000000" pitchFamily="2" charset="2"/>
              <a:buChar char="q"/>
            </a:pPr>
            <a:r>
              <a:rPr lang="en-GB" sz="1400" dirty="0"/>
              <a:t>Make sure when displaying the rental advertisement that the advertised product is usable and therefore displayed on the application</a:t>
            </a:r>
            <a:r>
              <a:rPr lang="ar-EG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498475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384</Words>
  <Application>Microsoft Office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Wingdings</vt:lpstr>
      <vt:lpstr>Roboto Condensed Light</vt:lpstr>
      <vt:lpstr>Manjari</vt:lpstr>
      <vt:lpstr>Hammersmith One</vt:lpstr>
      <vt:lpstr>Elegant Education Pack for Students by Slidesgo</vt:lpstr>
      <vt:lpstr>Solutions</vt:lpstr>
      <vt:lpstr>payment</vt:lpstr>
      <vt:lpstr>PowerPoint Presentation</vt:lpstr>
      <vt:lpstr>Product description</vt:lpstr>
      <vt:lpstr>Price after rent</vt:lpstr>
      <vt:lpstr>Continue…</vt:lpstr>
      <vt:lpstr>Price refund</vt:lpstr>
      <vt:lpstr>Fake users</vt:lpstr>
      <vt:lpstr>Discussion...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Idea name</dc:title>
  <dc:creator>hadeer</dc:creator>
  <cp:lastModifiedBy>HadeerMoustafa</cp:lastModifiedBy>
  <cp:revision>3</cp:revision>
  <dcterms:modified xsi:type="dcterms:W3CDTF">2021-09-08T18:50:53Z</dcterms:modified>
</cp:coreProperties>
</file>