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64" r:id="rId7"/>
    <p:sldId id="261" r:id="rId8"/>
    <p:sldId id="262" r:id="rId9"/>
  </p:sldIdLst>
  <p:sldSz cx="9144000" cy="5143500" type="screen16x9"/>
  <p:notesSz cx="6858000" cy="9144000"/>
  <p:embeddedFontLst>
    <p:embeddedFont>
      <p:font typeface="Hammersmith One" panose="020B0604020202020204" charset="0"/>
      <p:regular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507316-A295-4DDE-9B72-1438DAB30E29}">
  <a:tblStyle styleId="{AB507316-A295-4DDE-9B72-1438DAB30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90669-8DD3-4C1A-A269-7AD008DC56D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9A2E24-291B-466F-B830-F661DC2ABDE6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8188A1-1ED8-4614-A0F5-E9CB7B1F528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A3C5E5-1C38-4401-99CB-3AF5CCCA127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F2A833-21CE-4DA3-9A81-7AACC8DB8D6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74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676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Rent Dresses App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400" dirty="0"/>
              <a:t>Buying clothes for occasions and wearing them for a few hours and never using them again</a:t>
            </a:r>
            <a:r>
              <a:rPr lang="ar-EG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400" dirty="0"/>
              <a:t>On the other hand, there are people who want clothes for their occasions and do not want to buy them from stores at a high price just to use them for a few hours</a:t>
            </a:r>
            <a:endParaRPr lang="ar-EG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Therefore, offering clothes for rent increases the opportunity to benefit from them and benefit other people, which is beneficial for both parties</a:t>
            </a:r>
            <a:endParaRPr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Problem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1062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dirty="0"/>
              <a:t>"</a:t>
            </a:r>
            <a:r>
              <a:rPr lang="en-GB" sz="1800" dirty="0"/>
              <a:t>Yara</a:t>
            </a:r>
            <a:r>
              <a:rPr lang="ar-EG" sz="1800" dirty="0"/>
              <a:t>"</a:t>
            </a:r>
            <a:r>
              <a:rPr lang="en-GB" sz="1800" dirty="0"/>
              <a:t> application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265745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Their Drawbacks</a:t>
            </a:r>
            <a:endParaRPr dirty="0"/>
          </a:p>
        </p:txBody>
      </p:sp>
      <p:sp>
        <p:nvSpPr>
          <p:cNvPr id="4" name="Google Shape;1327;p55">
            <a:extLst>
              <a:ext uri="{FF2B5EF4-FFF2-40B4-BE49-F238E27FC236}">
                <a16:creationId xmlns:a16="http://schemas.microsoft.com/office/drawing/2014/main" id="{4B9A4B31-E14E-4F95-9B3B-92B895900B6C}"/>
              </a:ext>
            </a:extLst>
          </p:cNvPr>
          <p:cNvSpPr txBox="1">
            <a:spLocks/>
          </p:cNvSpPr>
          <p:nvPr/>
        </p:nvSpPr>
        <p:spPr>
          <a:xfrm>
            <a:off x="865650" y="6754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GB"/>
              <a:t>The Competitors application</a:t>
            </a:r>
            <a:endParaRPr lang="en-GB" dirty="0"/>
          </a:p>
        </p:txBody>
      </p:sp>
      <p:sp>
        <p:nvSpPr>
          <p:cNvPr id="5" name="Google Shape;1326;p55">
            <a:extLst>
              <a:ext uri="{FF2B5EF4-FFF2-40B4-BE49-F238E27FC236}">
                <a16:creationId xmlns:a16="http://schemas.microsoft.com/office/drawing/2014/main" id="{079277B3-274D-4D22-8BA1-7A52F965F078}"/>
              </a:ext>
            </a:extLst>
          </p:cNvPr>
          <p:cNvSpPr txBox="1">
            <a:spLocks/>
          </p:cNvSpPr>
          <p:nvPr/>
        </p:nvSpPr>
        <p:spPr>
          <a:xfrm>
            <a:off x="713250" y="3265650"/>
            <a:ext cx="7717500" cy="10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jari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search for specific item.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edit for a post published by the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 cannot follow any account to see their updates.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3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282804"/>
            <a:ext cx="6005100" cy="1236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Proposed application and how it will solve drawbacks of competitors application</a:t>
            </a:r>
            <a:endParaRPr sz="2800"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069144" y="1434905"/>
            <a:ext cx="7997483" cy="1881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-As the purpose of the application was previously mentioned, the search feature for a specific product or similar products will be added</a:t>
            </a:r>
            <a:r>
              <a:rPr lang="ar-EG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-A profile page will be added for each customer so that users can follow the account and see all its publications and access it afterwards</a:t>
            </a:r>
            <a:r>
              <a:rPr lang="ar-EG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-Edit the post after it is published</a:t>
            </a:r>
            <a:r>
              <a:rPr lang="ar-EG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-Make a better </a:t>
            </a:r>
            <a:r>
              <a:rPr lang="en-GB" sz="1400" dirty="0" err="1"/>
              <a:t>ui</a:t>
            </a:r>
            <a:r>
              <a:rPr lang="en-GB" sz="1400" dirty="0"/>
              <a:t> / </a:t>
            </a:r>
            <a:r>
              <a:rPr lang="en-GB" sz="1400" dirty="0" err="1"/>
              <a:t>ux</a:t>
            </a:r>
            <a:r>
              <a:rPr lang="en-GB" sz="1400" dirty="0"/>
              <a:t> for the app.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ar-EG" sz="1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/>
          </a:p>
        </p:txBody>
      </p:sp>
      <p:sp>
        <p:nvSpPr>
          <p:cNvPr id="1357" name="Google Shape;1357;p57"/>
          <p:cNvSpPr/>
          <p:nvPr/>
        </p:nvSpPr>
        <p:spPr>
          <a:xfrm>
            <a:off x="3881690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services and features of the proposed application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It is totally free application for rent and post your Occasions’ clothes 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Chat between the owner and the renter.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There is Shipping company to deliver dresses to and from users and it also responsible</a:t>
            </a:r>
            <a:r>
              <a:rPr lang="ar-EG" sz="1400" dirty="0">
                <a:solidFill>
                  <a:schemeClr val="accent2"/>
                </a:solidFill>
              </a:rPr>
              <a:t> </a:t>
            </a:r>
            <a:r>
              <a:rPr lang="en-GB" sz="1400" dirty="0">
                <a:solidFill>
                  <a:schemeClr val="accent2"/>
                </a:solidFill>
              </a:rPr>
              <a:t>for check the product quality.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You can search for specific product or similar one.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You can have an account with all your ads and also follow other accounts to see their ads.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services and features of the proposed application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You can delete or edit any post you published.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You can be the owner and the renter with the same account.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Any user can be blocked or reported any immoral words</a:t>
            </a:r>
            <a:r>
              <a:rPr lang="ar-EG" sz="1400" dirty="0">
                <a:solidFill>
                  <a:schemeClr val="accent2"/>
                </a:solidFill>
              </a:rPr>
              <a:t>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Products can be classified by specifying the desired price</a:t>
            </a:r>
            <a:r>
              <a:rPr lang="ar-EG" sz="1400" dirty="0">
                <a:solidFill>
                  <a:schemeClr val="accent2"/>
                </a:solidFill>
              </a:rPr>
              <a:t>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accent2"/>
                </a:solidFill>
              </a:rPr>
              <a:t>Providing a very good </a:t>
            </a:r>
            <a:r>
              <a:rPr lang="en-GB" sz="1400" dirty="0" err="1">
                <a:solidFill>
                  <a:schemeClr val="accent2"/>
                </a:solidFill>
              </a:rPr>
              <a:t>ui</a:t>
            </a:r>
            <a:r>
              <a:rPr lang="en-GB" sz="1400" dirty="0">
                <a:solidFill>
                  <a:schemeClr val="accent2"/>
                </a:solidFill>
              </a:rPr>
              <a:t> and </a:t>
            </a:r>
            <a:r>
              <a:rPr lang="en-GB" sz="1400" dirty="0" err="1">
                <a:solidFill>
                  <a:schemeClr val="accent2"/>
                </a:solidFill>
              </a:rPr>
              <a:t>ux</a:t>
            </a:r>
            <a:r>
              <a:rPr lang="en-GB" sz="1400" dirty="0">
                <a:solidFill>
                  <a:schemeClr val="accent2"/>
                </a:solidFill>
              </a:rPr>
              <a:t> to Ensure that the application is easy to use by users</a:t>
            </a:r>
            <a:endParaRPr lang="ar-EG" sz="1400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34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572573" y="-18447"/>
            <a:ext cx="7717500" cy="1141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to collect data for application </a:t>
            </a:r>
            <a:br>
              <a:rPr lang="ar-EG" dirty="0"/>
            </a:br>
            <a:r>
              <a:rPr lang="en-GB" dirty="0"/>
              <a:t>and how to market app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-GB" dirty="0"/>
              <a:t>The data is entered by users, whether the owner of the product who records its specifications or by the renter who is looking to rent a specific product</a:t>
            </a:r>
            <a:r>
              <a:rPr lang="ar-EG" dirty="0"/>
              <a:t>.</a:t>
            </a:r>
            <a:endParaRPr lang="en-GB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GB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GB" dirty="0"/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-GB" dirty="0"/>
              <a:t>Marketing plan </a:t>
            </a:r>
            <a:r>
              <a:rPr lang="ar-EG" dirty="0"/>
              <a:t>: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r>
              <a:rPr lang="en-GB" dirty="0"/>
              <a:t>It relies on advertising by an influencer marketing the app.</a:t>
            </a:r>
            <a:endParaRPr lang="ar-EG" dirty="0"/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r>
              <a:rPr lang="en-GB" dirty="0"/>
              <a:t>advertisements by advertising on social networking sites, where there are many questions about such services</a:t>
            </a:r>
            <a:r>
              <a:rPr lang="ar-EG" dirty="0"/>
              <a:t>.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424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Hammersmith One</vt:lpstr>
      <vt:lpstr>Arial</vt:lpstr>
      <vt:lpstr>Wingdings</vt:lpstr>
      <vt:lpstr>Manjari</vt:lpstr>
      <vt:lpstr>Roboto Condensed Light</vt:lpstr>
      <vt:lpstr>Elegant Education Pack for Students by Slidesgo</vt:lpstr>
      <vt:lpstr>Rent Dresses App</vt:lpstr>
      <vt:lpstr>The Problem </vt:lpstr>
      <vt:lpstr>Their Drawbacks</vt:lpstr>
      <vt:lpstr>Proposed application and how it will solve drawbacks of competitors application</vt:lpstr>
      <vt:lpstr>Main services and features of the proposed application</vt:lpstr>
      <vt:lpstr>Main services and features of the proposed application</vt:lpstr>
      <vt:lpstr>How to collect data for application  and how to market app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Idea name</dc:title>
  <dc:creator>hadeer</dc:creator>
  <cp:lastModifiedBy>HadeerMoustafa</cp:lastModifiedBy>
  <cp:revision>2</cp:revision>
  <dcterms:modified xsi:type="dcterms:W3CDTF">2021-08-27T16:03:41Z</dcterms:modified>
</cp:coreProperties>
</file>