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4" r:id="rId7"/>
    <p:sldId id="268" r:id="rId8"/>
    <p:sldId id="265" r:id="rId9"/>
    <p:sldId id="266" r:id="rId10"/>
    <p:sldId id="267" r:id="rId11"/>
    <p:sldId id="270" r:id="rId12"/>
    <p:sldId id="260" r:id="rId13"/>
    <p:sldId id="273" r:id="rId14"/>
    <p:sldId id="26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3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5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28/8/2023]</a:t>
            </a:r>
            <a:r>
              <a:rPr dirty="0"/>
              <a:t>- [</a:t>
            </a:r>
            <a:r>
              <a:rPr lang="en-US" dirty="0" err="1"/>
              <a:t>Alshimaa</a:t>
            </a:r>
            <a:r>
              <a:rPr lang="en-US" dirty="0"/>
              <a:t> </a:t>
            </a:r>
            <a:r>
              <a:rPr lang="en-US" dirty="0" err="1"/>
              <a:t>Abdelraof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601662"/>
            <a:ext cx="5562728" cy="4126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1)accuracy: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 id found in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address but not found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customer demographic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we remove them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=4000,4001,4002,4003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State: inconsistent in the same state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example “Victoria” has been written with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way 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standardize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“Victoria “ to “VIC”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“New South Wales” to “NSW”</a:t>
            </a:r>
            <a:br>
              <a:rPr lang="en-US" sz="1600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C1415-12D8-F34E-E2B5-C061936C6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513" b="11679"/>
          <a:stretch/>
        </p:blipFill>
        <p:spPr>
          <a:xfrm>
            <a:off x="3956667" y="730616"/>
            <a:ext cx="4982308" cy="42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1074785"/>
            <a:ext cx="5562728" cy="29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dirty="0"/>
              <a:t>data after we clean it: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Join 3 sheet 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 Calculate profit group </a:t>
            </a:r>
          </a:p>
          <a:p>
            <a:r>
              <a:rPr lang="en-US" b="0" dirty="0"/>
              <a:t>by </a:t>
            </a:r>
            <a:r>
              <a:rPr lang="en-US" b="0" dirty="0" err="1"/>
              <a:t>customer_id</a:t>
            </a:r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/>
              <a:t>Calculate age using DOP </a:t>
            </a:r>
          </a:p>
          <a:p>
            <a:pPr marL="342900" indent="-342900">
              <a:buFontTx/>
              <a:buChar char="-"/>
            </a:pPr>
            <a:endParaRPr lang="en-US" b="0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112C5-EE10-52CD-1E4F-F536CCB7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97"/>
          <a:stretch/>
        </p:blipFill>
        <p:spPr>
          <a:xfrm>
            <a:off x="4759570" y="730616"/>
            <a:ext cx="4384430" cy="41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90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268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start with the labeled data :</a:t>
            </a:r>
          </a:p>
          <a:p>
            <a:r>
              <a:rPr lang="en-US" dirty="0"/>
              <a:t>We calculate: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Steps use RFM with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steps: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- Calculate the Recency,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 Frequency and Monetary values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 for each customer.</a:t>
            </a:r>
          </a:p>
          <a:p>
            <a:pPr marL="342900" indent="-342900">
              <a:buFontTx/>
              <a:buChar char="-"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Add segment values to 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RFM table using quartile.</a:t>
            </a:r>
          </a:p>
          <a:p>
            <a:pPr marL="342900" indent="-342900">
              <a:buFontTx/>
              <a:buChar char="-"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Sort the customer RFM score 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in ascending order.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0335A-88A3-484F-DBA7-909AC3B4F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32" b="11320"/>
          <a:stretch/>
        </p:blipFill>
        <p:spPr>
          <a:xfrm>
            <a:off x="3985846" y="1441938"/>
            <a:ext cx="5158154" cy="3118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260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Then we create a classification machine-learning model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+mn-cs"/>
              </a:rPr>
              <a:t>W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e tried several machine-learning algorithms and we choose Random forest which gives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0.6931330472103004 Accuracy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And the confusion matrix was:</a:t>
            </a:r>
          </a:p>
          <a:p>
            <a:pPr marL="285750" indent="-285750">
              <a:buFontTx/>
              <a:buChar char="-"/>
            </a:pP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cs"/>
            </a:endParaRPr>
          </a:p>
          <a:p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  <a:cs typeface="+mn-cs"/>
            </a:endParaRPr>
          </a:p>
          <a:p>
            <a:endParaRPr lang="en-US" dirty="0"/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30822-EEB2-09FE-7D5C-EA1A116A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68" y="2023329"/>
            <a:ext cx="2981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36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93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Finally, we test our model</a:t>
            </a:r>
          </a:p>
          <a:p>
            <a:r>
              <a:rPr lang="en-US" dirty="0"/>
              <a:t> in the new customer</a:t>
            </a:r>
          </a:p>
          <a:p>
            <a:r>
              <a:rPr lang="en-US" dirty="0"/>
              <a:t> data sheet and display</a:t>
            </a:r>
          </a:p>
          <a:p>
            <a:r>
              <a:rPr lang="en-US" dirty="0"/>
              <a:t> The best 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customer trends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 behavior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67D3F-B909-48F4-CB56-F920BC1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7" b="11106"/>
          <a:stretch/>
        </p:blipFill>
        <p:spPr>
          <a:xfrm>
            <a:off x="4337089" y="1022716"/>
            <a:ext cx="4654062" cy="37198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105508" y="1000185"/>
            <a:ext cx="7971692" cy="335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/>
              <a:t>Problem statement: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 Sprocket Central Pty Ltd is a long-standing KPMG client that specializes in high-quality bikes and accessible cycling accessories for riders. Provide us with  1000 new customers we should target the most value for the organization. 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>
                <a:latin typeface="DM Sans" panose="020F0502020204030204" pitchFamily="2" charset="0"/>
              </a:rPr>
              <a:t>Our Goals: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marketing team in Sprocket Central Pty Ltd  is looking to boost business by analyzing their existing customer dataset to determine customer trends and behavior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6188061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556506" y="1438321"/>
            <a:ext cx="7450355" cy="213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/>
              <a:t>We will implement 3 stages :</a:t>
            </a:r>
          </a:p>
          <a:p>
            <a:r>
              <a:rPr lang="en-US" sz="2800" dirty="0"/>
              <a:t>1- data Exploration</a:t>
            </a:r>
          </a:p>
          <a:p>
            <a:r>
              <a:rPr lang="en-US" sz="2800" dirty="0"/>
              <a:t>2- Model development</a:t>
            </a:r>
          </a:p>
          <a:p>
            <a:r>
              <a:rPr lang="en-US" sz="2800" dirty="0"/>
              <a:t>3-Interpretation </a:t>
            </a:r>
            <a:endParaRPr sz="2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187816"/>
            <a:ext cx="8565600" cy="3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do data exploration: </a:t>
            </a:r>
          </a:p>
          <a:p>
            <a:r>
              <a:rPr lang="en-US" dirty="0"/>
              <a:t>-We first clean the dataset according to these criteria :</a:t>
            </a:r>
          </a:p>
          <a:p>
            <a:r>
              <a:rPr lang="en-US" b="0" dirty="0"/>
              <a:t>             - Accuracy</a:t>
            </a:r>
          </a:p>
          <a:p>
            <a:r>
              <a:rPr lang="en-US" b="0" dirty="0"/>
              <a:t>             - completeness</a:t>
            </a:r>
          </a:p>
          <a:p>
            <a:r>
              <a:rPr lang="en-US" b="0" dirty="0"/>
              <a:t>             - consistency</a:t>
            </a:r>
          </a:p>
          <a:p>
            <a:r>
              <a:rPr lang="en-US" b="0" dirty="0"/>
              <a:t>             - currency</a:t>
            </a:r>
          </a:p>
          <a:p>
            <a:r>
              <a:rPr lang="en-US" b="0" dirty="0"/>
              <a:t>             - relevancy</a:t>
            </a:r>
          </a:p>
          <a:p>
            <a:r>
              <a:rPr lang="en-US" b="0" dirty="0"/>
              <a:t>             - validity</a:t>
            </a:r>
          </a:p>
          <a:p>
            <a:r>
              <a:rPr lang="en-US" b="0" dirty="0"/>
              <a:t>             - uniqueness</a:t>
            </a:r>
          </a:p>
          <a:p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82926"/>
            <a:ext cx="5762021" cy="543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1)accuracy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We found some customer id in the transaction table and in the customer address but didn’t find them in the customer demographic table.</a:t>
            </a:r>
          </a:p>
          <a:p>
            <a:pPr marL="342900" indent="-342900">
              <a:buFontTx/>
              <a:buChar char="-"/>
            </a:pPr>
            <a:r>
              <a:rPr lang="en-US" sz="1800" b="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</a:t>
            </a:r>
            <a:r>
              <a:rPr lang="en-US" sz="1800" b="0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b="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5034</a:t>
            </a:r>
            <a:endParaRPr lang="en-US" sz="1800" b="0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b="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remove these rows from transaction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_orders :360 missing value ,brand :197 missing value ,product_line:197 missing values,product_class:197 missing values ,product_size:197 missing values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remove the null values </a:t>
            </a:r>
            <a:br>
              <a:rPr lang="en-US" sz="1600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A9A28-149B-2CFF-50B7-FF44DA2BB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48"/>
          <a:stretch/>
        </p:blipFill>
        <p:spPr>
          <a:xfrm>
            <a:off x="5615354" y="882926"/>
            <a:ext cx="3528647" cy="41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344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82926"/>
            <a:ext cx="5762021" cy="288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3)Validity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product_first_sold_date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right format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delete 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put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currency format</a:t>
            </a:r>
          </a:p>
          <a:p>
            <a:br>
              <a:rPr lang="en-US" sz="1600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32145-F89A-F63A-5D3F-71BDB0C2F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673" r="20433" b="9624"/>
          <a:stretch/>
        </p:blipFill>
        <p:spPr>
          <a:xfrm>
            <a:off x="4267200" y="0"/>
            <a:ext cx="48767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35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601662"/>
            <a:ext cx="4454769" cy="561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1)accuracy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We found some </a:t>
            </a:r>
          </a:p>
          <a:p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whose date of birth is 1843 </a:t>
            </a:r>
          </a:p>
          <a:p>
            <a:pPr marL="285750" indent="-285750">
              <a:buFontTx/>
              <a:buChar char="-"/>
            </a:pPr>
            <a:r>
              <a:rPr lang="en-US" sz="1800" b="0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b="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1800" b="0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b="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remove this row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missing values125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DOP:with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values:87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Jop_title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missing values506 ,</a:t>
            </a:r>
          </a:p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Jop_industry_category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:with missing values 656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remove the null values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validity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 default – unreadable column</a:t>
            </a:r>
            <a:br>
              <a:rPr lang="en-US" sz="1600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1E256-74C2-CE73-CAC5-C4623B6E8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79"/>
          <a:stretch/>
        </p:blipFill>
        <p:spPr>
          <a:xfrm>
            <a:off x="4080140" y="497295"/>
            <a:ext cx="5111262" cy="45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8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601662"/>
            <a:ext cx="5562728" cy="2498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:</a:t>
            </a:r>
          </a:p>
          <a:p>
            <a:r>
              <a:rPr lang="en-US" dirty="0"/>
              <a:t>4)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Consistency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Gender: contains inconsistent data “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M”,”F”,”Male”,”Female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standardize data with only: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Male and Female and Unknown</a:t>
            </a:r>
            <a:endParaRPr lang="en-US" dirty="0"/>
          </a:p>
          <a:p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8382B-3353-A4EA-97F1-351E7249E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69" b="11545"/>
          <a:stretch/>
        </p:blipFill>
        <p:spPr>
          <a:xfrm>
            <a:off x="3950677" y="730616"/>
            <a:ext cx="5018487" cy="41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21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822</Words>
  <Application>Microsoft Office PowerPoint</Application>
  <PresentationFormat>On-screen Show (16:9)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DM Sans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E-learning unit, College of Engineering for Girls</cp:lastModifiedBy>
  <cp:revision>12</cp:revision>
  <dcterms:modified xsi:type="dcterms:W3CDTF">2023-08-28T03:19:16Z</dcterms:modified>
</cp:coreProperties>
</file>