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1039926-5FB1-4B79-9628-2E8E39658EAB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37D02F92-D05D-499A-9330-7D98B557E5E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42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9926-5FB1-4B79-9628-2E8E39658EAB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2F92-D05D-499A-9330-7D98B557E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0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61039926-5FB1-4B79-9628-2E8E39658EAB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37D02F92-D05D-499A-9330-7D98B557E5E0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986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9926-5FB1-4B79-9628-2E8E39658EAB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2F92-D05D-499A-9330-7D98B557E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0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61039926-5FB1-4B79-9628-2E8E39658EAB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7D02F92-D05D-499A-9330-7D98B557E5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256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9926-5FB1-4B79-9628-2E8E39658EAB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2F92-D05D-499A-9330-7D98B557E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8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9926-5FB1-4B79-9628-2E8E39658EAB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2F92-D05D-499A-9330-7D98B557E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4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9926-5FB1-4B79-9628-2E8E39658EAB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2F92-D05D-499A-9330-7D98B557E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2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9926-5FB1-4B79-9628-2E8E39658EAB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2F92-D05D-499A-9330-7D98B557E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4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9926-5FB1-4B79-9628-2E8E39658EAB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2F92-D05D-499A-9330-7D98B557E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9926-5FB1-4B79-9628-2E8E39658EAB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2F92-D05D-499A-9330-7D98B557E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0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61039926-5FB1-4B79-9628-2E8E39658EAB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37D02F92-D05D-499A-9330-7D98B557E5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32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B34-DAD9-45E7-9C26-0D1DA5EE9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9719295" cy="426896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5400" dirty="0"/>
              <a:t>Cov-2019: Analysis and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9D2D8-8379-41E9-A0FD-BFEC9E753B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 Project - The Battle of Neighborhoods (Week 2)</a:t>
            </a:r>
          </a:p>
        </p:txBody>
      </p:sp>
    </p:spTree>
    <p:extLst>
      <p:ext uri="{BB962C8B-B14F-4D97-AF65-F5344CB8AC3E}">
        <p14:creationId xmlns:p14="http://schemas.microsoft.com/office/powerpoint/2010/main" val="214494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D207-F62F-4253-982E-612C4253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05" y="327204"/>
            <a:ext cx="11019295" cy="850668"/>
          </a:xfrm>
        </p:spPr>
        <p:txBody>
          <a:bodyPr>
            <a:normAutofit fontScale="90000"/>
          </a:bodyPr>
          <a:lstStyle/>
          <a:p>
            <a:pPr marL="342900" indent="-34290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Geospatial Data Visualization</a:t>
            </a:r>
            <a:br>
              <a:rPr lang="en-US" dirty="0"/>
            </a:br>
            <a:b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292F0-1336-49D6-8813-5A4981C08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3214" y="1177872"/>
            <a:ext cx="11321511" cy="1177870"/>
          </a:xfrm>
        </p:spPr>
        <p:txBody>
          <a:bodyPr>
            <a:normAutofit/>
          </a:bodyPr>
          <a:lstStyle/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the outbreak of the virus with time slider using Folium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D8F68-12D8-47CB-A751-8CD8B6445C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32" y="2355742"/>
            <a:ext cx="10810067" cy="367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78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D207-F62F-4253-982E-612C4253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05" y="327204"/>
            <a:ext cx="11019295" cy="850668"/>
          </a:xfrm>
        </p:spPr>
        <p:txBody>
          <a:bodyPr>
            <a:normAutofit fontScale="90000"/>
          </a:bodyPr>
          <a:lstStyle/>
          <a:p>
            <a:pPr marL="342900" indent="-34290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Geospatial Data Visualization</a:t>
            </a:r>
            <a:br>
              <a:rPr lang="en-US" dirty="0"/>
            </a:br>
            <a:b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292F0-1336-49D6-8813-5A4981C08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3214" y="1177872"/>
            <a:ext cx="11321511" cy="1177870"/>
          </a:xfrm>
        </p:spPr>
        <p:txBody>
          <a:bodyPr>
            <a:normAutofit/>
          </a:bodyPr>
          <a:lstStyle/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the provinces and the confirmed cases in China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1077D-5B24-42DA-AC74-7FD2E4F2AED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74" y="2355741"/>
            <a:ext cx="10760989" cy="358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29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81282-4BE5-4224-BE4F-BCF988EEA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9666" y="587836"/>
            <a:ext cx="8401429" cy="819150"/>
          </a:xfrm>
        </p:spPr>
        <p:txBody>
          <a:bodyPr>
            <a:normAutofit/>
          </a:bodyPr>
          <a:lstStyle/>
          <a:p>
            <a:pPr lvl="0"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Model</a:t>
            </a:r>
          </a:p>
          <a:p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7E4E551-6066-4D30-8713-D6E3F35FB8E3}"/>
              </a:ext>
            </a:extLst>
          </p:cNvPr>
          <p:cNvSpPr txBox="1">
            <a:spLocks/>
          </p:cNvSpPr>
          <p:nvPr/>
        </p:nvSpPr>
        <p:spPr>
          <a:xfrm>
            <a:off x="1263164" y="1343660"/>
            <a:ext cx="8401429" cy="2002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r" defTabSz="9144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/>
              <a:t>The model forecast the number of recovered cases. The data into two groups: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600" dirty="0"/>
              <a:t>Training set which consists of 3451 instances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600" dirty="0"/>
              <a:t>Testing set which consists of 1701 instances.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980B1D-D521-48FD-BA22-1F53E5221B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164" y="2870748"/>
            <a:ext cx="9147931" cy="373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3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11469-57A6-491F-A3A1-C4CD545E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1" y="128016"/>
            <a:ext cx="5791198" cy="114584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D7540-825B-41F3-A1F8-EE4EA3763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744" y="1273858"/>
            <a:ext cx="8705088" cy="398394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COVID-2019 is an infectious disease that comes from large family of viruses that cause illness ranging from the common cold to more severe diseases called Coronaviruses (</a:t>
            </a:r>
            <a:r>
              <a:rPr lang="en-US" dirty="0" err="1"/>
              <a:t>CoV</a:t>
            </a:r>
            <a:r>
              <a:rPr lang="en-US" dirty="0"/>
              <a:t>). This Presentation will help people to understand cov-2019 and the statistics behind it.</a:t>
            </a:r>
          </a:p>
          <a:p>
            <a:r>
              <a:rPr lang="en-US" b="1" dirty="0"/>
              <a:t>In this project, I will use Johns Hopkins dataset to achieve the following:</a:t>
            </a:r>
          </a:p>
          <a:p>
            <a:pPr lvl="1"/>
            <a:r>
              <a:rPr lang="en-US" dirty="0"/>
              <a:t>Data Preprocessing</a:t>
            </a:r>
          </a:p>
          <a:p>
            <a:pPr lvl="1"/>
            <a:r>
              <a:rPr lang="en-US" dirty="0"/>
              <a:t>Preforming exploratory data analysis on the world data, especially China data where the outbreak started, using </a:t>
            </a:r>
            <a:r>
              <a:rPr lang="en-US" dirty="0" err="1"/>
              <a:t>Plotly</a:t>
            </a:r>
            <a:r>
              <a:rPr lang="en-US" dirty="0"/>
              <a:t>, Matplotlib and seaborn</a:t>
            </a:r>
          </a:p>
          <a:p>
            <a:pPr lvl="1"/>
            <a:r>
              <a:rPr lang="en-US" dirty="0"/>
              <a:t>Visualizing the geospatial data concerning china using Folium </a:t>
            </a:r>
          </a:p>
          <a:p>
            <a:pPr lvl="1"/>
            <a:r>
              <a:rPr lang="en-US" dirty="0"/>
              <a:t>Building Linear Regression model to forecast the recovered cases 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2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2BF1-0205-4E95-AD90-F670340E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117" y="514202"/>
            <a:ext cx="8811766" cy="1003702"/>
          </a:xfrm>
        </p:spPr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08F35-C62F-4D5D-804E-CC8E170B1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2" y="1458468"/>
            <a:ext cx="10667996" cy="39410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The data used is Johns Hopkins dataset which contain the following fields: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County/Region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Province/State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Latitude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Longitude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Confirmed: Number of Confirmed Cases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Recovered: Number of Recovered Cases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Deaths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Date: Date of the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25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F515-711C-4BB8-886E-D91D8F239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99" y="2212898"/>
            <a:ext cx="11189776" cy="3286153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sz="4000" dirty="0"/>
              <a:t>1. Exploratory Data Analysis (EDA)</a:t>
            </a:r>
            <a:br>
              <a:rPr lang="en-US" sz="4000" dirty="0"/>
            </a:br>
            <a:r>
              <a:rPr lang="en-US" sz="4000" dirty="0"/>
              <a:t>2. Geospatial Data Visualization</a:t>
            </a:r>
            <a:br>
              <a:rPr lang="en-US" dirty="0"/>
            </a:br>
            <a:br>
              <a:rPr lang="en-US" sz="270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81282-4BE5-4224-BE4F-BCF988EEA0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4400" b="1" dirty="0">
                <a:latin typeface="+mj-lt"/>
              </a:rPr>
              <a:t>Data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72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D207-F62F-4253-982E-612C4253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05" y="327204"/>
            <a:ext cx="11019295" cy="850668"/>
          </a:xfrm>
        </p:spPr>
        <p:txBody>
          <a:bodyPr>
            <a:normAutofit fontScale="90000"/>
          </a:bodyPr>
          <a:lstStyle/>
          <a:p>
            <a:pPr marL="342900" lvl="0" indent="-34290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solidFill>
                  <a:srgbClr val="3C424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Exploratory Data Analysis </a:t>
            </a:r>
            <a:b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292F0-1336-49D6-8813-5A4981C08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3214" y="1177872"/>
            <a:ext cx="11321511" cy="117787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Visualized the confirmed, recovered, and death cases worldwide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00E7C9-C4F5-4B0D-9D90-4C745A45C377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921" y="1965325"/>
            <a:ext cx="8698033" cy="403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6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D207-F62F-4253-982E-612C4253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05" y="327204"/>
            <a:ext cx="11019295" cy="850668"/>
          </a:xfrm>
        </p:spPr>
        <p:txBody>
          <a:bodyPr>
            <a:normAutofit fontScale="90000"/>
          </a:bodyPr>
          <a:lstStyle/>
          <a:p>
            <a:pPr marL="342900" lvl="0" indent="-34290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solidFill>
                  <a:srgbClr val="3C424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Exploratory Data Analysis </a:t>
            </a:r>
            <a:b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292F0-1336-49D6-8813-5A4981C08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3214" y="1177872"/>
            <a:ext cx="11321511" cy="1177870"/>
          </a:xfrm>
        </p:spPr>
        <p:txBody>
          <a:bodyPr>
            <a:normAutofit/>
          </a:bodyPr>
          <a:lstStyle/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Visualized the confirmed, recovered, and death cases only in China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36093E-7E01-4793-9A75-F9168521D167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9"/>
          <a:stretch/>
        </p:blipFill>
        <p:spPr bwMode="auto">
          <a:xfrm>
            <a:off x="709867" y="2020997"/>
            <a:ext cx="10231936" cy="40078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28109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D207-F62F-4253-982E-612C4253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05" y="327204"/>
            <a:ext cx="11019295" cy="850668"/>
          </a:xfrm>
        </p:spPr>
        <p:txBody>
          <a:bodyPr>
            <a:normAutofit fontScale="90000"/>
          </a:bodyPr>
          <a:lstStyle/>
          <a:p>
            <a:pPr marL="342900" lvl="0" indent="-34290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solidFill>
                  <a:srgbClr val="3C424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Exploratory Data Analysis </a:t>
            </a:r>
            <a:b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292F0-1336-49D6-8813-5A4981C08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3214" y="1177872"/>
            <a:ext cx="11321511" cy="1177870"/>
          </a:xfrm>
        </p:spPr>
        <p:txBody>
          <a:bodyPr>
            <a:normAutofit/>
          </a:bodyPr>
          <a:lstStyle/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Confirmed VS recovered cases in China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9C7215-2443-49CB-BAB2-C8806CA8B15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39"/>
          <a:stretch/>
        </p:blipFill>
        <p:spPr bwMode="auto">
          <a:xfrm>
            <a:off x="925347" y="2028540"/>
            <a:ext cx="10137243" cy="37833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5644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D207-F62F-4253-982E-612C4253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05" y="327204"/>
            <a:ext cx="11019295" cy="850668"/>
          </a:xfrm>
        </p:spPr>
        <p:txBody>
          <a:bodyPr>
            <a:normAutofit fontScale="90000"/>
          </a:bodyPr>
          <a:lstStyle/>
          <a:p>
            <a:pPr marL="342900" lvl="0" indent="-34290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solidFill>
                  <a:srgbClr val="3C424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Exploratory Data Analysis </a:t>
            </a:r>
            <a:b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292F0-1336-49D6-8813-5A4981C08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3214" y="1177872"/>
            <a:ext cx="11321511" cy="1177870"/>
          </a:xfrm>
        </p:spPr>
        <p:txBody>
          <a:bodyPr>
            <a:normAutofit/>
          </a:bodyPr>
          <a:lstStyle/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Boxplot to show the confirmed cases grouped by provinces. Hubei has the highest number of cases.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EE3560-755A-4B95-9908-025BFB41115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62" y="2355742"/>
            <a:ext cx="10708037" cy="41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51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D207-F62F-4253-982E-612C4253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05" y="327204"/>
            <a:ext cx="11019295" cy="850668"/>
          </a:xfrm>
        </p:spPr>
        <p:txBody>
          <a:bodyPr>
            <a:normAutofit fontScale="90000"/>
          </a:bodyPr>
          <a:lstStyle/>
          <a:p>
            <a:pPr marL="342900" lvl="0" indent="-34290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solidFill>
                  <a:srgbClr val="3C424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Exploratory Data Analysis </a:t>
            </a:r>
            <a:b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292F0-1336-49D6-8813-5A4981C08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3214" y="1177872"/>
            <a:ext cx="11321511" cy="1177870"/>
          </a:xfrm>
        </p:spPr>
        <p:txBody>
          <a:bodyPr>
            <a:normAutofit/>
          </a:bodyPr>
          <a:lstStyle/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Visualized the confirmed, recovered, and death cases only in Hubei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A695C6-D5CA-4DB9-8B3F-0BD9ED8056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83" y="1895378"/>
            <a:ext cx="10119628" cy="400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87239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49</TotalTime>
  <Words>321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Schoolbook</vt:lpstr>
      <vt:lpstr>Corbel</vt:lpstr>
      <vt:lpstr>Times New Roman</vt:lpstr>
      <vt:lpstr>Headlines</vt:lpstr>
      <vt:lpstr>Cov-2019: Analysis and forecasting</vt:lpstr>
      <vt:lpstr>INTRODUCTION</vt:lpstr>
      <vt:lpstr>Data</vt:lpstr>
      <vt:lpstr>1. Exploratory Data Analysis (EDA) 2. Geospatial Data Visualization   </vt:lpstr>
      <vt:lpstr>Exploratory Data Analysis  </vt:lpstr>
      <vt:lpstr>Exploratory Data Analysis  </vt:lpstr>
      <vt:lpstr>Exploratory Data Analysis  </vt:lpstr>
      <vt:lpstr>Exploratory Data Analysis  </vt:lpstr>
      <vt:lpstr>Exploratory Data Analysis  </vt:lpstr>
      <vt:lpstr>Geospatial Data Visualization  </vt:lpstr>
      <vt:lpstr>Geospatial Data Visualization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Cov-2019: Analysis and forecasting</dc:title>
  <dc:creator>shaima alghamdi</dc:creator>
  <cp:lastModifiedBy>shaima alghamdi</cp:lastModifiedBy>
  <cp:revision>2</cp:revision>
  <dcterms:created xsi:type="dcterms:W3CDTF">2020-03-18T14:09:25Z</dcterms:created>
  <dcterms:modified xsi:type="dcterms:W3CDTF">2020-03-18T14:58:57Z</dcterms:modified>
</cp:coreProperties>
</file>