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0" r:id="rId4"/>
    <p:sldId id="259" r:id="rId5"/>
    <p:sldId id="258" r:id="rId6"/>
    <p:sldId id="256" r:id="rId7"/>
    <p:sldId id="264" r:id="rId8"/>
    <p:sldId id="263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54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7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0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0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6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8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6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F4359-BBE2-4BE5-BA51-C030A725D3E8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70BC0-2945-4981-8CD7-07364DCB5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7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71" y="931183"/>
            <a:ext cx="10058400" cy="502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771" y="174172"/>
            <a:ext cx="4615543" cy="59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Invoice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8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6918"/>
            <a:ext cx="10515600" cy="1325563"/>
          </a:xfrm>
        </p:spPr>
        <p:txBody>
          <a:bodyPr/>
          <a:lstStyle/>
          <a:p>
            <a:r>
              <a:rPr lang="en-US" dirty="0" smtClean="0"/>
              <a:t>Trial Balance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869" y="1690688"/>
            <a:ext cx="8584637" cy="4351338"/>
          </a:xfrm>
        </p:spPr>
      </p:pic>
      <p:sp>
        <p:nvSpPr>
          <p:cNvPr id="7" name="Rectangle 6"/>
          <p:cNvSpPr/>
          <p:nvPr/>
        </p:nvSpPr>
        <p:spPr>
          <a:xfrm>
            <a:off x="5373186" y="1606731"/>
            <a:ext cx="34050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Your Ledger’s Reality Check!</a:t>
            </a:r>
          </a:p>
        </p:txBody>
      </p:sp>
      <p:cxnSp>
        <p:nvCxnSpPr>
          <p:cNvPr id="10" name="Curved Connector 9"/>
          <p:cNvCxnSpPr/>
          <p:nvPr/>
        </p:nvCxnSpPr>
        <p:spPr>
          <a:xfrm>
            <a:off x="3544389" y="1184366"/>
            <a:ext cx="1828798" cy="60703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357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576" y="1064490"/>
            <a:ext cx="10058400" cy="50983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5657" y="174172"/>
            <a:ext cx="383177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Customer Payments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403497" y="4084320"/>
            <a:ext cx="199355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 Payment directly from the Customer Invoice</a:t>
            </a:r>
          </a:p>
        </p:txBody>
      </p:sp>
      <p:cxnSp>
        <p:nvCxnSpPr>
          <p:cNvPr id="11" name="Elbow Connector 10"/>
          <p:cNvCxnSpPr/>
          <p:nvPr/>
        </p:nvCxnSpPr>
        <p:spPr>
          <a:xfrm rot="16200000" flipH="1">
            <a:off x="875566" y="1179657"/>
            <a:ext cx="3204754" cy="260457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719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1" y="505098"/>
            <a:ext cx="10058400" cy="51549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83771" y="174172"/>
            <a:ext cx="4615543" cy="59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Vendor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24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4" y="1001486"/>
            <a:ext cx="10058400" cy="51172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80754" y="148046"/>
            <a:ext cx="383177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Deferred  Expenses</a:t>
            </a:r>
            <a:endParaRPr lang="en-US" dirty="0"/>
          </a:p>
        </p:txBody>
      </p:sp>
      <p:sp>
        <p:nvSpPr>
          <p:cNvPr id="7" name="Curved Right Arrow 6"/>
          <p:cNvSpPr/>
          <p:nvPr/>
        </p:nvSpPr>
        <p:spPr>
          <a:xfrm>
            <a:off x="113212" y="483326"/>
            <a:ext cx="1271451" cy="276932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Automatic Tracking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823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86" y="1066930"/>
            <a:ext cx="10058400" cy="507320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6686" y="182881"/>
            <a:ext cx="3831772" cy="670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Vendor </a:t>
            </a:r>
            <a:r>
              <a:rPr lang="en-US" b="1" dirty="0"/>
              <a:t>Payments</a:t>
            </a:r>
            <a:endParaRPr lang="en-US" dirty="0"/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574767" y="383177"/>
            <a:ext cx="2159725" cy="19158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93189" y="2420983"/>
            <a:ext cx="19674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Register Payment directly from the </a:t>
            </a:r>
            <a:r>
              <a:rPr lang="en-US" dirty="0" smtClean="0"/>
              <a:t>Vendor Bill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2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84" y="998764"/>
            <a:ext cx="10058400" cy="507320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567543" y="111850"/>
            <a:ext cx="2560320" cy="6270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/>
              <a:t>Bank Reconciliation</a:t>
            </a:r>
            <a:endParaRPr lang="en-US"/>
          </a:p>
        </p:txBody>
      </p:sp>
      <p:cxnSp>
        <p:nvCxnSpPr>
          <p:cNvPr id="16" name="Elbow Connector 15"/>
          <p:cNvCxnSpPr/>
          <p:nvPr/>
        </p:nvCxnSpPr>
        <p:spPr>
          <a:xfrm rot="16200000" flipH="1">
            <a:off x="3688080" y="918754"/>
            <a:ext cx="1924595" cy="10450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650377" y="34715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Match bank statement lines with Customer In and Vendor Out payments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based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on</a:t>
            </a:r>
            <a:r>
              <a:rPr lang="en-US" b="1" dirty="0"/>
              <a:t> </a:t>
            </a:r>
            <a:r>
              <a:rPr lang="en-US" dirty="0"/>
              <a:t>actual operations</a:t>
            </a:r>
          </a:p>
        </p:txBody>
      </p:sp>
    </p:spTree>
    <p:extLst>
      <p:ext uri="{BB962C8B-B14F-4D97-AF65-F5344CB8AC3E}">
        <p14:creationId xmlns:p14="http://schemas.microsoft.com/office/powerpoint/2010/main" val="293747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7708"/>
            <a:ext cx="10515600" cy="1325563"/>
          </a:xfrm>
        </p:spPr>
        <p:txBody>
          <a:bodyPr/>
          <a:lstStyle/>
          <a:p>
            <a:r>
              <a:rPr lang="en-US" dirty="0" smtClean="0"/>
              <a:t>General Ledger Report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96" y="1843042"/>
            <a:ext cx="9233608" cy="4351338"/>
          </a:xfrm>
        </p:spPr>
      </p:pic>
    </p:spTree>
    <p:extLst>
      <p:ext uri="{BB962C8B-B14F-4D97-AF65-F5344CB8AC3E}">
        <p14:creationId xmlns:p14="http://schemas.microsoft.com/office/powerpoint/2010/main" val="1705898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8" y="917647"/>
            <a:ext cx="10058400" cy="43592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077169" y="283420"/>
            <a:ext cx="3999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Aged Payable &amp; Receivable </a:t>
            </a:r>
            <a:r>
              <a:rPr lang="en-US" dirty="0" err="1" smtClean="0"/>
              <a:t>Reort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05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your period </a:t>
            </a:r>
            <a:r>
              <a:rPr lang="en-US" dirty="0" smtClean="0"/>
              <a:t>profit and check per-project performance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110" y="1825625"/>
            <a:ext cx="9124693" cy="4351338"/>
          </a:xfrm>
        </p:spPr>
      </p:pic>
      <p:cxnSp>
        <p:nvCxnSpPr>
          <p:cNvPr id="11" name="Elbow Connector 10"/>
          <p:cNvCxnSpPr/>
          <p:nvPr/>
        </p:nvCxnSpPr>
        <p:spPr>
          <a:xfrm rot="16200000" flipH="1">
            <a:off x="-204651" y="3043645"/>
            <a:ext cx="2952205" cy="94052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Left Arrow 12"/>
          <p:cNvSpPr/>
          <p:nvPr/>
        </p:nvSpPr>
        <p:spPr>
          <a:xfrm>
            <a:off x="10248755" y="1419497"/>
            <a:ext cx="1793966" cy="270836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69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General Ledger Report</vt:lpstr>
      <vt:lpstr>PowerPoint Presentation</vt:lpstr>
      <vt:lpstr>Track your period profit and check per-project performance</vt:lpstr>
      <vt:lpstr>Trial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</dc:creator>
  <cp:lastModifiedBy>Home</cp:lastModifiedBy>
  <cp:revision>10</cp:revision>
  <dcterms:created xsi:type="dcterms:W3CDTF">2025-04-29T11:57:39Z</dcterms:created>
  <dcterms:modified xsi:type="dcterms:W3CDTF">2025-04-29T12:39:19Z</dcterms:modified>
</cp:coreProperties>
</file>