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D59BA4-1CB9-4D55-8626-379012F000F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7E2655-E9E0-47CD-BCB5-762A27B4B9F0}">
      <dgm:prSet phldrT="[Text]" custT="1"/>
      <dgm:spPr/>
      <dgm:t>
        <a:bodyPr/>
        <a:lstStyle/>
        <a:p>
          <a:r>
            <a:rPr lang="en-US" sz="2400" dirty="0" smtClean="0"/>
            <a:t>Create Clients </a:t>
          </a:r>
          <a:endParaRPr lang="en-US" sz="2400" dirty="0"/>
        </a:p>
      </dgm:t>
    </dgm:pt>
    <dgm:pt modelId="{DF166AD0-4B7C-4AE8-84C7-3D142FFAC066}" type="parTrans" cxnId="{ECBA4363-5EE1-4D19-A7DF-4CE42AD2EA70}">
      <dgm:prSet/>
      <dgm:spPr/>
      <dgm:t>
        <a:bodyPr/>
        <a:lstStyle/>
        <a:p>
          <a:endParaRPr lang="en-US"/>
        </a:p>
      </dgm:t>
    </dgm:pt>
    <dgm:pt modelId="{EE4B5524-45E5-4542-B3D4-F80A4427DC86}" type="sibTrans" cxnId="{ECBA4363-5EE1-4D19-A7DF-4CE42AD2EA70}">
      <dgm:prSet/>
      <dgm:spPr/>
      <dgm:t>
        <a:bodyPr/>
        <a:lstStyle/>
        <a:p>
          <a:endParaRPr lang="en-US"/>
        </a:p>
      </dgm:t>
    </dgm:pt>
    <dgm:pt modelId="{C47EC45A-E0D2-43E2-AF70-B2A6FF6E7F2A}">
      <dgm:prSet phldrT="[Text]" custT="1"/>
      <dgm:spPr/>
      <dgm:t>
        <a:bodyPr/>
        <a:lstStyle/>
        <a:p>
          <a:r>
            <a:rPr lang="en-US" sz="2400" dirty="0" smtClean="0"/>
            <a:t>Categorize Clients with </a:t>
          </a:r>
          <a:r>
            <a:rPr lang="en-US" sz="2400" b="1" dirty="0" smtClean="0"/>
            <a:t>tags</a:t>
          </a:r>
          <a:r>
            <a:rPr lang="en-US" sz="2400" dirty="0" smtClean="0"/>
            <a:t> feature</a:t>
          </a:r>
          <a:endParaRPr lang="en-US" sz="2400" dirty="0"/>
        </a:p>
      </dgm:t>
    </dgm:pt>
    <dgm:pt modelId="{8C5C82DB-74F2-4536-8963-49137E16162C}" type="parTrans" cxnId="{95BD208F-2B2C-4F4F-A8AF-51FC8FB70A02}">
      <dgm:prSet/>
      <dgm:spPr/>
      <dgm:t>
        <a:bodyPr/>
        <a:lstStyle/>
        <a:p>
          <a:endParaRPr lang="en-US"/>
        </a:p>
      </dgm:t>
    </dgm:pt>
    <dgm:pt modelId="{B2BA3C89-3B89-4D02-A5D9-03326D07DB09}" type="sibTrans" cxnId="{95BD208F-2B2C-4F4F-A8AF-51FC8FB70A02}">
      <dgm:prSet/>
      <dgm:spPr/>
      <dgm:t>
        <a:bodyPr/>
        <a:lstStyle/>
        <a:p>
          <a:endParaRPr lang="en-US"/>
        </a:p>
      </dgm:t>
    </dgm:pt>
    <dgm:pt modelId="{DE4D550D-B483-437C-8C76-00B321FB8D28}">
      <dgm:prSet phldrT="[Text]" custT="1"/>
      <dgm:spPr/>
      <dgm:t>
        <a:bodyPr/>
        <a:lstStyle/>
        <a:p>
          <a:r>
            <a:rPr lang="en-US" sz="2400" dirty="0" smtClean="0"/>
            <a:t>Create </a:t>
          </a:r>
          <a:r>
            <a:rPr lang="en-US" sz="2400" b="1" dirty="0" smtClean="0"/>
            <a:t>activity plan </a:t>
          </a:r>
          <a:r>
            <a:rPr lang="en-US" sz="2400" dirty="0" smtClean="0"/>
            <a:t>to cover and handle all sales men activities </a:t>
          </a:r>
          <a:endParaRPr lang="en-US" sz="2400" dirty="0"/>
        </a:p>
      </dgm:t>
    </dgm:pt>
    <dgm:pt modelId="{AF1AF389-972E-4686-B0F0-2FFCE7A98AB9}" type="parTrans" cxnId="{E2184D25-4EDE-4B8E-AE46-49E23952C69D}">
      <dgm:prSet/>
      <dgm:spPr/>
      <dgm:t>
        <a:bodyPr/>
        <a:lstStyle/>
        <a:p>
          <a:endParaRPr lang="en-US"/>
        </a:p>
      </dgm:t>
    </dgm:pt>
    <dgm:pt modelId="{B33810D4-6D7A-4075-B61E-1578FCE35FB3}" type="sibTrans" cxnId="{E2184D25-4EDE-4B8E-AE46-49E23952C69D}">
      <dgm:prSet/>
      <dgm:spPr/>
      <dgm:t>
        <a:bodyPr/>
        <a:lstStyle/>
        <a:p>
          <a:endParaRPr lang="en-US"/>
        </a:p>
      </dgm:t>
    </dgm:pt>
    <dgm:pt modelId="{702B6B36-5F6C-434D-91F7-A14ABA344AE7}">
      <dgm:prSet custT="1"/>
      <dgm:spPr/>
      <dgm:t>
        <a:bodyPr/>
        <a:lstStyle/>
        <a:p>
          <a:r>
            <a:rPr lang="en-US" sz="2400" dirty="0" smtClean="0"/>
            <a:t>Feedback Notes</a:t>
          </a:r>
          <a:endParaRPr lang="en-US" sz="2400" dirty="0"/>
        </a:p>
      </dgm:t>
    </dgm:pt>
    <dgm:pt modelId="{D7126904-6872-43F9-8655-EF4295CBBF94}" type="parTrans" cxnId="{A0FD334C-C13A-49A4-BE5D-58F8A4E9BF24}">
      <dgm:prSet/>
      <dgm:spPr/>
      <dgm:t>
        <a:bodyPr/>
        <a:lstStyle/>
        <a:p>
          <a:endParaRPr lang="en-US"/>
        </a:p>
      </dgm:t>
    </dgm:pt>
    <dgm:pt modelId="{0B46A5BF-CD57-4930-B53C-8F3390E4CCC8}" type="sibTrans" cxnId="{A0FD334C-C13A-49A4-BE5D-58F8A4E9BF24}">
      <dgm:prSet/>
      <dgm:spPr/>
      <dgm:t>
        <a:bodyPr/>
        <a:lstStyle/>
        <a:p>
          <a:endParaRPr lang="en-US"/>
        </a:p>
      </dgm:t>
    </dgm:pt>
    <dgm:pt modelId="{DFF8D302-3649-4471-9BAD-64FE9BE081A5}" type="pres">
      <dgm:prSet presAssocID="{0BD59BA4-1CB9-4D55-8626-379012F000F6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D980AAC-F81D-48FA-B26B-F043DA880700}" type="pres">
      <dgm:prSet presAssocID="{EE7E2655-E9E0-47CD-BCB5-762A27B4B9F0}" presName="composite" presStyleCnt="0"/>
      <dgm:spPr/>
    </dgm:pt>
    <dgm:pt modelId="{D879C601-00FC-4410-B424-011CA6DFE9AE}" type="pres">
      <dgm:prSet presAssocID="{EE7E2655-E9E0-47CD-BCB5-762A27B4B9F0}" presName="LShape" presStyleLbl="alignNode1" presStyleIdx="0" presStyleCnt="7"/>
      <dgm:spPr/>
    </dgm:pt>
    <dgm:pt modelId="{899CB4D3-73D9-49C9-85BF-41B9B13F6638}" type="pres">
      <dgm:prSet presAssocID="{EE7E2655-E9E0-47CD-BCB5-762A27B4B9F0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DEF363-5C53-4809-ACE2-75735F1C4F27}" type="pres">
      <dgm:prSet presAssocID="{EE7E2655-E9E0-47CD-BCB5-762A27B4B9F0}" presName="Triangle" presStyleLbl="alignNode1" presStyleIdx="1" presStyleCnt="7"/>
      <dgm:spPr/>
    </dgm:pt>
    <dgm:pt modelId="{7B399BF1-703F-4DDF-856C-B8A8EA98991B}" type="pres">
      <dgm:prSet presAssocID="{EE4B5524-45E5-4542-B3D4-F80A4427DC86}" presName="sibTrans" presStyleCnt="0"/>
      <dgm:spPr/>
    </dgm:pt>
    <dgm:pt modelId="{3B87B004-9E20-4C61-821E-0A51F535D9AE}" type="pres">
      <dgm:prSet presAssocID="{EE4B5524-45E5-4542-B3D4-F80A4427DC86}" presName="space" presStyleCnt="0"/>
      <dgm:spPr/>
    </dgm:pt>
    <dgm:pt modelId="{F08B3805-E341-4EDB-808E-27821A44D5EE}" type="pres">
      <dgm:prSet presAssocID="{C47EC45A-E0D2-43E2-AF70-B2A6FF6E7F2A}" presName="composite" presStyleCnt="0"/>
      <dgm:spPr/>
    </dgm:pt>
    <dgm:pt modelId="{C0836085-7F62-4C1B-AF5C-C737796513E8}" type="pres">
      <dgm:prSet presAssocID="{C47EC45A-E0D2-43E2-AF70-B2A6FF6E7F2A}" presName="LShape" presStyleLbl="alignNode1" presStyleIdx="2" presStyleCnt="7"/>
      <dgm:spPr/>
    </dgm:pt>
    <dgm:pt modelId="{3153E6AA-3A7A-44E9-BE17-8F31A1AF35A9}" type="pres">
      <dgm:prSet presAssocID="{C47EC45A-E0D2-43E2-AF70-B2A6FF6E7F2A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549646-8AFC-4718-B784-09940665BECB}" type="pres">
      <dgm:prSet presAssocID="{C47EC45A-E0D2-43E2-AF70-B2A6FF6E7F2A}" presName="Triangle" presStyleLbl="alignNode1" presStyleIdx="3" presStyleCnt="7"/>
      <dgm:spPr/>
    </dgm:pt>
    <dgm:pt modelId="{F19EBEC0-BEE1-4F7C-A94E-C206A77A2419}" type="pres">
      <dgm:prSet presAssocID="{B2BA3C89-3B89-4D02-A5D9-03326D07DB09}" presName="sibTrans" presStyleCnt="0"/>
      <dgm:spPr/>
    </dgm:pt>
    <dgm:pt modelId="{3A6288CF-4477-4941-ABB1-6D4A6E1B353B}" type="pres">
      <dgm:prSet presAssocID="{B2BA3C89-3B89-4D02-A5D9-03326D07DB09}" presName="space" presStyleCnt="0"/>
      <dgm:spPr/>
    </dgm:pt>
    <dgm:pt modelId="{074B5557-C3FB-4FC4-9847-CD1E69668F7E}" type="pres">
      <dgm:prSet presAssocID="{DE4D550D-B483-437C-8C76-00B321FB8D28}" presName="composite" presStyleCnt="0"/>
      <dgm:spPr/>
    </dgm:pt>
    <dgm:pt modelId="{AF35BAAF-FA58-4CD5-926D-19C6C197EF9E}" type="pres">
      <dgm:prSet presAssocID="{DE4D550D-B483-437C-8C76-00B321FB8D28}" presName="LShape" presStyleLbl="alignNode1" presStyleIdx="4" presStyleCnt="7"/>
      <dgm:spPr/>
    </dgm:pt>
    <dgm:pt modelId="{5BA64B22-F998-4C9F-AFED-B93BA22ED2C4}" type="pres">
      <dgm:prSet presAssocID="{DE4D550D-B483-437C-8C76-00B321FB8D28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21846-5A18-4796-BE15-957A807A3224}" type="pres">
      <dgm:prSet presAssocID="{DE4D550D-B483-437C-8C76-00B321FB8D28}" presName="Triangle" presStyleLbl="alignNode1" presStyleIdx="5" presStyleCnt="7"/>
      <dgm:spPr/>
    </dgm:pt>
    <dgm:pt modelId="{E3230874-B629-4CDE-84BF-675C37E8CF60}" type="pres">
      <dgm:prSet presAssocID="{B33810D4-6D7A-4075-B61E-1578FCE35FB3}" presName="sibTrans" presStyleCnt="0"/>
      <dgm:spPr/>
    </dgm:pt>
    <dgm:pt modelId="{7357F468-A866-4DED-95BA-9218B134ED08}" type="pres">
      <dgm:prSet presAssocID="{B33810D4-6D7A-4075-B61E-1578FCE35FB3}" presName="space" presStyleCnt="0"/>
      <dgm:spPr/>
    </dgm:pt>
    <dgm:pt modelId="{2153BEA1-D399-406B-AA53-BEB97A70ACCC}" type="pres">
      <dgm:prSet presAssocID="{702B6B36-5F6C-434D-91F7-A14ABA344AE7}" presName="composite" presStyleCnt="0"/>
      <dgm:spPr/>
    </dgm:pt>
    <dgm:pt modelId="{CD796CEE-D8BE-460C-A101-7B5D0D086F90}" type="pres">
      <dgm:prSet presAssocID="{702B6B36-5F6C-434D-91F7-A14ABA344AE7}" presName="LShape" presStyleLbl="alignNode1" presStyleIdx="6" presStyleCnt="7"/>
      <dgm:spPr/>
    </dgm:pt>
    <dgm:pt modelId="{7AE7A78D-C8E6-4D84-894B-6547ACA81816}" type="pres">
      <dgm:prSet presAssocID="{702B6B36-5F6C-434D-91F7-A14ABA344AE7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2D75182-5460-45BD-ACF8-08A2069DAB60}" type="presOf" srcId="{EE7E2655-E9E0-47CD-BCB5-762A27B4B9F0}" destId="{899CB4D3-73D9-49C9-85BF-41B9B13F6638}" srcOrd="0" destOrd="0" presId="urn:microsoft.com/office/officeart/2009/3/layout/StepUpProcess"/>
    <dgm:cxn modelId="{9FE060B7-53EE-4316-AC47-B77353986C2B}" type="presOf" srcId="{DE4D550D-B483-437C-8C76-00B321FB8D28}" destId="{5BA64B22-F998-4C9F-AFED-B93BA22ED2C4}" srcOrd="0" destOrd="0" presId="urn:microsoft.com/office/officeart/2009/3/layout/StepUpProcess"/>
    <dgm:cxn modelId="{A0FD334C-C13A-49A4-BE5D-58F8A4E9BF24}" srcId="{0BD59BA4-1CB9-4D55-8626-379012F000F6}" destId="{702B6B36-5F6C-434D-91F7-A14ABA344AE7}" srcOrd="3" destOrd="0" parTransId="{D7126904-6872-43F9-8655-EF4295CBBF94}" sibTransId="{0B46A5BF-CD57-4930-B53C-8F3390E4CCC8}"/>
    <dgm:cxn modelId="{EB024078-97C5-4A35-8766-398C3D4B4FD3}" type="presOf" srcId="{702B6B36-5F6C-434D-91F7-A14ABA344AE7}" destId="{7AE7A78D-C8E6-4D84-894B-6547ACA81816}" srcOrd="0" destOrd="0" presId="urn:microsoft.com/office/officeart/2009/3/layout/StepUpProcess"/>
    <dgm:cxn modelId="{E2184D25-4EDE-4B8E-AE46-49E23952C69D}" srcId="{0BD59BA4-1CB9-4D55-8626-379012F000F6}" destId="{DE4D550D-B483-437C-8C76-00B321FB8D28}" srcOrd="2" destOrd="0" parTransId="{AF1AF389-972E-4686-B0F0-2FFCE7A98AB9}" sibTransId="{B33810D4-6D7A-4075-B61E-1578FCE35FB3}"/>
    <dgm:cxn modelId="{33499C69-3B73-43B6-B2FF-B4FADFF041D7}" type="presOf" srcId="{C47EC45A-E0D2-43E2-AF70-B2A6FF6E7F2A}" destId="{3153E6AA-3A7A-44E9-BE17-8F31A1AF35A9}" srcOrd="0" destOrd="0" presId="urn:microsoft.com/office/officeart/2009/3/layout/StepUpProcess"/>
    <dgm:cxn modelId="{ECBA4363-5EE1-4D19-A7DF-4CE42AD2EA70}" srcId="{0BD59BA4-1CB9-4D55-8626-379012F000F6}" destId="{EE7E2655-E9E0-47CD-BCB5-762A27B4B9F0}" srcOrd="0" destOrd="0" parTransId="{DF166AD0-4B7C-4AE8-84C7-3D142FFAC066}" sibTransId="{EE4B5524-45E5-4542-B3D4-F80A4427DC86}"/>
    <dgm:cxn modelId="{95BD208F-2B2C-4F4F-A8AF-51FC8FB70A02}" srcId="{0BD59BA4-1CB9-4D55-8626-379012F000F6}" destId="{C47EC45A-E0D2-43E2-AF70-B2A6FF6E7F2A}" srcOrd="1" destOrd="0" parTransId="{8C5C82DB-74F2-4536-8963-49137E16162C}" sibTransId="{B2BA3C89-3B89-4D02-A5D9-03326D07DB09}"/>
    <dgm:cxn modelId="{8C1EE045-8E6A-4BB5-9204-8D801FCDCB96}" type="presOf" srcId="{0BD59BA4-1CB9-4D55-8626-379012F000F6}" destId="{DFF8D302-3649-4471-9BAD-64FE9BE081A5}" srcOrd="0" destOrd="0" presId="urn:microsoft.com/office/officeart/2009/3/layout/StepUpProcess"/>
    <dgm:cxn modelId="{0BE8F7A2-32F1-49FA-BB0F-0519E4672B34}" type="presParOf" srcId="{DFF8D302-3649-4471-9BAD-64FE9BE081A5}" destId="{8D980AAC-F81D-48FA-B26B-F043DA880700}" srcOrd="0" destOrd="0" presId="urn:microsoft.com/office/officeart/2009/3/layout/StepUpProcess"/>
    <dgm:cxn modelId="{19F852DC-1589-4D20-A612-041E64891DAD}" type="presParOf" srcId="{8D980AAC-F81D-48FA-B26B-F043DA880700}" destId="{D879C601-00FC-4410-B424-011CA6DFE9AE}" srcOrd="0" destOrd="0" presId="urn:microsoft.com/office/officeart/2009/3/layout/StepUpProcess"/>
    <dgm:cxn modelId="{076A42CA-DC30-4E2C-8F77-6D6C3951157B}" type="presParOf" srcId="{8D980AAC-F81D-48FA-B26B-F043DA880700}" destId="{899CB4D3-73D9-49C9-85BF-41B9B13F6638}" srcOrd="1" destOrd="0" presId="urn:microsoft.com/office/officeart/2009/3/layout/StepUpProcess"/>
    <dgm:cxn modelId="{3C800A55-D7D3-4543-B77E-23E84B8AAFCC}" type="presParOf" srcId="{8D980AAC-F81D-48FA-B26B-F043DA880700}" destId="{B7DEF363-5C53-4809-ACE2-75735F1C4F27}" srcOrd="2" destOrd="0" presId="urn:microsoft.com/office/officeart/2009/3/layout/StepUpProcess"/>
    <dgm:cxn modelId="{3FD42A7C-5B13-471D-9EB3-5ABEAEA34CD0}" type="presParOf" srcId="{DFF8D302-3649-4471-9BAD-64FE9BE081A5}" destId="{7B399BF1-703F-4DDF-856C-B8A8EA98991B}" srcOrd="1" destOrd="0" presId="urn:microsoft.com/office/officeart/2009/3/layout/StepUpProcess"/>
    <dgm:cxn modelId="{83302986-4870-4576-8B30-56654BF08AA8}" type="presParOf" srcId="{7B399BF1-703F-4DDF-856C-B8A8EA98991B}" destId="{3B87B004-9E20-4C61-821E-0A51F535D9AE}" srcOrd="0" destOrd="0" presId="urn:microsoft.com/office/officeart/2009/3/layout/StepUpProcess"/>
    <dgm:cxn modelId="{BAF30637-9E0D-476A-81E9-7109C4380D5C}" type="presParOf" srcId="{DFF8D302-3649-4471-9BAD-64FE9BE081A5}" destId="{F08B3805-E341-4EDB-808E-27821A44D5EE}" srcOrd="2" destOrd="0" presId="urn:microsoft.com/office/officeart/2009/3/layout/StepUpProcess"/>
    <dgm:cxn modelId="{635CFE08-F939-4036-B3C0-78881AE00B3B}" type="presParOf" srcId="{F08B3805-E341-4EDB-808E-27821A44D5EE}" destId="{C0836085-7F62-4C1B-AF5C-C737796513E8}" srcOrd="0" destOrd="0" presId="urn:microsoft.com/office/officeart/2009/3/layout/StepUpProcess"/>
    <dgm:cxn modelId="{C3292136-7EAE-45BF-AF78-6C6FC0BADA2E}" type="presParOf" srcId="{F08B3805-E341-4EDB-808E-27821A44D5EE}" destId="{3153E6AA-3A7A-44E9-BE17-8F31A1AF35A9}" srcOrd="1" destOrd="0" presId="urn:microsoft.com/office/officeart/2009/3/layout/StepUpProcess"/>
    <dgm:cxn modelId="{ABAC2D4E-DD08-4161-9F16-04BD5990EF8D}" type="presParOf" srcId="{F08B3805-E341-4EDB-808E-27821A44D5EE}" destId="{E5549646-8AFC-4718-B784-09940665BECB}" srcOrd="2" destOrd="0" presId="urn:microsoft.com/office/officeart/2009/3/layout/StepUpProcess"/>
    <dgm:cxn modelId="{12097701-0B4A-4391-A997-75D08E26D652}" type="presParOf" srcId="{DFF8D302-3649-4471-9BAD-64FE9BE081A5}" destId="{F19EBEC0-BEE1-4F7C-A94E-C206A77A2419}" srcOrd="3" destOrd="0" presId="urn:microsoft.com/office/officeart/2009/3/layout/StepUpProcess"/>
    <dgm:cxn modelId="{657E508A-BE94-47C6-9D91-C88E21B2CDCF}" type="presParOf" srcId="{F19EBEC0-BEE1-4F7C-A94E-C206A77A2419}" destId="{3A6288CF-4477-4941-ABB1-6D4A6E1B353B}" srcOrd="0" destOrd="0" presId="urn:microsoft.com/office/officeart/2009/3/layout/StepUpProcess"/>
    <dgm:cxn modelId="{C3793E27-0656-4511-99FB-310EBC51379C}" type="presParOf" srcId="{DFF8D302-3649-4471-9BAD-64FE9BE081A5}" destId="{074B5557-C3FB-4FC4-9847-CD1E69668F7E}" srcOrd="4" destOrd="0" presId="urn:microsoft.com/office/officeart/2009/3/layout/StepUpProcess"/>
    <dgm:cxn modelId="{C354C501-1871-4A0A-91F7-39B05ACF5F68}" type="presParOf" srcId="{074B5557-C3FB-4FC4-9847-CD1E69668F7E}" destId="{AF35BAAF-FA58-4CD5-926D-19C6C197EF9E}" srcOrd="0" destOrd="0" presId="urn:microsoft.com/office/officeart/2009/3/layout/StepUpProcess"/>
    <dgm:cxn modelId="{CF92BE04-C95E-4D04-988D-E2442EA3BFEB}" type="presParOf" srcId="{074B5557-C3FB-4FC4-9847-CD1E69668F7E}" destId="{5BA64B22-F998-4C9F-AFED-B93BA22ED2C4}" srcOrd="1" destOrd="0" presId="urn:microsoft.com/office/officeart/2009/3/layout/StepUpProcess"/>
    <dgm:cxn modelId="{FABAD8B7-6535-4300-B8EC-C9ED358E8E0F}" type="presParOf" srcId="{074B5557-C3FB-4FC4-9847-CD1E69668F7E}" destId="{26421846-5A18-4796-BE15-957A807A3224}" srcOrd="2" destOrd="0" presId="urn:microsoft.com/office/officeart/2009/3/layout/StepUpProcess"/>
    <dgm:cxn modelId="{30E6133A-8805-40CB-AFBA-43567DCBCBD7}" type="presParOf" srcId="{DFF8D302-3649-4471-9BAD-64FE9BE081A5}" destId="{E3230874-B629-4CDE-84BF-675C37E8CF60}" srcOrd="5" destOrd="0" presId="urn:microsoft.com/office/officeart/2009/3/layout/StepUpProcess"/>
    <dgm:cxn modelId="{F16952D0-AEDA-493E-81D7-CC95739D729A}" type="presParOf" srcId="{E3230874-B629-4CDE-84BF-675C37E8CF60}" destId="{7357F468-A866-4DED-95BA-9218B134ED08}" srcOrd="0" destOrd="0" presId="urn:microsoft.com/office/officeart/2009/3/layout/StepUpProcess"/>
    <dgm:cxn modelId="{A753746E-DF3F-4347-BC16-B9AE176013B2}" type="presParOf" srcId="{DFF8D302-3649-4471-9BAD-64FE9BE081A5}" destId="{2153BEA1-D399-406B-AA53-BEB97A70ACCC}" srcOrd="6" destOrd="0" presId="urn:microsoft.com/office/officeart/2009/3/layout/StepUpProcess"/>
    <dgm:cxn modelId="{AB6EB696-923A-42FF-BA91-F0CAC956844D}" type="presParOf" srcId="{2153BEA1-D399-406B-AA53-BEB97A70ACCC}" destId="{CD796CEE-D8BE-460C-A101-7B5D0D086F90}" srcOrd="0" destOrd="0" presId="urn:microsoft.com/office/officeart/2009/3/layout/StepUpProcess"/>
    <dgm:cxn modelId="{5C499B1A-6703-4F23-8105-2B946EE0741E}" type="presParOf" srcId="{2153BEA1-D399-406B-AA53-BEB97A70ACCC}" destId="{7AE7A78D-C8E6-4D84-894B-6547ACA8181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9C601-00FC-4410-B424-011CA6DFE9AE}">
      <dsp:nvSpPr>
        <dsp:cNvPr id="0" name=""/>
        <dsp:cNvSpPr/>
      </dsp:nvSpPr>
      <dsp:spPr>
        <a:xfrm rot="5400000">
          <a:off x="485981" y="1604301"/>
          <a:ext cx="1463642" cy="24354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CB4D3-73D9-49C9-85BF-41B9B13F6638}">
      <dsp:nvSpPr>
        <dsp:cNvPr id="0" name=""/>
        <dsp:cNvSpPr/>
      </dsp:nvSpPr>
      <dsp:spPr>
        <a:xfrm>
          <a:off x="241663" y="2331981"/>
          <a:ext cx="2198753" cy="192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Clients </a:t>
          </a:r>
          <a:endParaRPr lang="en-US" sz="2400" kern="1200" dirty="0"/>
        </a:p>
      </dsp:txBody>
      <dsp:txXfrm>
        <a:off x="241663" y="2331981"/>
        <a:ext cx="2198753" cy="1927336"/>
      </dsp:txXfrm>
    </dsp:sp>
    <dsp:sp modelId="{B7DEF363-5C53-4809-ACE2-75735F1C4F27}">
      <dsp:nvSpPr>
        <dsp:cNvPr id="0" name=""/>
        <dsp:cNvSpPr/>
      </dsp:nvSpPr>
      <dsp:spPr>
        <a:xfrm>
          <a:off x="2025558" y="1424999"/>
          <a:ext cx="414859" cy="41485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36085-7F62-4C1B-AF5C-C737796513E8}">
      <dsp:nvSpPr>
        <dsp:cNvPr id="0" name=""/>
        <dsp:cNvSpPr/>
      </dsp:nvSpPr>
      <dsp:spPr>
        <a:xfrm rot="5400000">
          <a:off x="3177686" y="938236"/>
          <a:ext cx="1463642" cy="24354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3E6AA-3A7A-44E9-BE17-8F31A1AF35A9}">
      <dsp:nvSpPr>
        <dsp:cNvPr id="0" name=""/>
        <dsp:cNvSpPr/>
      </dsp:nvSpPr>
      <dsp:spPr>
        <a:xfrm>
          <a:off x="2933368" y="1665916"/>
          <a:ext cx="2198753" cy="192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Categorize Clients with </a:t>
          </a:r>
          <a:r>
            <a:rPr lang="en-US" sz="2400" b="1" kern="1200" dirty="0" smtClean="0"/>
            <a:t>tags</a:t>
          </a:r>
          <a:r>
            <a:rPr lang="en-US" sz="2400" kern="1200" dirty="0" smtClean="0"/>
            <a:t> feature</a:t>
          </a:r>
          <a:endParaRPr lang="en-US" sz="2400" kern="1200" dirty="0"/>
        </a:p>
      </dsp:txBody>
      <dsp:txXfrm>
        <a:off x="2933368" y="1665916"/>
        <a:ext cx="2198753" cy="1927336"/>
      </dsp:txXfrm>
    </dsp:sp>
    <dsp:sp modelId="{E5549646-8AFC-4718-B784-09940665BECB}">
      <dsp:nvSpPr>
        <dsp:cNvPr id="0" name=""/>
        <dsp:cNvSpPr/>
      </dsp:nvSpPr>
      <dsp:spPr>
        <a:xfrm>
          <a:off x="4717262" y="758934"/>
          <a:ext cx="414859" cy="41485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5BAAF-FA58-4CD5-926D-19C6C197EF9E}">
      <dsp:nvSpPr>
        <dsp:cNvPr id="0" name=""/>
        <dsp:cNvSpPr/>
      </dsp:nvSpPr>
      <dsp:spPr>
        <a:xfrm rot="5400000">
          <a:off x="5869390" y="272171"/>
          <a:ext cx="1463642" cy="24354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64B22-F998-4C9F-AFED-B93BA22ED2C4}">
      <dsp:nvSpPr>
        <dsp:cNvPr id="0" name=""/>
        <dsp:cNvSpPr/>
      </dsp:nvSpPr>
      <dsp:spPr>
        <a:xfrm>
          <a:off x="5625072" y="999851"/>
          <a:ext cx="2198753" cy="192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Create </a:t>
          </a:r>
          <a:r>
            <a:rPr lang="en-US" sz="2400" b="1" kern="1200" dirty="0" smtClean="0"/>
            <a:t>activity plan </a:t>
          </a:r>
          <a:r>
            <a:rPr lang="en-US" sz="2400" kern="1200" dirty="0" smtClean="0"/>
            <a:t>to cover and handle all sales men activities </a:t>
          </a:r>
          <a:endParaRPr lang="en-US" sz="2400" kern="1200" dirty="0"/>
        </a:p>
      </dsp:txBody>
      <dsp:txXfrm>
        <a:off x="5625072" y="999851"/>
        <a:ext cx="2198753" cy="1927336"/>
      </dsp:txXfrm>
    </dsp:sp>
    <dsp:sp modelId="{26421846-5A18-4796-BE15-957A807A3224}">
      <dsp:nvSpPr>
        <dsp:cNvPr id="0" name=""/>
        <dsp:cNvSpPr/>
      </dsp:nvSpPr>
      <dsp:spPr>
        <a:xfrm>
          <a:off x="7408967" y="92869"/>
          <a:ext cx="414859" cy="414859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96CEE-D8BE-460C-A101-7B5D0D086F90}">
      <dsp:nvSpPr>
        <dsp:cNvPr id="0" name=""/>
        <dsp:cNvSpPr/>
      </dsp:nvSpPr>
      <dsp:spPr>
        <a:xfrm rot="5400000">
          <a:off x="8561095" y="-393893"/>
          <a:ext cx="1463642" cy="243546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7A78D-C8E6-4D84-894B-6547ACA81816}">
      <dsp:nvSpPr>
        <dsp:cNvPr id="0" name=""/>
        <dsp:cNvSpPr/>
      </dsp:nvSpPr>
      <dsp:spPr>
        <a:xfrm>
          <a:off x="8316776" y="333786"/>
          <a:ext cx="2198753" cy="192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Feedback Notes</a:t>
          </a:r>
          <a:endParaRPr lang="en-US" sz="2400" kern="1200" dirty="0"/>
        </a:p>
      </dsp:txBody>
      <dsp:txXfrm>
        <a:off x="8316776" y="333786"/>
        <a:ext cx="2198753" cy="1927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98EA-4AB8-47A9-A766-C1939E5A78A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5E6-25B1-4435-91F5-6659C683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9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98EA-4AB8-47A9-A766-C1939E5A78A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5E6-25B1-4435-91F5-6659C683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19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98EA-4AB8-47A9-A766-C1939E5A78A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5E6-25B1-4435-91F5-6659C683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5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98EA-4AB8-47A9-A766-C1939E5A78A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5E6-25B1-4435-91F5-6659C683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3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98EA-4AB8-47A9-A766-C1939E5A78A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5E6-25B1-4435-91F5-6659C683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5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98EA-4AB8-47A9-A766-C1939E5A78A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5E6-25B1-4435-91F5-6659C683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2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98EA-4AB8-47A9-A766-C1939E5A78A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5E6-25B1-4435-91F5-6659C683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98EA-4AB8-47A9-A766-C1939E5A78A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5E6-25B1-4435-91F5-6659C683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3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98EA-4AB8-47A9-A766-C1939E5A78A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5E6-25B1-4435-91F5-6659C683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6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98EA-4AB8-47A9-A766-C1939E5A78A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5E6-25B1-4435-91F5-6659C683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8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498EA-4AB8-47A9-A766-C1939E5A78A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8D5E6-25B1-4435-91F5-6659C683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7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98EA-4AB8-47A9-A766-C1939E5A78A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8D5E6-25B1-4435-91F5-6659C6838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5771" y="2368730"/>
            <a:ext cx="1881051" cy="1524409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rgbClr val="002060"/>
                </a:solidFill>
              </a:rPr>
              <a:t>🔄</a:t>
            </a:r>
            <a:endParaRPr lang="en-US" sz="96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1533118"/>
            <a:ext cx="3230916" cy="28863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72250" y="1533118"/>
            <a:ext cx="3352801" cy="275149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Enhance Communication in Odoo with the Message Post Function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49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21" y="2223254"/>
            <a:ext cx="7128782" cy="28712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0521" y="623054"/>
            <a:ext cx="807156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Smart replacement for </a:t>
            </a:r>
            <a:r>
              <a:rPr lang="en-US" sz="2800" dirty="0" smtClean="0"/>
              <a:t>Quotation and </a:t>
            </a:r>
            <a:r>
              <a:rPr lang="en-US" sz="2800" b="1" dirty="0"/>
              <a:t>Documentation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9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7" y="731520"/>
            <a:ext cx="9294897" cy="5445443"/>
          </a:xfrm>
        </p:spPr>
      </p:pic>
    </p:spTree>
    <p:extLst>
      <p:ext uri="{BB962C8B-B14F-4D97-AF65-F5344CB8AC3E}">
        <p14:creationId xmlns:p14="http://schemas.microsoft.com/office/powerpoint/2010/main" val="4115064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" y="635726"/>
            <a:ext cx="10537371" cy="5854746"/>
          </a:xfrm>
        </p:spPr>
      </p:pic>
    </p:spTree>
    <p:extLst>
      <p:ext uri="{BB962C8B-B14F-4D97-AF65-F5344CB8AC3E}">
        <p14:creationId xmlns:p14="http://schemas.microsoft.com/office/powerpoint/2010/main" val="59520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63524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6700" b="1" dirty="0" smtClean="0">
                <a:solidFill>
                  <a:schemeClr val="accent1">
                    <a:lumMod val="75000"/>
                  </a:schemeClr>
                </a:solidFill>
              </a:rPr>
              <a:t>CRM &amp;Sales Process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9472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13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51" y="623842"/>
            <a:ext cx="8373312" cy="4351338"/>
          </a:xfrm>
        </p:spPr>
      </p:pic>
      <p:sp>
        <p:nvSpPr>
          <p:cNvPr id="7" name="Left Arrow 6"/>
          <p:cNvSpPr/>
          <p:nvPr/>
        </p:nvSpPr>
        <p:spPr>
          <a:xfrm>
            <a:off x="8804366" y="1941717"/>
            <a:ext cx="2987040" cy="17155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800" dirty="0"/>
              <a:t>Create Clients </a:t>
            </a:r>
          </a:p>
        </p:txBody>
      </p:sp>
    </p:spTree>
    <p:extLst>
      <p:ext uri="{BB962C8B-B14F-4D97-AF65-F5344CB8AC3E}">
        <p14:creationId xmlns:p14="http://schemas.microsoft.com/office/powerpoint/2010/main" val="3260880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9" y="188150"/>
            <a:ext cx="8412480" cy="3786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9" y="4125150"/>
            <a:ext cx="9387840" cy="2327901"/>
          </a:xfrm>
          <a:prstGeom prst="rect">
            <a:avLst/>
          </a:prstGeom>
        </p:spPr>
      </p:pic>
      <p:sp>
        <p:nvSpPr>
          <p:cNvPr id="9" name="Left Arrow 8"/>
          <p:cNvSpPr/>
          <p:nvPr/>
        </p:nvSpPr>
        <p:spPr>
          <a:xfrm>
            <a:off x="6435634" y="5477692"/>
            <a:ext cx="3814355" cy="757645"/>
          </a:xfrm>
          <a:prstGeom prst="lef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Categorize Clients with </a:t>
            </a:r>
            <a:r>
              <a:rPr lang="en-US" b="1" dirty="0"/>
              <a:t>tags</a:t>
            </a:r>
            <a:r>
              <a:rPr lang="en-US" dirty="0"/>
              <a:t> feature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96937" y="2542903"/>
            <a:ext cx="1332412" cy="4876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Tags Feature</a:t>
            </a:r>
            <a:endParaRPr lang="en-US" dirty="0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2597332" y="2997930"/>
            <a:ext cx="2146664" cy="1140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55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7" y="1825625"/>
            <a:ext cx="10422366" cy="4351338"/>
          </a:xfrm>
        </p:spPr>
      </p:pic>
      <p:sp>
        <p:nvSpPr>
          <p:cNvPr id="10" name="Pentagon 9"/>
          <p:cNvSpPr/>
          <p:nvPr/>
        </p:nvSpPr>
        <p:spPr>
          <a:xfrm>
            <a:off x="2124891" y="4798423"/>
            <a:ext cx="7733212" cy="99277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Develop and implement activity plans that encompass all workflow processes in alignment with your marketing plan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0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98" y="676388"/>
            <a:ext cx="9629517" cy="4351338"/>
          </a:xfrm>
        </p:spPr>
      </p:pic>
      <p:sp>
        <p:nvSpPr>
          <p:cNvPr id="9" name="Curved Left Arrow 8"/>
          <p:cNvSpPr/>
          <p:nvPr/>
        </p:nvSpPr>
        <p:spPr>
          <a:xfrm>
            <a:off x="10354491" y="438308"/>
            <a:ext cx="1759132" cy="41946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002060"/>
                </a:solidFill>
              </a:rPr>
              <a:t>Use </a:t>
            </a:r>
            <a:r>
              <a:rPr lang="en-US" i="1" dirty="0" smtClean="0">
                <a:solidFill>
                  <a:srgbClr val="002060"/>
                </a:solidFill>
              </a:rPr>
              <a:t>Log Notes</a:t>
            </a:r>
            <a:r>
              <a:rPr lang="en-US" dirty="0" smtClean="0">
                <a:solidFill>
                  <a:srgbClr val="002060"/>
                </a:solidFill>
              </a:rPr>
              <a:t> and </a:t>
            </a:r>
            <a:r>
              <a:rPr lang="en-US" i="1" dirty="0" smtClean="0">
                <a:solidFill>
                  <a:srgbClr val="002060"/>
                </a:solidFill>
              </a:rPr>
              <a:t>Activities</a:t>
            </a:r>
            <a:r>
              <a:rPr lang="en-US" dirty="0" smtClean="0">
                <a:solidFill>
                  <a:srgbClr val="002060"/>
                </a:solidFill>
              </a:rPr>
              <a:t> inside Odoo Accounting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12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64" y="893806"/>
            <a:ext cx="10352725" cy="5402743"/>
          </a:xfrm>
        </p:spPr>
      </p:pic>
      <p:sp>
        <p:nvSpPr>
          <p:cNvPr id="2" name="Rectangle 1"/>
          <p:cNvSpPr/>
          <p:nvPr/>
        </p:nvSpPr>
        <p:spPr>
          <a:xfrm>
            <a:off x="506864" y="278674"/>
            <a:ext cx="5554302" cy="461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/>
              <a:t>Lead Qualification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6080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57" y="299153"/>
            <a:ext cx="8898393" cy="5671866"/>
          </a:xfrm>
        </p:spPr>
      </p:pic>
      <p:sp>
        <p:nvSpPr>
          <p:cNvPr id="2" name="Rectangle 1"/>
          <p:cNvSpPr/>
          <p:nvPr/>
        </p:nvSpPr>
        <p:spPr>
          <a:xfrm>
            <a:off x="5129349" y="3265714"/>
            <a:ext cx="19244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Sales Conversion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7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69" y="613052"/>
            <a:ext cx="9231085" cy="5628323"/>
          </a:xfrm>
        </p:spPr>
      </p:pic>
    </p:spTree>
    <p:extLst>
      <p:ext uri="{BB962C8B-B14F-4D97-AF65-F5344CB8AC3E}">
        <p14:creationId xmlns:p14="http://schemas.microsoft.com/office/powerpoint/2010/main" val="108129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74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🔄</vt:lpstr>
      <vt:lpstr>  CRM &amp;Sales Process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CRM  Create Clients  Categorize Clients with tags feature Crete activity plan to cover and handle all sales men activities and giving feedback</dc:title>
  <dc:creator>Home</dc:creator>
  <cp:lastModifiedBy>Home</cp:lastModifiedBy>
  <cp:revision>13</cp:revision>
  <dcterms:created xsi:type="dcterms:W3CDTF">2025-04-29T09:56:43Z</dcterms:created>
  <dcterms:modified xsi:type="dcterms:W3CDTF">2025-04-29T13:40:03Z</dcterms:modified>
</cp:coreProperties>
</file>