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57" r:id="rId4"/>
    <p:sldId id="276" r:id="rId5"/>
    <p:sldId id="275" r:id="rId6"/>
    <p:sldId id="278" r:id="rId7"/>
    <p:sldId id="274" r:id="rId8"/>
    <p:sldId id="258" r:id="rId9"/>
    <p:sldId id="260" r:id="rId10"/>
    <p:sldId id="261" r:id="rId11"/>
    <p:sldId id="266" r:id="rId12"/>
    <p:sldId id="264" r:id="rId13"/>
    <p:sldId id="265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86EC-3C32-41BA-8F83-BF675E7BA4B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F203-767B-4EE3-8631-F0F5533F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1" y="1141166"/>
            <a:ext cx="10515600" cy="4162354"/>
          </a:xfrm>
        </p:spPr>
      </p:pic>
      <p:sp>
        <p:nvSpPr>
          <p:cNvPr id="8" name="Rectangle 7"/>
          <p:cNvSpPr/>
          <p:nvPr/>
        </p:nvSpPr>
        <p:spPr>
          <a:xfrm>
            <a:off x="870858" y="200297"/>
            <a:ext cx="3587931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Localization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3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Configure Journals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92827"/>
            <a:ext cx="10058400" cy="50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Journal Configurations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67" y="1825625"/>
            <a:ext cx="8459466" cy="4351338"/>
          </a:xfrm>
        </p:spPr>
      </p:pic>
    </p:spTree>
    <p:extLst>
      <p:ext uri="{BB962C8B-B14F-4D97-AF65-F5344CB8AC3E}">
        <p14:creationId xmlns:p14="http://schemas.microsoft.com/office/powerpoint/2010/main" val="18111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Payment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28" y="1825625"/>
            <a:ext cx="9960144" cy="4351338"/>
          </a:xfrm>
        </p:spPr>
      </p:pic>
    </p:spTree>
    <p:extLst>
      <p:ext uri="{BB962C8B-B14F-4D97-AF65-F5344CB8AC3E}">
        <p14:creationId xmlns:p14="http://schemas.microsoft.com/office/powerpoint/2010/main" val="119395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Outgoing </a:t>
            </a:r>
            <a:r>
              <a:rPr lang="en-US" dirty="0"/>
              <a:t>Payment 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6" y="1825625"/>
            <a:ext cx="10375768" cy="4351338"/>
          </a:xfrm>
        </p:spPr>
      </p:pic>
    </p:spTree>
    <p:extLst>
      <p:ext uri="{BB962C8B-B14F-4D97-AF65-F5344CB8AC3E}">
        <p14:creationId xmlns:p14="http://schemas.microsoft.com/office/powerpoint/2010/main" val="88779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Analytic Accounts for each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5817"/>
            <a:ext cx="9727474" cy="490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923744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nalytic plans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" y="1372688"/>
            <a:ext cx="10058400" cy="51172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275908" y="5334000"/>
            <a:ext cx="1759132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4919" y="5042263"/>
            <a:ext cx="2760617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Categorize analytic accounts into plans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2550" y="4880850"/>
            <a:ext cx="207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that reflect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4309" y="5042263"/>
            <a:ext cx="2821577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Your business goals and reporting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" y="2028259"/>
            <a:ext cx="10058400" cy="1885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8571" y="627017"/>
            <a:ext cx="3291840" cy="72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Currencies Setup</a:t>
            </a:r>
            <a:endParaRPr lang="en-US" b="1" dirty="0"/>
          </a:p>
        </p:txBody>
      </p:sp>
      <p:cxnSp>
        <p:nvCxnSpPr>
          <p:cNvPr id="9" name="Elbow Connector 8"/>
          <p:cNvCxnSpPr>
            <a:stCxn id="5" idx="2"/>
          </p:cNvCxnSpPr>
          <p:nvPr/>
        </p:nvCxnSpPr>
        <p:spPr>
          <a:xfrm rot="5400000">
            <a:off x="2137955" y="1632857"/>
            <a:ext cx="879565" cy="313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4380411" y="1349828"/>
            <a:ext cx="2490652" cy="809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31726" y="1847999"/>
            <a:ext cx="3378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Auto foreign currency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5" name="Curved Left Arrow 14"/>
          <p:cNvSpPr/>
          <p:nvPr/>
        </p:nvSpPr>
        <p:spPr>
          <a:xfrm>
            <a:off x="7829006" y="2229394"/>
            <a:ext cx="461554" cy="5921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15794" y="2906228"/>
            <a:ext cx="2899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convert automatically according to the central bank's rate</a:t>
            </a:r>
          </a:p>
        </p:txBody>
      </p:sp>
    </p:spTree>
    <p:extLst>
      <p:ext uri="{BB962C8B-B14F-4D97-AF65-F5344CB8AC3E}">
        <p14:creationId xmlns:p14="http://schemas.microsoft.com/office/powerpoint/2010/main" val="355619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" y="1272695"/>
            <a:ext cx="10058400" cy="4620577"/>
          </a:xfrm>
          <a:prstGeom prst="rect">
            <a:avLst/>
          </a:prstGeom>
        </p:spPr>
      </p:pic>
      <p:sp>
        <p:nvSpPr>
          <p:cNvPr id="14" name="Curved Left Arrow 13"/>
          <p:cNvSpPr/>
          <p:nvPr/>
        </p:nvSpPr>
        <p:spPr>
          <a:xfrm>
            <a:off x="3396343" y="2037806"/>
            <a:ext cx="45719" cy="457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4297" y="304800"/>
            <a:ext cx="4371703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Fiscal Period &amp; Analytics Accounts 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8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" y="1183822"/>
            <a:ext cx="10058400" cy="4394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2969" y="354483"/>
            <a:ext cx="188647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4653" y="360784"/>
            <a:ext cx="1630947" cy="52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regulations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4136" y="354483"/>
            <a:ext cx="2090057" cy="53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</a:t>
            </a:r>
            <a:r>
              <a:rPr lang="en-US" dirty="0"/>
              <a:t>of accounts (</a:t>
            </a:r>
            <a:r>
              <a:rPr lang="en-US" dirty="0" smtClean="0"/>
              <a:t>COA)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07640" y="633547"/>
            <a:ext cx="1364657" cy="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9"/>
          <p:cNvSpPr/>
          <p:nvPr/>
        </p:nvSpPr>
        <p:spPr>
          <a:xfrm>
            <a:off x="7193280" y="471547"/>
            <a:ext cx="383177" cy="26561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4010" y="999156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aligned with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61302" y="310381"/>
            <a:ext cx="1315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aligned with </a:t>
            </a:r>
          </a:p>
        </p:txBody>
      </p:sp>
    </p:spTree>
    <p:extLst>
      <p:ext uri="{BB962C8B-B14F-4D97-AF65-F5344CB8AC3E}">
        <p14:creationId xmlns:p14="http://schemas.microsoft.com/office/powerpoint/2010/main" val="40440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1226820"/>
            <a:ext cx="10058400" cy="50417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513" y="278674"/>
            <a:ext cx="26822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4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" y="1115786"/>
            <a:ext cx="10058400" cy="4563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4663" y="287383"/>
            <a:ext cx="5582194" cy="69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Accounts &amp; Journal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3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4853"/>
            <a:ext cx="10058400" cy="5173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1" y="78378"/>
            <a:ext cx="3396344" cy="89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</a:t>
            </a:r>
            <a:r>
              <a:rPr lang="en-US" dirty="0"/>
              <a:t>of Accounts Creation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36573" y="617150"/>
            <a:ext cx="949234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29946" y="269461"/>
            <a:ext cx="1375954" cy="59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</a:t>
            </a:r>
            <a:r>
              <a:rPr lang="en-US" dirty="0"/>
              <a:t>structure</a:t>
            </a:r>
          </a:p>
        </p:txBody>
      </p:sp>
      <p:sp>
        <p:nvSpPr>
          <p:cNvPr id="9" name="Plus 8"/>
          <p:cNvSpPr/>
          <p:nvPr/>
        </p:nvSpPr>
        <p:spPr>
          <a:xfrm>
            <a:off x="7393578" y="427452"/>
            <a:ext cx="304800" cy="2924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86056" y="295466"/>
            <a:ext cx="1341120" cy="57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</a:t>
            </a:r>
            <a:r>
              <a:rPr lang="en-US" dirty="0"/>
              <a:t>needs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55603" y="268059"/>
            <a:ext cx="116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tailored to</a:t>
            </a:r>
          </a:p>
        </p:txBody>
      </p:sp>
    </p:spTree>
    <p:extLst>
      <p:ext uri="{BB962C8B-B14F-4D97-AF65-F5344CB8AC3E}">
        <p14:creationId xmlns:p14="http://schemas.microsoft.com/office/powerpoint/2010/main" val="378022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 &amp; Service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1506583"/>
            <a:ext cx="8421189" cy="4798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28211" y="2308926"/>
            <a:ext cx="2732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What We Provide</a:t>
            </a:r>
            <a:endParaRPr lang="en-US" sz="2800" dirty="0"/>
          </a:p>
        </p:txBody>
      </p:sp>
      <p:sp>
        <p:nvSpPr>
          <p:cNvPr id="7" name="Curved Left Arrow 6"/>
          <p:cNvSpPr/>
          <p:nvPr/>
        </p:nvSpPr>
        <p:spPr>
          <a:xfrm>
            <a:off x="8403771" y="502603"/>
            <a:ext cx="3492137" cy="46590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3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Categorize products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" y="1219553"/>
            <a:ext cx="10058400" cy="4488561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9913621" y="1487136"/>
            <a:ext cx="1915885" cy="32741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38493" y="2939534"/>
            <a:ext cx="32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better reporting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100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&amp; Service Definition</vt:lpstr>
      <vt:lpstr>Categorize products </vt:lpstr>
      <vt:lpstr>Configure Journals</vt:lpstr>
      <vt:lpstr>Bank Journal Configurations</vt:lpstr>
      <vt:lpstr>Incoming Payment Configuration</vt:lpstr>
      <vt:lpstr>Outgoing Payment Configuration</vt:lpstr>
      <vt:lpstr>Create Analytic Accounts for each project</vt:lpstr>
      <vt:lpstr>Analytic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21</cp:revision>
  <dcterms:created xsi:type="dcterms:W3CDTF">2025-04-29T11:27:57Z</dcterms:created>
  <dcterms:modified xsi:type="dcterms:W3CDTF">2025-04-29T14:19:29Z</dcterms:modified>
</cp:coreProperties>
</file>