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7" r:id="rId11"/>
    <p:sldId id="264" r:id="rId12"/>
    <p:sldId id="268" r:id="rId13"/>
    <p:sldId id="266" r:id="rId14"/>
    <p:sldId id="265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d8fd7c19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d8fd7c19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19f67d50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19f67d50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19f67d50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19f67d50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d8fd7c19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d8fd7c19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d8fd7c19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d8fd7c19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d8fd7c19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d8fd7c19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d8fd7c19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d8fd7c199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9f67d50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9f67d50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19f67d50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19f67d50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19f67d50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19f67d50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d8fd7c19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d8fd7c19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57850" y="260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5320" b="1">
                <a:latin typeface="Times New Roman"/>
                <a:ea typeface="Times New Roman"/>
                <a:cs typeface="Times New Roman"/>
                <a:sym typeface="Times New Roman"/>
              </a:rPr>
              <a:t>What is Odoopath4Startups</a:t>
            </a:r>
            <a:endParaRPr sz="53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 title="WhatsApp Image 2025-04-19 at 7.32.50 PM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438" y="1202275"/>
            <a:ext cx="6296025" cy="36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3736" y="2417862"/>
            <a:ext cx="6516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2400" dirty="0">
                <a:solidFill>
                  <a:schemeClr val="dk1"/>
                </a:solidFill>
              </a:rPr>
              <a:t>Mapping Startup Operations to Odoo Features</a:t>
            </a:r>
          </a:p>
        </p:txBody>
      </p:sp>
    </p:spTree>
    <p:extLst>
      <p:ext uri="{BB962C8B-B14F-4D97-AF65-F5344CB8AC3E}">
        <p14:creationId xmlns:p14="http://schemas.microsoft.com/office/powerpoint/2010/main" val="90332179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36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/>
              <a:t>ERP Implementation Formula</a:t>
            </a:r>
            <a:endParaRPr sz="4900"/>
          </a:p>
        </p:txBody>
      </p:sp>
      <p:sp>
        <p:nvSpPr>
          <p:cNvPr id="104" name="Google Shape;104;p21"/>
          <p:cNvSpPr txBox="1"/>
          <p:nvPr/>
        </p:nvSpPr>
        <p:spPr>
          <a:xfrm>
            <a:off x="311700" y="1672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2583275" y="24218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What a Startup Gains in 30 Days with Odoopath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1291014"/>
            <a:ext cx="830547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Structured financial workflows using only the Accounting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Accurate customer and vendor tracking without full CRM or purchase modules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Timely invoice and bill recording with built-in document attachments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 cash flow visibility through real-time reporting and dashboards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Organized transaction tracking via analytic accounts and tags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Minimal training required — simple SOPs and activity reminders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Centralized storage of financial documents (quotes, receipts, approvals)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reliable organizational tool (Odoo) from day one — not just spreadsheets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Zero subscription fees and no need for customization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Fully scalable setup       ready to expand with business growth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Confidence in financial compliance and audit readiness from day one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11582" y="3962400"/>
            <a:ext cx="311727" cy="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6508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0" y="1453075"/>
            <a:ext cx="87786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>
                <a:solidFill>
                  <a:schemeClr val="dk1"/>
                </a:solidFill>
              </a:rPr>
              <a:t>No ERP Subscription, No Customization     Just Smart Use of Odoo Accounting Features!</a:t>
            </a:r>
            <a:endParaRPr sz="4100">
              <a:solidFill>
                <a:schemeClr val="dk1"/>
              </a:solidFill>
            </a:endParaRPr>
          </a:p>
        </p:txBody>
      </p:sp>
      <p:sp>
        <p:nvSpPr>
          <p:cNvPr id="116" name="Google Shape;116;p23"/>
          <p:cNvSpPr/>
          <p:nvPr/>
        </p:nvSpPr>
        <p:spPr>
          <a:xfrm>
            <a:off x="3796475" y="2399725"/>
            <a:ext cx="461400" cy="18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/>
        </p:nvSpPr>
        <p:spPr>
          <a:xfrm>
            <a:off x="392100" y="1191629"/>
            <a:ext cx="8144400" cy="244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 dirty="0">
                <a:solidFill>
                  <a:schemeClr val="dk1"/>
                </a:solidFill>
              </a:rPr>
              <a:t>Tailored ERP Implementation </a:t>
            </a:r>
            <a:r>
              <a:rPr lang="en-GB" sz="4900" dirty="0" smtClean="0">
                <a:solidFill>
                  <a:schemeClr val="dk1"/>
                </a:solidFill>
              </a:rPr>
              <a:t>Strategy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9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Conclusion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1745672" y="1657764"/>
            <a:ext cx="5652655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>
                <a:latin typeface="Arial" panose="020B0604020202020204" pitchFamily="34" charset="0"/>
              </a:rPr>
              <a:t>Lean Startup isn't about building less. It's about building </a:t>
            </a:r>
            <a:r>
              <a:rPr lang="en-US" b="1" dirty="0">
                <a:latin typeface="Arial" panose="020B0604020202020204" pitchFamily="34" charset="0"/>
              </a:rPr>
              <a:t>smart</a:t>
            </a:r>
            <a:r>
              <a:rPr lang="en-US" dirty="0">
                <a:latin typeface="Arial" panose="020B0604020202020204" pitchFamily="34" charset="0"/>
              </a:rPr>
              <a:t>. Odoopath4Startups proves that even one tool </a:t>
            </a:r>
            <a:r>
              <a:rPr lang="en-US" dirty="0" smtClean="0">
                <a:latin typeface="Arial" panose="020B0604020202020204" pitchFamily="34" charset="0"/>
              </a:rPr>
              <a:t>when </a:t>
            </a:r>
            <a:r>
              <a:rPr lang="en-US" dirty="0">
                <a:latin typeface="Arial" panose="020B0604020202020204" pitchFamily="34" charset="0"/>
              </a:rPr>
              <a:t>used creatively </a:t>
            </a:r>
            <a:r>
              <a:rPr lang="en-US" dirty="0" smtClean="0">
                <a:latin typeface="Arial" panose="020B0604020202020204" pitchFamily="34" charset="0"/>
              </a:rPr>
              <a:t>can </a:t>
            </a:r>
            <a:r>
              <a:rPr lang="en-US" dirty="0">
                <a:latin typeface="Arial" panose="020B0604020202020204" pitchFamily="34" charset="0"/>
              </a:rPr>
              <a:t>lead to an entire system transformation.</a:t>
            </a:r>
            <a:endParaRPr lang="en-US" dirty="0"/>
          </a:p>
          <a:p>
            <a:pPr marL="381000" marR="381000">
              <a:spcBef>
                <a:spcPts val="1200"/>
              </a:spcBef>
              <a:spcAft>
                <a:spcPts val="1200"/>
              </a:spcAft>
            </a:pPr>
            <a:r>
              <a:rPr lang="en-US" i="1" dirty="0">
                <a:latin typeface="Arial" panose="020B0604020202020204" pitchFamily="34" charset="0"/>
              </a:rPr>
              <a:t>This is not just ERP implementation... this is Lean ERP thinking in action </a:t>
            </a:r>
            <a:r>
              <a:rPr lang="en-US" i="1" dirty="0" smtClean="0">
                <a:latin typeface="Arial" panose="020B0604020202020204" pitchFamily="34" charset="0"/>
              </a:rPr>
              <a:t>and </a:t>
            </a:r>
            <a:r>
              <a:rPr lang="en-US" i="1" dirty="0">
                <a:latin typeface="Arial" panose="020B0604020202020204" pitchFamily="34" charset="0"/>
              </a:rPr>
              <a:t>a replicable framework for early-stage startups.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2586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42500" y="87500"/>
            <a:ext cx="8432400" cy="10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 smtClean="0"/>
              <a:t>Why </a:t>
            </a:r>
            <a:r>
              <a:rPr lang="en-GB" sz="4400" dirty="0"/>
              <a:t>ERP?</a:t>
            </a:r>
            <a:endParaRPr dirty="0"/>
          </a:p>
        </p:txBody>
      </p:sp>
      <p:sp>
        <p:nvSpPr>
          <p:cNvPr id="61" name="Google Shape;61;p14"/>
          <p:cNvSpPr/>
          <p:nvPr/>
        </p:nvSpPr>
        <p:spPr>
          <a:xfrm>
            <a:off x="510025" y="1181075"/>
            <a:ext cx="3644100" cy="18453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Why should a startup use ERP instead of Excel?</a:t>
            </a:r>
            <a:endParaRPr sz="2400"/>
          </a:p>
        </p:txBody>
      </p:sp>
      <p:sp>
        <p:nvSpPr>
          <p:cNvPr id="62" name="Google Shape;62;p14"/>
          <p:cNvSpPr/>
          <p:nvPr/>
        </p:nvSpPr>
        <p:spPr>
          <a:xfrm>
            <a:off x="5160100" y="791175"/>
            <a:ext cx="3644100" cy="18453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</a:rPr>
              <a:t>Is Excel enough?</a:t>
            </a:r>
            <a:endParaRPr sz="2400"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510025" y="3909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💡 When is the right time for ERP?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5549450" y="2933875"/>
            <a:ext cx="1199400" cy="15570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04772" y="942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 dirty="0">
                <a:latin typeface="Times New Roman"/>
                <a:ea typeface="Times New Roman"/>
                <a:cs typeface="Times New Roman"/>
                <a:sym typeface="Times New Roman"/>
              </a:rPr>
              <a:t>Why Odoo?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0" name="Google Shape;70;p15" title="im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00" y="948525"/>
            <a:ext cx="7507675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 title="WhatsApp Image 2025-04-19 at 8.14.43 PM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00" y="161575"/>
            <a:ext cx="8681000" cy="488547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641425" y="270075"/>
            <a:ext cx="1326300" cy="1254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95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Why the Accounting module?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7" title="WhatsApp Image 2025-04-19 at 8.23.58 PM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75" y="873050"/>
            <a:ext cx="5377400" cy="40018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/>
          <p:nvPr/>
        </p:nvSpPr>
        <p:spPr>
          <a:xfrm>
            <a:off x="5717400" y="873050"/>
            <a:ext cx="3038400" cy="22785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What’s inside Accounting module?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507750" y="151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 dirty="0" smtClean="0"/>
              <a:t>Understanding the Company Workflow</a:t>
            </a:r>
            <a:endParaRPr sz="4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69525" y="1999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/>
              <a:t>Analyzing Client Needs</a:t>
            </a:r>
            <a:endParaRPr sz="4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 dirty="0"/>
              <a:t>ERP Capacity Analysis</a:t>
            </a:r>
            <a:endParaRPr sz="4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3760" y="1406479"/>
            <a:ext cx="7310014" cy="8463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900" dirty="0" smtClean="0">
                <a:solidFill>
                  <a:schemeClr val="dk1"/>
                </a:solidFill>
              </a:rPr>
              <a:t>Challenges and Solutions</a:t>
            </a:r>
            <a:endParaRPr lang="en-GB" sz="49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57977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260</Words>
  <Application>Microsoft Office PowerPoint</Application>
  <PresentationFormat>On-screen Show (16:9)</PresentationFormat>
  <Paragraphs>32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Times New Roman</vt:lpstr>
      <vt:lpstr>Simple Light</vt:lpstr>
      <vt:lpstr>What is Odoopath4Startups</vt:lpstr>
      <vt:lpstr>Why ERP?</vt:lpstr>
      <vt:lpstr>Why Odoo? </vt:lpstr>
      <vt:lpstr>PowerPoint Presentation</vt:lpstr>
      <vt:lpstr>Why the Accounting module? </vt:lpstr>
      <vt:lpstr>Understanding the Company Workflow</vt:lpstr>
      <vt:lpstr>Analyzing Client Needs</vt:lpstr>
      <vt:lpstr>ERP Capacity Analysis</vt:lpstr>
      <vt:lpstr>PowerPoint Presentation</vt:lpstr>
      <vt:lpstr>PowerPoint Presentation</vt:lpstr>
      <vt:lpstr>ERP Implementation Formula</vt:lpstr>
      <vt:lpstr>What a Startup Gains in 30 Days with Odoopath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Odoopath4Startups</dc:title>
  <cp:lastModifiedBy>Home</cp:lastModifiedBy>
  <cp:revision>8</cp:revision>
  <dcterms:modified xsi:type="dcterms:W3CDTF">2025-04-29T15:34:56Z</dcterms:modified>
</cp:coreProperties>
</file>