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8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7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2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1A4C6-04D4-4EDF-83EA-C45CF585AF2E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DED6-99E5-4DFB-934A-E614F5649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Vuejs-D02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Registration for events : $event as a parameter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V-cloak :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Hooks : life cycle for </a:t>
            </a:r>
            <a:r>
              <a:rPr lang="en-US" dirty="0" err="1" smtClean="0"/>
              <a:t>vue</a:t>
            </a:r>
            <a:r>
              <a:rPr lang="en-US" dirty="0" smtClean="0"/>
              <a:t> instance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Binding for form elements 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Cli</a:t>
            </a:r>
            <a:r>
              <a:rPr lang="en-US" dirty="0" smtClean="0"/>
              <a:t> : components : </a:t>
            </a:r>
            <a:r>
              <a:rPr lang="en-US" dirty="0" err="1" smtClean="0"/>
              <a:t>sfc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 hooks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beforeCreate</a:t>
            </a:r>
            <a:r>
              <a:rPr lang="en-US" dirty="0" smtClean="0"/>
              <a:t>: explore properties </a:t>
            </a:r>
          </a:p>
          <a:p>
            <a:pPr marL="0" indent="0">
              <a:buNone/>
            </a:pPr>
            <a:r>
              <a:rPr lang="en-US" dirty="0" smtClean="0"/>
              <a:t>Created : assign values for properties</a:t>
            </a:r>
          </a:p>
          <a:p>
            <a:pPr marL="0" indent="0">
              <a:buNone/>
            </a:pPr>
            <a:r>
              <a:rPr lang="en-US" dirty="0" err="1" smtClean="0"/>
              <a:t>Beforemount</a:t>
            </a:r>
            <a:r>
              <a:rPr lang="en-US" dirty="0" smtClean="0"/>
              <a:t> : compile for template </a:t>
            </a:r>
          </a:p>
          <a:p>
            <a:pPr marL="0" indent="0">
              <a:buNone/>
            </a:pPr>
            <a:r>
              <a:rPr lang="en-US" dirty="0" smtClean="0"/>
              <a:t>Mounted : display for template </a:t>
            </a:r>
          </a:p>
          <a:p>
            <a:pPr marL="0" indent="0">
              <a:buNone/>
            </a:pPr>
            <a:r>
              <a:rPr lang="en-US" dirty="0" err="1" smtClean="0"/>
              <a:t>Beforeupdate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Updated</a:t>
            </a:r>
          </a:p>
          <a:p>
            <a:pPr marL="0" indent="0">
              <a:buNone/>
            </a:pPr>
            <a:r>
              <a:rPr lang="en-US" dirty="0" err="1" smtClean="0"/>
              <a:t>Beforeunmount</a:t>
            </a:r>
            <a:r>
              <a:rPr lang="en-US" dirty="0" smtClean="0"/>
              <a:t> : </a:t>
            </a:r>
            <a:r>
              <a:rPr lang="en-US" dirty="0" err="1" smtClean="0"/>
              <a:t>beforedestriy</a:t>
            </a:r>
            <a:r>
              <a:rPr lang="en-US" dirty="0" smtClean="0"/>
              <a:t> in v2.0</a:t>
            </a:r>
          </a:p>
          <a:p>
            <a:pPr marL="0" indent="0">
              <a:buNone/>
            </a:pPr>
            <a:r>
              <a:rPr lang="en-US" dirty="0" err="1" smtClean="0"/>
              <a:t>Unmounted</a:t>
            </a:r>
            <a:r>
              <a:rPr lang="en-US" dirty="0" smtClean="0"/>
              <a:t> : destroyed  in 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cli : create </a:t>
            </a:r>
            <a:r>
              <a:rPr lang="en-US" dirty="0" err="1" smtClean="0"/>
              <a:t>vue</a:t>
            </a:r>
            <a:r>
              <a:rPr lang="en-US" dirty="0" smtClean="0"/>
              <a:t> project with structure </a:t>
            </a:r>
            <a:br>
              <a:rPr lang="en-US" dirty="0" smtClean="0"/>
            </a:br>
            <a:r>
              <a:rPr lang="en-US" dirty="0" smtClean="0"/>
              <a:t>components 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179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Entry point : main.js : including : importing for </a:t>
            </a:r>
            <a:r>
              <a:rPr lang="en-US" dirty="0" err="1" smtClean="0"/>
              <a:t>Vue</a:t>
            </a:r>
            <a:r>
              <a:rPr lang="en-US" dirty="0" smtClean="0"/>
              <a:t> from node modules 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createApp</a:t>
            </a:r>
            <a:r>
              <a:rPr lang="en-US" dirty="0" smtClean="0"/>
              <a:t>(component).mount(‘#app’)</a:t>
            </a:r>
          </a:p>
          <a:p>
            <a:pPr marL="0" indent="0">
              <a:buNone/>
            </a:pPr>
            <a:r>
              <a:rPr lang="en-US" dirty="0" smtClean="0"/>
              <a:t>Public folder: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 folder: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9451" y="4310743"/>
            <a:ext cx="2547258" cy="2390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 : </a:t>
            </a:r>
          </a:p>
          <a:p>
            <a:pPr algn="ctr"/>
            <a:r>
              <a:rPr lang="en-US" dirty="0" smtClean="0"/>
              <a:t>One html file : 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0823" y="4310743"/>
            <a:ext cx="46503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</a:p>
          <a:p>
            <a:r>
              <a:rPr lang="en-US" dirty="0" smtClean="0"/>
              <a:t>1- </a:t>
            </a:r>
            <a:r>
              <a:rPr lang="en-US" dirty="0" err="1" smtClean="0"/>
              <a:t>Npm</a:t>
            </a:r>
            <a:r>
              <a:rPr lang="en-US" dirty="0" smtClean="0"/>
              <a:t> I –g </a:t>
            </a:r>
            <a:r>
              <a:rPr lang="en-US" dirty="0" err="1" smtClean="0"/>
              <a:t>vue</a:t>
            </a:r>
            <a:r>
              <a:rPr lang="en-US" dirty="0" smtClean="0"/>
              <a:t>-cli</a:t>
            </a:r>
          </a:p>
          <a:p>
            <a:r>
              <a:rPr lang="en-US" dirty="0" smtClean="0"/>
              <a:t>2- create project </a:t>
            </a:r>
            <a:r>
              <a:rPr lang="en-US" dirty="0" err="1" smtClean="0"/>
              <a:t>vue</a:t>
            </a:r>
            <a:r>
              <a:rPr lang="en-US" dirty="0" smtClean="0"/>
              <a:t> using </a:t>
            </a:r>
            <a:r>
              <a:rPr lang="en-US" dirty="0" err="1" smtClean="0"/>
              <a:t>vue</a:t>
            </a:r>
            <a:r>
              <a:rPr lang="en-US" dirty="0" smtClean="0"/>
              <a:t> create 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vue</a:t>
            </a:r>
            <a:r>
              <a:rPr lang="en-US" dirty="0" smtClean="0"/>
              <a:t> create </a:t>
            </a:r>
            <a:r>
              <a:rPr lang="en-US" dirty="0" err="1" smtClean="0"/>
              <a:t>osproject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5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509" y="195943"/>
            <a:ext cx="11678194" cy="6439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4137" y="313509"/>
            <a:ext cx="11312434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137" y="5408023"/>
            <a:ext cx="11312434" cy="108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4137" y="1750423"/>
            <a:ext cx="3435532" cy="3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6239" y="1750422"/>
            <a:ext cx="7550331" cy="351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-600891" y="1750422"/>
            <a:ext cx="862148" cy="17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267097" y="1397726"/>
            <a:ext cx="138466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wrappercomponent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6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use component inside another component you have to follow the following steps </a:t>
            </a:r>
            <a:br>
              <a:rPr lang="en-US" dirty="0" smtClean="0"/>
            </a:br>
            <a:r>
              <a:rPr lang="en-US" dirty="0" smtClean="0"/>
              <a:t>ex: use header inside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inside wrapper import header : .</a:t>
            </a:r>
            <a:r>
              <a:rPr lang="en-US" dirty="0" err="1" smtClean="0"/>
              <a:t>vue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2- add imported component inside </a:t>
            </a:r>
            <a:r>
              <a:rPr lang="en-US" b="1" dirty="0" smtClean="0"/>
              <a:t>components</a:t>
            </a:r>
            <a:r>
              <a:rPr lang="en-US" dirty="0" smtClean="0"/>
              <a:t> member of wrapper</a:t>
            </a:r>
          </a:p>
          <a:p>
            <a:pPr marL="0" indent="0">
              <a:buNone/>
            </a:pPr>
            <a:r>
              <a:rPr lang="en-US" dirty="0" smtClean="0"/>
              <a:t>3- use added component as html tag inside wrapper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38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0" y="1293224"/>
            <a:ext cx="11420680" cy="4271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9589" y="2050869"/>
            <a:ext cx="8566751" cy="275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4777" y="2050869"/>
            <a:ext cx="2625634" cy="30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046720" y="535579"/>
            <a:ext cx="783771" cy="167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00309" y="0"/>
            <a:ext cx="2806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modal </a:t>
            </a:r>
            <a:r>
              <a:rPr lang="en-US" dirty="0" err="1" smtClean="0"/>
              <a:t>dialoge</a:t>
            </a:r>
            <a:r>
              <a:rPr lang="en-US" dirty="0" smtClean="0"/>
              <a:t> contains form : </a:t>
            </a:r>
          </a:p>
          <a:p>
            <a:r>
              <a:rPr lang="en-US" dirty="0" smtClean="0"/>
              <a:t>Id 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Close : dismiss modal </a:t>
            </a:r>
            <a:r>
              <a:rPr lang="en-US" dirty="0" err="1" smtClean="0"/>
              <a:t>dialoge</a:t>
            </a:r>
            <a:r>
              <a:rPr lang="en-US" dirty="0" smtClean="0"/>
              <a:t> and push created object </a:t>
            </a:r>
            <a:r>
              <a:rPr lang="en-US" dirty="0" err="1" smtClean="0"/>
              <a:t>stduents</a:t>
            </a:r>
            <a:r>
              <a:rPr lang="en-US" dirty="0" smtClean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63687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Vuejs-D02</vt:lpstr>
      <vt:lpstr>Life cycle hooks </vt:lpstr>
      <vt:lpstr>Vue cli : create vue project with structure  components , </vt:lpstr>
      <vt:lpstr>PowerPoint Presentation</vt:lpstr>
      <vt:lpstr>To use component inside another component you have to follow the following steps  ex: use header inside wrapper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2023-04-19T07:00:18Z</dcterms:created>
  <dcterms:modified xsi:type="dcterms:W3CDTF">2023-04-19T10:14:11Z</dcterms:modified>
</cp:coreProperties>
</file>