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6"/>
  </p:notesMasterIdLst>
  <p:sldIdLst>
    <p:sldId id="256" r:id="rId2"/>
    <p:sldId id="315" r:id="rId3"/>
    <p:sldId id="316" r:id="rId4"/>
    <p:sldId id="319" r:id="rId5"/>
    <p:sldId id="320" r:id="rId6"/>
    <p:sldId id="324" r:id="rId7"/>
    <p:sldId id="321" r:id="rId8"/>
    <p:sldId id="325" r:id="rId9"/>
    <p:sldId id="323" r:id="rId10"/>
    <p:sldId id="327" r:id="rId11"/>
    <p:sldId id="326" r:id="rId12"/>
    <p:sldId id="328" r:id="rId13"/>
    <p:sldId id="291" r:id="rId14"/>
    <p:sldId id="292" r:id="rId15"/>
  </p:sldIdLst>
  <p:sldSz cx="9144000" cy="5143500" type="screen16x9"/>
  <p:notesSz cx="6858000" cy="9144000"/>
  <p:embeddedFontLst>
    <p:embeddedFont>
      <p:font typeface="Encode Sans" panose="020B0604020202020204" charset="0"/>
      <p:regular r:id="rId17"/>
      <p:bold r:id="rId18"/>
    </p:embeddedFont>
    <p:embeddedFont>
      <p:font typeface="Montserrat Alternates" panose="020B0604020202020204" charset="-52"/>
      <p:regular r:id="rId19"/>
      <p:bold r:id="rId20"/>
      <p:italic r:id="rId21"/>
      <p:boldItalic r:id="rId22"/>
    </p:embeddedFont>
    <p:embeddedFont>
      <p:font typeface="Oxygen" panose="02000503000000000000" pitchFamily="2" charset="0"/>
      <p:regular r:id="rId23"/>
      <p:bold r:id="rId24"/>
    </p:embeddedFont>
    <p:embeddedFont>
      <p:font typeface="Paytone One" panose="020B0604020202020204" charset="0"/>
      <p:regular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67167B-9BC9-42B9-9D02-C0190B4B698D}">
  <a:tblStyle styleId="{5267167B-9BC9-42B9-9D02-C0190B4B69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7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b0ae22a1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b0ae22a1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56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b0ae22a1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b0ae22a1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810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b0ae22a1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b0ae22a1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038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Google Shape;3918;ga91abd1cd8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9" name="Google Shape;3919;ga91abd1cd8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Google Shape;3939;ga91abd1cd8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0" name="Google Shape;3940;ga91abd1cd8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35200" y="3617400"/>
            <a:ext cx="5308680" cy="1526057"/>
          </a:xfrm>
          <a:custGeom>
            <a:avLst/>
            <a:gdLst/>
            <a:ahLst/>
            <a:cxnLst/>
            <a:rect l="l" t="t" r="r" b="b"/>
            <a:pathLst>
              <a:path w="302834" h="87054" extrusionOk="0">
                <a:moveTo>
                  <a:pt x="1" y="87053"/>
                </a:moveTo>
                <a:cubicBezTo>
                  <a:pt x="1" y="87053"/>
                  <a:pt x="12250" y="45898"/>
                  <a:pt x="65108" y="39545"/>
                </a:cubicBezTo>
                <a:cubicBezTo>
                  <a:pt x="135262" y="31065"/>
                  <a:pt x="142921" y="60244"/>
                  <a:pt x="200460" y="60457"/>
                </a:cubicBezTo>
                <a:cubicBezTo>
                  <a:pt x="270158" y="60670"/>
                  <a:pt x="302833" y="0"/>
                  <a:pt x="302833" y="0"/>
                </a:cubicBezTo>
                <a:lnTo>
                  <a:pt x="302833" y="86628"/>
                </a:lnTo>
                <a:close/>
              </a:path>
            </a:pathLst>
          </a:custGeom>
          <a:solidFill>
            <a:srgbClr val="E3D6C9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9724" y="0"/>
            <a:ext cx="4953404" cy="1790987"/>
          </a:xfrm>
          <a:custGeom>
            <a:avLst/>
            <a:gdLst/>
            <a:ahLst/>
            <a:cxnLst/>
            <a:rect l="l" t="t" r="r" b="b"/>
            <a:pathLst>
              <a:path w="356360" h="128848" extrusionOk="0">
                <a:moveTo>
                  <a:pt x="356360" y="1"/>
                </a:moveTo>
                <a:cubicBezTo>
                  <a:pt x="356360" y="1"/>
                  <a:pt x="341983" y="60853"/>
                  <a:pt x="279763" y="70336"/>
                </a:cubicBezTo>
                <a:cubicBezTo>
                  <a:pt x="197178" y="82859"/>
                  <a:pt x="188211" y="39667"/>
                  <a:pt x="120459" y="39393"/>
                </a:cubicBezTo>
                <a:cubicBezTo>
                  <a:pt x="38451" y="39059"/>
                  <a:pt x="1" y="128848"/>
                  <a:pt x="1" y="128848"/>
                </a:cubicBezTo>
                <a:lnTo>
                  <a:pt x="1" y="609"/>
                </a:lnTo>
                <a:close/>
              </a:path>
            </a:pathLst>
          </a:custGeom>
          <a:solidFill>
            <a:srgbClr val="E3D6C9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555577" y="1013346"/>
            <a:ext cx="38118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005577" y="3341271"/>
            <a:ext cx="29118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46800" y="-60100"/>
            <a:ext cx="725875" cy="709300"/>
            <a:chOff x="703175" y="3286325"/>
            <a:chExt cx="725875" cy="709300"/>
          </a:xfrm>
        </p:grpSpPr>
        <p:sp>
          <p:nvSpPr>
            <p:cNvPr id="14" name="Google Shape;14;p2"/>
            <p:cNvSpPr/>
            <p:nvPr/>
          </p:nvSpPr>
          <p:spPr>
            <a:xfrm>
              <a:off x="1048975" y="3589325"/>
              <a:ext cx="51950" cy="52525"/>
            </a:xfrm>
            <a:custGeom>
              <a:avLst/>
              <a:gdLst/>
              <a:ahLst/>
              <a:cxnLst/>
              <a:rect l="l" t="t" r="r" b="b"/>
              <a:pathLst>
                <a:path w="2078" h="2101" extrusionOk="0">
                  <a:moveTo>
                    <a:pt x="1051" y="0"/>
                  </a:moveTo>
                  <a:cubicBezTo>
                    <a:pt x="959" y="0"/>
                    <a:pt x="868" y="23"/>
                    <a:pt x="777" y="46"/>
                  </a:cubicBezTo>
                  <a:lnTo>
                    <a:pt x="754" y="46"/>
                  </a:lnTo>
                  <a:cubicBezTo>
                    <a:pt x="686" y="69"/>
                    <a:pt x="617" y="115"/>
                    <a:pt x="549" y="137"/>
                  </a:cubicBezTo>
                  <a:cubicBezTo>
                    <a:pt x="549" y="137"/>
                    <a:pt x="526" y="160"/>
                    <a:pt x="503" y="160"/>
                  </a:cubicBezTo>
                  <a:cubicBezTo>
                    <a:pt x="457" y="206"/>
                    <a:pt x="389" y="251"/>
                    <a:pt x="343" y="297"/>
                  </a:cubicBezTo>
                  <a:cubicBezTo>
                    <a:pt x="343" y="297"/>
                    <a:pt x="320" y="297"/>
                    <a:pt x="320" y="320"/>
                  </a:cubicBezTo>
                  <a:cubicBezTo>
                    <a:pt x="275" y="366"/>
                    <a:pt x="206" y="434"/>
                    <a:pt x="161" y="503"/>
                  </a:cubicBezTo>
                  <a:cubicBezTo>
                    <a:pt x="161" y="525"/>
                    <a:pt x="161" y="525"/>
                    <a:pt x="138" y="548"/>
                  </a:cubicBezTo>
                  <a:cubicBezTo>
                    <a:pt x="115" y="617"/>
                    <a:pt x="69" y="708"/>
                    <a:pt x="46" y="776"/>
                  </a:cubicBezTo>
                  <a:cubicBezTo>
                    <a:pt x="46" y="799"/>
                    <a:pt x="46" y="822"/>
                    <a:pt x="24" y="822"/>
                  </a:cubicBezTo>
                  <a:cubicBezTo>
                    <a:pt x="24" y="913"/>
                    <a:pt x="1" y="1005"/>
                    <a:pt x="1" y="1073"/>
                  </a:cubicBezTo>
                  <a:cubicBezTo>
                    <a:pt x="1" y="1164"/>
                    <a:pt x="24" y="1279"/>
                    <a:pt x="24" y="1324"/>
                  </a:cubicBezTo>
                  <a:cubicBezTo>
                    <a:pt x="24" y="1347"/>
                    <a:pt x="46" y="1370"/>
                    <a:pt x="46" y="1370"/>
                  </a:cubicBezTo>
                  <a:cubicBezTo>
                    <a:pt x="69" y="1461"/>
                    <a:pt x="92" y="1530"/>
                    <a:pt x="138" y="1598"/>
                  </a:cubicBezTo>
                  <a:cubicBezTo>
                    <a:pt x="138" y="1621"/>
                    <a:pt x="138" y="1621"/>
                    <a:pt x="161" y="1621"/>
                  </a:cubicBezTo>
                  <a:cubicBezTo>
                    <a:pt x="183" y="1689"/>
                    <a:pt x="229" y="1735"/>
                    <a:pt x="275" y="1781"/>
                  </a:cubicBezTo>
                  <a:cubicBezTo>
                    <a:pt x="275" y="1804"/>
                    <a:pt x="275" y="1804"/>
                    <a:pt x="275" y="1804"/>
                  </a:cubicBezTo>
                  <a:cubicBezTo>
                    <a:pt x="343" y="1872"/>
                    <a:pt x="412" y="1918"/>
                    <a:pt x="480" y="1963"/>
                  </a:cubicBezTo>
                  <a:cubicBezTo>
                    <a:pt x="480" y="1963"/>
                    <a:pt x="503" y="1963"/>
                    <a:pt x="526" y="1986"/>
                  </a:cubicBezTo>
                  <a:cubicBezTo>
                    <a:pt x="571" y="2009"/>
                    <a:pt x="640" y="2032"/>
                    <a:pt x="708" y="2055"/>
                  </a:cubicBezTo>
                  <a:cubicBezTo>
                    <a:pt x="731" y="2055"/>
                    <a:pt x="731" y="2078"/>
                    <a:pt x="754" y="2078"/>
                  </a:cubicBezTo>
                  <a:cubicBezTo>
                    <a:pt x="822" y="2100"/>
                    <a:pt x="914" y="2100"/>
                    <a:pt x="982" y="2100"/>
                  </a:cubicBezTo>
                  <a:lnTo>
                    <a:pt x="1051" y="2100"/>
                  </a:lnTo>
                  <a:cubicBezTo>
                    <a:pt x="1142" y="2100"/>
                    <a:pt x="1256" y="2100"/>
                    <a:pt x="1347" y="2055"/>
                  </a:cubicBezTo>
                  <a:cubicBezTo>
                    <a:pt x="1416" y="2032"/>
                    <a:pt x="1484" y="1986"/>
                    <a:pt x="1553" y="1963"/>
                  </a:cubicBezTo>
                  <a:cubicBezTo>
                    <a:pt x="1621" y="1918"/>
                    <a:pt x="1713" y="1849"/>
                    <a:pt x="1758" y="1804"/>
                  </a:cubicBezTo>
                  <a:cubicBezTo>
                    <a:pt x="1758" y="1804"/>
                    <a:pt x="1781" y="1781"/>
                    <a:pt x="1781" y="1781"/>
                  </a:cubicBezTo>
                  <a:cubicBezTo>
                    <a:pt x="1850" y="1712"/>
                    <a:pt x="1895" y="1667"/>
                    <a:pt x="1941" y="1575"/>
                  </a:cubicBezTo>
                  <a:cubicBezTo>
                    <a:pt x="1941" y="1575"/>
                    <a:pt x="1941" y="1575"/>
                    <a:pt x="1941" y="1553"/>
                  </a:cubicBezTo>
                  <a:cubicBezTo>
                    <a:pt x="1964" y="1507"/>
                    <a:pt x="2009" y="1438"/>
                    <a:pt x="2032" y="1370"/>
                  </a:cubicBezTo>
                  <a:cubicBezTo>
                    <a:pt x="2055" y="1279"/>
                    <a:pt x="2055" y="1187"/>
                    <a:pt x="2078" y="1119"/>
                  </a:cubicBezTo>
                  <a:cubicBezTo>
                    <a:pt x="2078" y="1028"/>
                    <a:pt x="2055" y="936"/>
                    <a:pt x="2032" y="868"/>
                  </a:cubicBezTo>
                  <a:cubicBezTo>
                    <a:pt x="2032" y="845"/>
                    <a:pt x="2032" y="822"/>
                    <a:pt x="2032" y="822"/>
                  </a:cubicBezTo>
                  <a:cubicBezTo>
                    <a:pt x="2009" y="754"/>
                    <a:pt x="1964" y="662"/>
                    <a:pt x="1941" y="594"/>
                  </a:cubicBezTo>
                  <a:cubicBezTo>
                    <a:pt x="1918" y="594"/>
                    <a:pt x="1918" y="594"/>
                    <a:pt x="1918" y="571"/>
                  </a:cubicBezTo>
                  <a:cubicBezTo>
                    <a:pt x="1918" y="571"/>
                    <a:pt x="1895" y="548"/>
                    <a:pt x="1895" y="548"/>
                  </a:cubicBezTo>
                  <a:cubicBezTo>
                    <a:pt x="1872" y="503"/>
                    <a:pt x="1872" y="457"/>
                    <a:pt x="1850" y="411"/>
                  </a:cubicBezTo>
                  <a:cubicBezTo>
                    <a:pt x="1781" y="297"/>
                    <a:pt x="1690" y="206"/>
                    <a:pt x="1576" y="137"/>
                  </a:cubicBezTo>
                  <a:cubicBezTo>
                    <a:pt x="1416" y="46"/>
                    <a:pt x="1233" y="0"/>
                    <a:pt x="1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006175" y="3486050"/>
              <a:ext cx="46825" cy="49075"/>
            </a:xfrm>
            <a:custGeom>
              <a:avLst/>
              <a:gdLst/>
              <a:ahLst/>
              <a:cxnLst/>
              <a:rect l="l" t="t" r="r" b="b"/>
              <a:pathLst>
                <a:path w="1873" h="1963" extrusionOk="0">
                  <a:moveTo>
                    <a:pt x="845" y="0"/>
                  </a:moveTo>
                  <a:cubicBezTo>
                    <a:pt x="777" y="0"/>
                    <a:pt x="708" y="23"/>
                    <a:pt x="617" y="46"/>
                  </a:cubicBezTo>
                  <a:cubicBezTo>
                    <a:pt x="549" y="46"/>
                    <a:pt x="457" y="91"/>
                    <a:pt x="389" y="137"/>
                  </a:cubicBezTo>
                  <a:cubicBezTo>
                    <a:pt x="298" y="183"/>
                    <a:pt x="229" y="251"/>
                    <a:pt x="183" y="320"/>
                  </a:cubicBezTo>
                  <a:cubicBezTo>
                    <a:pt x="115" y="411"/>
                    <a:pt x="69" y="479"/>
                    <a:pt x="47" y="593"/>
                  </a:cubicBezTo>
                  <a:cubicBezTo>
                    <a:pt x="1" y="685"/>
                    <a:pt x="1" y="799"/>
                    <a:pt x="24" y="890"/>
                  </a:cubicBezTo>
                  <a:cubicBezTo>
                    <a:pt x="24" y="982"/>
                    <a:pt x="47" y="1050"/>
                    <a:pt x="92" y="1118"/>
                  </a:cubicBezTo>
                  <a:cubicBezTo>
                    <a:pt x="92" y="1118"/>
                    <a:pt x="92" y="1118"/>
                    <a:pt x="92" y="1141"/>
                  </a:cubicBezTo>
                  <a:cubicBezTo>
                    <a:pt x="69" y="1278"/>
                    <a:pt x="115" y="1461"/>
                    <a:pt x="206" y="1575"/>
                  </a:cubicBezTo>
                  <a:cubicBezTo>
                    <a:pt x="229" y="1598"/>
                    <a:pt x="298" y="1712"/>
                    <a:pt x="320" y="1735"/>
                  </a:cubicBezTo>
                  <a:cubicBezTo>
                    <a:pt x="412" y="1826"/>
                    <a:pt x="549" y="1917"/>
                    <a:pt x="663" y="1940"/>
                  </a:cubicBezTo>
                  <a:lnTo>
                    <a:pt x="777" y="1940"/>
                  </a:lnTo>
                  <a:cubicBezTo>
                    <a:pt x="800" y="1963"/>
                    <a:pt x="845" y="1963"/>
                    <a:pt x="891" y="1963"/>
                  </a:cubicBezTo>
                  <a:lnTo>
                    <a:pt x="914" y="1963"/>
                  </a:lnTo>
                  <a:cubicBezTo>
                    <a:pt x="982" y="1963"/>
                    <a:pt x="1051" y="1940"/>
                    <a:pt x="1119" y="1940"/>
                  </a:cubicBezTo>
                  <a:cubicBezTo>
                    <a:pt x="1142" y="1940"/>
                    <a:pt x="1142" y="1940"/>
                    <a:pt x="1165" y="1917"/>
                  </a:cubicBezTo>
                  <a:cubicBezTo>
                    <a:pt x="1233" y="1895"/>
                    <a:pt x="1302" y="1872"/>
                    <a:pt x="1370" y="1849"/>
                  </a:cubicBezTo>
                  <a:cubicBezTo>
                    <a:pt x="1370" y="1826"/>
                    <a:pt x="1370" y="1826"/>
                    <a:pt x="1393" y="1826"/>
                  </a:cubicBezTo>
                  <a:cubicBezTo>
                    <a:pt x="1439" y="1780"/>
                    <a:pt x="1507" y="1735"/>
                    <a:pt x="1553" y="1689"/>
                  </a:cubicBezTo>
                  <a:cubicBezTo>
                    <a:pt x="1621" y="1643"/>
                    <a:pt x="1690" y="1529"/>
                    <a:pt x="1713" y="1506"/>
                  </a:cubicBezTo>
                  <a:cubicBezTo>
                    <a:pt x="1736" y="1484"/>
                    <a:pt x="1736" y="1461"/>
                    <a:pt x="1758" y="1438"/>
                  </a:cubicBezTo>
                  <a:cubicBezTo>
                    <a:pt x="1781" y="1392"/>
                    <a:pt x="1827" y="1278"/>
                    <a:pt x="1850" y="1210"/>
                  </a:cubicBezTo>
                  <a:cubicBezTo>
                    <a:pt x="1850" y="1141"/>
                    <a:pt x="1873" y="1027"/>
                    <a:pt x="1873" y="959"/>
                  </a:cubicBezTo>
                  <a:cubicBezTo>
                    <a:pt x="1873" y="890"/>
                    <a:pt x="1850" y="776"/>
                    <a:pt x="1827" y="708"/>
                  </a:cubicBezTo>
                  <a:cubicBezTo>
                    <a:pt x="1804" y="639"/>
                    <a:pt x="1781" y="525"/>
                    <a:pt x="1736" y="479"/>
                  </a:cubicBezTo>
                  <a:cubicBezTo>
                    <a:pt x="1690" y="434"/>
                    <a:pt x="1644" y="342"/>
                    <a:pt x="1576" y="274"/>
                  </a:cubicBezTo>
                  <a:cubicBezTo>
                    <a:pt x="1507" y="228"/>
                    <a:pt x="1439" y="183"/>
                    <a:pt x="1370" y="137"/>
                  </a:cubicBezTo>
                  <a:cubicBezTo>
                    <a:pt x="1211" y="46"/>
                    <a:pt x="1074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25725" y="3567650"/>
              <a:ext cx="49675" cy="47375"/>
            </a:xfrm>
            <a:custGeom>
              <a:avLst/>
              <a:gdLst/>
              <a:ahLst/>
              <a:cxnLst/>
              <a:rect l="l" t="t" r="r" b="b"/>
              <a:pathLst>
                <a:path w="1987" h="1895" extrusionOk="0">
                  <a:moveTo>
                    <a:pt x="799" y="0"/>
                  </a:moveTo>
                  <a:cubicBezTo>
                    <a:pt x="731" y="0"/>
                    <a:pt x="662" y="23"/>
                    <a:pt x="617" y="23"/>
                  </a:cubicBezTo>
                  <a:cubicBezTo>
                    <a:pt x="480" y="69"/>
                    <a:pt x="366" y="137"/>
                    <a:pt x="274" y="228"/>
                  </a:cubicBezTo>
                  <a:cubicBezTo>
                    <a:pt x="229" y="274"/>
                    <a:pt x="183" y="342"/>
                    <a:pt x="137" y="388"/>
                  </a:cubicBezTo>
                  <a:cubicBezTo>
                    <a:pt x="137" y="411"/>
                    <a:pt x="137" y="411"/>
                    <a:pt x="137" y="411"/>
                  </a:cubicBezTo>
                  <a:lnTo>
                    <a:pt x="115" y="411"/>
                  </a:lnTo>
                  <a:cubicBezTo>
                    <a:pt x="92" y="479"/>
                    <a:pt x="69" y="548"/>
                    <a:pt x="46" y="616"/>
                  </a:cubicBezTo>
                  <a:cubicBezTo>
                    <a:pt x="23" y="662"/>
                    <a:pt x="23" y="708"/>
                    <a:pt x="23" y="776"/>
                  </a:cubicBezTo>
                  <a:cubicBezTo>
                    <a:pt x="0" y="822"/>
                    <a:pt x="0" y="867"/>
                    <a:pt x="0" y="936"/>
                  </a:cubicBezTo>
                  <a:cubicBezTo>
                    <a:pt x="0" y="1004"/>
                    <a:pt x="23" y="1073"/>
                    <a:pt x="23" y="1141"/>
                  </a:cubicBezTo>
                  <a:cubicBezTo>
                    <a:pt x="23" y="1164"/>
                    <a:pt x="23" y="1164"/>
                    <a:pt x="23" y="1164"/>
                  </a:cubicBezTo>
                  <a:cubicBezTo>
                    <a:pt x="46" y="1164"/>
                    <a:pt x="46" y="1187"/>
                    <a:pt x="46" y="1187"/>
                  </a:cubicBezTo>
                  <a:cubicBezTo>
                    <a:pt x="69" y="1255"/>
                    <a:pt x="92" y="1324"/>
                    <a:pt x="115" y="1392"/>
                  </a:cubicBezTo>
                  <a:cubicBezTo>
                    <a:pt x="137" y="1392"/>
                    <a:pt x="137" y="1392"/>
                    <a:pt x="137" y="1415"/>
                  </a:cubicBezTo>
                  <a:cubicBezTo>
                    <a:pt x="137" y="1415"/>
                    <a:pt x="137" y="1415"/>
                    <a:pt x="160" y="1438"/>
                  </a:cubicBezTo>
                  <a:cubicBezTo>
                    <a:pt x="160" y="1461"/>
                    <a:pt x="206" y="1484"/>
                    <a:pt x="206" y="1529"/>
                  </a:cubicBezTo>
                  <a:cubicBezTo>
                    <a:pt x="229" y="1552"/>
                    <a:pt x="252" y="1575"/>
                    <a:pt x="274" y="1598"/>
                  </a:cubicBezTo>
                  <a:cubicBezTo>
                    <a:pt x="297" y="1621"/>
                    <a:pt x="297" y="1621"/>
                    <a:pt x="320" y="1643"/>
                  </a:cubicBezTo>
                  <a:cubicBezTo>
                    <a:pt x="366" y="1666"/>
                    <a:pt x="411" y="1712"/>
                    <a:pt x="480" y="1758"/>
                  </a:cubicBezTo>
                  <a:cubicBezTo>
                    <a:pt x="525" y="1780"/>
                    <a:pt x="571" y="1803"/>
                    <a:pt x="594" y="1826"/>
                  </a:cubicBezTo>
                  <a:cubicBezTo>
                    <a:pt x="640" y="1826"/>
                    <a:pt x="685" y="1849"/>
                    <a:pt x="731" y="1872"/>
                  </a:cubicBezTo>
                  <a:cubicBezTo>
                    <a:pt x="799" y="1872"/>
                    <a:pt x="891" y="1895"/>
                    <a:pt x="936" y="1895"/>
                  </a:cubicBezTo>
                  <a:lnTo>
                    <a:pt x="982" y="1895"/>
                  </a:lnTo>
                  <a:cubicBezTo>
                    <a:pt x="1073" y="1895"/>
                    <a:pt x="1142" y="1895"/>
                    <a:pt x="1233" y="1872"/>
                  </a:cubicBezTo>
                  <a:cubicBezTo>
                    <a:pt x="1233" y="1872"/>
                    <a:pt x="1256" y="1872"/>
                    <a:pt x="1256" y="1849"/>
                  </a:cubicBezTo>
                  <a:cubicBezTo>
                    <a:pt x="1324" y="1826"/>
                    <a:pt x="1393" y="1803"/>
                    <a:pt x="1461" y="1780"/>
                  </a:cubicBezTo>
                  <a:cubicBezTo>
                    <a:pt x="1461" y="1780"/>
                    <a:pt x="1461" y="1780"/>
                    <a:pt x="1461" y="1758"/>
                  </a:cubicBezTo>
                  <a:lnTo>
                    <a:pt x="1507" y="1758"/>
                  </a:lnTo>
                  <a:cubicBezTo>
                    <a:pt x="1553" y="1712"/>
                    <a:pt x="1621" y="1666"/>
                    <a:pt x="1690" y="1598"/>
                  </a:cubicBezTo>
                  <a:cubicBezTo>
                    <a:pt x="1690" y="1598"/>
                    <a:pt x="1690" y="1598"/>
                    <a:pt x="1712" y="1575"/>
                  </a:cubicBezTo>
                  <a:cubicBezTo>
                    <a:pt x="1735" y="1529"/>
                    <a:pt x="1781" y="1484"/>
                    <a:pt x="1827" y="1415"/>
                  </a:cubicBezTo>
                  <a:cubicBezTo>
                    <a:pt x="1827" y="1415"/>
                    <a:pt x="1827" y="1415"/>
                    <a:pt x="1849" y="1392"/>
                  </a:cubicBezTo>
                  <a:cubicBezTo>
                    <a:pt x="1849" y="1392"/>
                    <a:pt x="1849" y="1392"/>
                    <a:pt x="1849" y="1370"/>
                  </a:cubicBezTo>
                  <a:cubicBezTo>
                    <a:pt x="1872" y="1324"/>
                    <a:pt x="1918" y="1233"/>
                    <a:pt x="1941" y="1187"/>
                  </a:cubicBezTo>
                  <a:cubicBezTo>
                    <a:pt x="1941" y="1164"/>
                    <a:pt x="1941" y="1164"/>
                    <a:pt x="1941" y="1164"/>
                  </a:cubicBezTo>
                  <a:cubicBezTo>
                    <a:pt x="1941" y="1164"/>
                    <a:pt x="1941" y="1141"/>
                    <a:pt x="1941" y="1141"/>
                  </a:cubicBezTo>
                  <a:cubicBezTo>
                    <a:pt x="1963" y="1118"/>
                    <a:pt x="1963" y="1050"/>
                    <a:pt x="1963" y="1027"/>
                  </a:cubicBezTo>
                  <a:cubicBezTo>
                    <a:pt x="1963" y="1027"/>
                    <a:pt x="1963" y="959"/>
                    <a:pt x="1986" y="936"/>
                  </a:cubicBezTo>
                  <a:cubicBezTo>
                    <a:pt x="1986" y="913"/>
                    <a:pt x="1986" y="913"/>
                    <a:pt x="1986" y="913"/>
                  </a:cubicBezTo>
                  <a:cubicBezTo>
                    <a:pt x="1963" y="845"/>
                    <a:pt x="1963" y="776"/>
                    <a:pt x="1941" y="708"/>
                  </a:cubicBezTo>
                  <a:lnTo>
                    <a:pt x="1872" y="525"/>
                  </a:lnTo>
                  <a:cubicBezTo>
                    <a:pt x="1872" y="525"/>
                    <a:pt x="1872" y="525"/>
                    <a:pt x="1872" y="502"/>
                  </a:cubicBezTo>
                  <a:cubicBezTo>
                    <a:pt x="1849" y="479"/>
                    <a:pt x="1758" y="388"/>
                    <a:pt x="1735" y="365"/>
                  </a:cubicBezTo>
                  <a:cubicBezTo>
                    <a:pt x="1735" y="342"/>
                    <a:pt x="1735" y="342"/>
                    <a:pt x="1735" y="342"/>
                  </a:cubicBezTo>
                  <a:cubicBezTo>
                    <a:pt x="1690" y="320"/>
                    <a:pt x="1644" y="274"/>
                    <a:pt x="1644" y="274"/>
                  </a:cubicBezTo>
                  <a:cubicBezTo>
                    <a:pt x="1621" y="251"/>
                    <a:pt x="1598" y="228"/>
                    <a:pt x="1553" y="205"/>
                  </a:cubicBezTo>
                  <a:lnTo>
                    <a:pt x="1530" y="205"/>
                  </a:lnTo>
                  <a:cubicBezTo>
                    <a:pt x="1507" y="183"/>
                    <a:pt x="1393" y="137"/>
                    <a:pt x="1347" y="114"/>
                  </a:cubicBezTo>
                  <a:lnTo>
                    <a:pt x="1302" y="114"/>
                  </a:lnTo>
                  <a:cubicBezTo>
                    <a:pt x="1279" y="91"/>
                    <a:pt x="1210" y="91"/>
                    <a:pt x="1142" y="91"/>
                  </a:cubicBezTo>
                  <a:cubicBezTo>
                    <a:pt x="1050" y="23"/>
                    <a:pt x="936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46850" y="3693750"/>
              <a:ext cx="43375" cy="51675"/>
            </a:xfrm>
            <a:custGeom>
              <a:avLst/>
              <a:gdLst/>
              <a:ahLst/>
              <a:cxnLst/>
              <a:rect l="l" t="t" r="r" b="b"/>
              <a:pathLst>
                <a:path w="1735" h="2067" extrusionOk="0">
                  <a:moveTo>
                    <a:pt x="936" y="0"/>
                  </a:moveTo>
                  <a:cubicBezTo>
                    <a:pt x="867" y="0"/>
                    <a:pt x="799" y="23"/>
                    <a:pt x="730" y="23"/>
                  </a:cubicBezTo>
                  <a:lnTo>
                    <a:pt x="708" y="23"/>
                  </a:lnTo>
                  <a:lnTo>
                    <a:pt x="525" y="115"/>
                  </a:lnTo>
                  <a:cubicBezTo>
                    <a:pt x="502" y="137"/>
                    <a:pt x="479" y="137"/>
                    <a:pt x="457" y="183"/>
                  </a:cubicBezTo>
                  <a:cubicBezTo>
                    <a:pt x="342" y="252"/>
                    <a:pt x="388" y="206"/>
                    <a:pt x="320" y="320"/>
                  </a:cubicBezTo>
                  <a:cubicBezTo>
                    <a:pt x="297" y="320"/>
                    <a:pt x="251" y="366"/>
                    <a:pt x="251" y="388"/>
                  </a:cubicBezTo>
                  <a:cubicBezTo>
                    <a:pt x="228" y="411"/>
                    <a:pt x="183" y="571"/>
                    <a:pt x="160" y="594"/>
                  </a:cubicBezTo>
                  <a:cubicBezTo>
                    <a:pt x="160" y="617"/>
                    <a:pt x="160" y="662"/>
                    <a:pt x="160" y="685"/>
                  </a:cubicBezTo>
                  <a:cubicBezTo>
                    <a:pt x="137" y="731"/>
                    <a:pt x="137" y="776"/>
                    <a:pt x="137" y="799"/>
                  </a:cubicBezTo>
                  <a:cubicBezTo>
                    <a:pt x="137" y="799"/>
                    <a:pt x="137" y="822"/>
                    <a:pt x="137" y="868"/>
                  </a:cubicBezTo>
                  <a:cubicBezTo>
                    <a:pt x="137" y="891"/>
                    <a:pt x="114" y="913"/>
                    <a:pt x="114" y="913"/>
                  </a:cubicBezTo>
                  <a:cubicBezTo>
                    <a:pt x="46" y="1005"/>
                    <a:pt x="23" y="1096"/>
                    <a:pt x="23" y="1210"/>
                  </a:cubicBezTo>
                  <a:cubicBezTo>
                    <a:pt x="0" y="1301"/>
                    <a:pt x="0" y="1416"/>
                    <a:pt x="46" y="1507"/>
                  </a:cubicBezTo>
                  <a:cubicBezTo>
                    <a:pt x="69" y="1598"/>
                    <a:pt x="114" y="1689"/>
                    <a:pt x="183" y="1758"/>
                  </a:cubicBezTo>
                  <a:cubicBezTo>
                    <a:pt x="228" y="1849"/>
                    <a:pt x="297" y="1918"/>
                    <a:pt x="388" y="1963"/>
                  </a:cubicBezTo>
                  <a:cubicBezTo>
                    <a:pt x="457" y="1986"/>
                    <a:pt x="502" y="2009"/>
                    <a:pt x="571" y="2032"/>
                  </a:cubicBezTo>
                  <a:cubicBezTo>
                    <a:pt x="639" y="2055"/>
                    <a:pt x="708" y="2066"/>
                    <a:pt x="776" y="2066"/>
                  </a:cubicBezTo>
                  <a:cubicBezTo>
                    <a:pt x="845" y="2066"/>
                    <a:pt x="913" y="2055"/>
                    <a:pt x="982" y="2032"/>
                  </a:cubicBezTo>
                  <a:lnTo>
                    <a:pt x="1164" y="1963"/>
                  </a:lnTo>
                  <a:cubicBezTo>
                    <a:pt x="1278" y="1895"/>
                    <a:pt x="1370" y="1804"/>
                    <a:pt x="1415" y="1689"/>
                  </a:cubicBezTo>
                  <a:cubicBezTo>
                    <a:pt x="1461" y="1621"/>
                    <a:pt x="1507" y="1530"/>
                    <a:pt x="1552" y="1461"/>
                  </a:cubicBezTo>
                  <a:cubicBezTo>
                    <a:pt x="1598" y="1301"/>
                    <a:pt x="1666" y="1165"/>
                    <a:pt x="1712" y="1028"/>
                  </a:cubicBezTo>
                  <a:cubicBezTo>
                    <a:pt x="1712" y="1028"/>
                    <a:pt x="1712" y="1005"/>
                    <a:pt x="1712" y="1005"/>
                  </a:cubicBezTo>
                  <a:cubicBezTo>
                    <a:pt x="1712" y="982"/>
                    <a:pt x="1735" y="822"/>
                    <a:pt x="1735" y="799"/>
                  </a:cubicBezTo>
                  <a:cubicBezTo>
                    <a:pt x="1735" y="776"/>
                    <a:pt x="1712" y="617"/>
                    <a:pt x="1712" y="594"/>
                  </a:cubicBezTo>
                  <a:cubicBezTo>
                    <a:pt x="1712" y="571"/>
                    <a:pt x="1643" y="434"/>
                    <a:pt x="1643" y="411"/>
                  </a:cubicBezTo>
                  <a:lnTo>
                    <a:pt x="1621" y="411"/>
                  </a:lnTo>
                  <a:cubicBezTo>
                    <a:pt x="1598" y="343"/>
                    <a:pt x="1552" y="297"/>
                    <a:pt x="1507" y="252"/>
                  </a:cubicBezTo>
                  <a:cubicBezTo>
                    <a:pt x="1507" y="252"/>
                    <a:pt x="1507" y="229"/>
                    <a:pt x="1507" y="229"/>
                  </a:cubicBezTo>
                  <a:cubicBezTo>
                    <a:pt x="1461" y="206"/>
                    <a:pt x="1392" y="160"/>
                    <a:pt x="1347" y="115"/>
                  </a:cubicBezTo>
                  <a:lnTo>
                    <a:pt x="1324" y="115"/>
                  </a:lnTo>
                  <a:cubicBezTo>
                    <a:pt x="1278" y="92"/>
                    <a:pt x="1210" y="69"/>
                    <a:pt x="1141" y="23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70675" y="3739125"/>
              <a:ext cx="41675" cy="49350"/>
            </a:xfrm>
            <a:custGeom>
              <a:avLst/>
              <a:gdLst/>
              <a:ahLst/>
              <a:cxnLst/>
              <a:rect l="l" t="t" r="r" b="b"/>
              <a:pathLst>
                <a:path w="1667" h="1974" extrusionOk="0">
                  <a:moveTo>
                    <a:pt x="845" y="0"/>
                  </a:moveTo>
                  <a:cubicBezTo>
                    <a:pt x="776" y="0"/>
                    <a:pt x="708" y="11"/>
                    <a:pt x="639" y="34"/>
                  </a:cubicBezTo>
                  <a:lnTo>
                    <a:pt x="457" y="103"/>
                  </a:lnTo>
                  <a:cubicBezTo>
                    <a:pt x="343" y="171"/>
                    <a:pt x="251" y="263"/>
                    <a:pt x="183" y="377"/>
                  </a:cubicBezTo>
                  <a:cubicBezTo>
                    <a:pt x="137" y="468"/>
                    <a:pt x="91" y="582"/>
                    <a:pt x="69" y="673"/>
                  </a:cubicBezTo>
                  <a:cubicBezTo>
                    <a:pt x="46" y="696"/>
                    <a:pt x="46" y="719"/>
                    <a:pt x="46" y="742"/>
                  </a:cubicBezTo>
                  <a:cubicBezTo>
                    <a:pt x="23" y="810"/>
                    <a:pt x="23" y="902"/>
                    <a:pt x="23" y="993"/>
                  </a:cubicBezTo>
                  <a:cubicBezTo>
                    <a:pt x="0" y="1039"/>
                    <a:pt x="23" y="1061"/>
                    <a:pt x="23" y="1107"/>
                  </a:cubicBezTo>
                  <a:cubicBezTo>
                    <a:pt x="46" y="1267"/>
                    <a:pt x="46" y="1427"/>
                    <a:pt x="160" y="1564"/>
                  </a:cubicBezTo>
                  <a:cubicBezTo>
                    <a:pt x="251" y="1701"/>
                    <a:pt x="297" y="1769"/>
                    <a:pt x="457" y="1860"/>
                  </a:cubicBezTo>
                  <a:cubicBezTo>
                    <a:pt x="566" y="1938"/>
                    <a:pt x="707" y="1974"/>
                    <a:pt x="851" y="1974"/>
                  </a:cubicBezTo>
                  <a:cubicBezTo>
                    <a:pt x="918" y="1974"/>
                    <a:pt x="985" y="1966"/>
                    <a:pt x="1050" y="1952"/>
                  </a:cubicBezTo>
                  <a:cubicBezTo>
                    <a:pt x="1187" y="1906"/>
                    <a:pt x="1301" y="1837"/>
                    <a:pt x="1415" y="1746"/>
                  </a:cubicBezTo>
                  <a:cubicBezTo>
                    <a:pt x="1507" y="1632"/>
                    <a:pt x="1575" y="1518"/>
                    <a:pt x="1621" y="1381"/>
                  </a:cubicBezTo>
                  <a:cubicBezTo>
                    <a:pt x="1666" y="1221"/>
                    <a:pt x="1644" y="1039"/>
                    <a:pt x="1575" y="879"/>
                  </a:cubicBezTo>
                  <a:cubicBezTo>
                    <a:pt x="1598" y="765"/>
                    <a:pt x="1598" y="673"/>
                    <a:pt x="1575" y="559"/>
                  </a:cubicBezTo>
                  <a:cubicBezTo>
                    <a:pt x="1552" y="468"/>
                    <a:pt x="1507" y="377"/>
                    <a:pt x="1438" y="308"/>
                  </a:cubicBezTo>
                  <a:cubicBezTo>
                    <a:pt x="1392" y="217"/>
                    <a:pt x="1301" y="171"/>
                    <a:pt x="1233" y="103"/>
                  </a:cubicBezTo>
                  <a:cubicBezTo>
                    <a:pt x="1164" y="80"/>
                    <a:pt x="1096" y="57"/>
                    <a:pt x="1050" y="34"/>
                  </a:cubicBezTo>
                  <a:cubicBezTo>
                    <a:pt x="982" y="11"/>
                    <a:pt x="913" y="0"/>
                    <a:pt x="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157400" y="3674925"/>
              <a:ext cx="44525" cy="41675"/>
            </a:xfrm>
            <a:custGeom>
              <a:avLst/>
              <a:gdLst/>
              <a:ahLst/>
              <a:cxnLst/>
              <a:rect l="l" t="t" r="r" b="b"/>
              <a:pathLst>
                <a:path w="1781" h="1667" extrusionOk="0">
                  <a:moveTo>
                    <a:pt x="799" y="0"/>
                  </a:moveTo>
                  <a:cubicBezTo>
                    <a:pt x="640" y="0"/>
                    <a:pt x="548" y="23"/>
                    <a:pt x="411" y="114"/>
                  </a:cubicBezTo>
                  <a:cubicBezTo>
                    <a:pt x="297" y="160"/>
                    <a:pt x="183" y="274"/>
                    <a:pt x="115" y="388"/>
                  </a:cubicBezTo>
                  <a:cubicBezTo>
                    <a:pt x="69" y="457"/>
                    <a:pt x="46" y="525"/>
                    <a:pt x="23" y="594"/>
                  </a:cubicBezTo>
                  <a:cubicBezTo>
                    <a:pt x="1" y="776"/>
                    <a:pt x="1" y="822"/>
                    <a:pt x="23" y="1005"/>
                  </a:cubicBezTo>
                  <a:cubicBezTo>
                    <a:pt x="69" y="1096"/>
                    <a:pt x="115" y="1187"/>
                    <a:pt x="160" y="1256"/>
                  </a:cubicBezTo>
                  <a:cubicBezTo>
                    <a:pt x="229" y="1347"/>
                    <a:pt x="297" y="1415"/>
                    <a:pt x="389" y="1461"/>
                  </a:cubicBezTo>
                  <a:cubicBezTo>
                    <a:pt x="434" y="1484"/>
                    <a:pt x="480" y="1507"/>
                    <a:pt x="526" y="1529"/>
                  </a:cubicBezTo>
                  <a:cubicBezTo>
                    <a:pt x="548" y="1529"/>
                    <a:pt x="548" y="1552"/>
                    <a:pt x="571" y="1552"/>
                  </a:cubicBezTo>
                  <a:cubicBezTo>
                    <a:pt x="594" y="1575"/>
                    <a:pt x="754" y="1621"/>
                    <a:pt x="754" y="1644"/>
                  </a:cubicBezTo>
                  <a:lnTo>
                    <a:pt x="777" y="1644"/>
                  </a:lnTo>
                  <a:cubicBezTo>
                    <a:pt x="777" y="1644"/>
                    <a:pt x="959" y="1666"/>
                    <a:pt x="982" y="1666"/>
                  </a:cubicBezTo>
                  <a:cubicBezTo>
                    <a:pt x="982" y="1666"/>
                    <a:pt x="1187" y="1644"/>
                    <a:pt x="1187" y="1644"/>
                  </a:cubicBezTo>
                  <a:cubicBezTo>
                    <a:pt x="1210" y="1621"/>
                    <a:pt x="1256" y="1621"/>
                    <a:pt x="1279" y="1598"/>
                  </a:cubicBezTo>
                  <a:cubicBezTo>
                    <a:pt x="1302" y="1575"/>
                    <a:pt x="1347" y="1575"/>
                    <a:pt x="1370" y="1552"/>
                  </a:cubicBezTo>
                  <a:cubicBezTo>
                    <a:pt x="1393" y="1552"/>
                    <a:pt x="1530" y="1438"/>
                    <a:pt x="1530" y="1438"/>
                  </a:cubicBezTo>
                  <a:cubicBezTo>
                    <a:pt x="1530" y="1438"/>
                    <a:pt x="1553" y="1415"/>
                    <a:pt x="1553" y="1415"/>
                  </a:cubicBezTo>
                  <a:cubicBezTo>
                    <a:pt x="1553" y="1415"/>
                    <a:pt x="1598" y="1370"/>
                    <a:pt x="1598" y="1347"/>
                  </a:cubicBezTo>
                  <a:cubicBezTo>
                    <a:pt x="1621" y="1324"/>
                    <a:pt x="1644" y="1278"/>
                    <a:pt x="1667" y="1256"/>
                  </a:cubicBezTo>
                  <a:cubicBezTo>
                    <a:pt x="1667" y="1233"/>
                    <a:pt x="1758" y="1073"/>
                    <a:pt x="1758" y="1073"/>
                  </a:cubicBezTo>
                  <a:cubicBezTo>
                    <a:pt x="1758" y="1073"/>
                    <a:pt x="1758" y="1050"/>
                    <a:pt x="1758" y="1050"/>
                  </a:cubicBezTo>
                  <a:cubicBezTo>
                    <a:pt x="1758" y="1027"/>
                    <a:pt x="1758" y="982"/>
                    <a:pt x="1758" y="959"/>
                  </a:cubicBezTo>
                  <a:cubicBezTo>
                    <a:pt x="1781" y="913"/>
                    <a:pt x="1781" y="890"/>
                    <a:pt x="1781" y="845"/>
                  </a:cubicBezTo>
                  <a:cubicBezTo>
                    <a:pt x="1781" y="845"/>
                    <a:pt x="1758" y="639"/>
                    <a:pt x="1758" y="639"/>
                  </a:cubicBezTo>
                  <a:cubicBezTo>
                    <a:pt x="1758" y="639"/>
                    <a:pt x="1690" y="457"/>
                    <a:pt x="1667" y="457"/>
                  </a:cubicBezTo>
                  <a:cubicBezTo>
                    <a:pt x="1667" y="457"/>
                    <a:pt x="1553" y="297"/>
                    <a:pt x="1553" y="297"/>
                  </a:cubicBezTo>
                  <a:cubicBezTo>
                    <a:pt x="1553" y="297"/>
                    <a:pt x="1393" y="183"/>
                    <a:pt x="1393" y="183"/>
                  </a:cubicBezTo>
                  <a:cubicBezTo>
                    <a:pt x="1393" y="183"/>
                    <a:pt x="1210" y="91"/>
                    <a:pt x="1210" y="91"/>
                  </a:cubicBezTo>
                  <a:cubicBezTo>
                    <a:pt x="1187" y="91"/>
                    <a:pt x="1165" y="69"/>
                    <a:pt x="1142" y="69"/>
                  </a:cubicBezTo>
                  <a:cubicBezTo>
                    <a:pt x="1119" y="69"/>
                    <a:pt x="1073" y="46"/>
                    <a:pt x="1051" y="23"/>
                  </a:cubicBezTo>
                  <a:cubicBezTo>
                    <a:pt x="959" y="0"/>
                    <a:pt x="891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73950" y="3534550"/>
              <a:ext cx="41675" cy="46525"/>
            </a:xfrm>
            <a:custGeom>
              <a:avLst/>
              <a:gdLst/>
              <a:ahLst/>
              <a:cxnLst/>
              <a:rect l="l" t="t" r="r" b="b"/>
              <a:pathLst>
                <a:path w="1667" h="1861" extrusionOk="0">
                  <a:moveTo>
                    <a:pt x="891" y="0"/>
                  </a:moveTo>
                  <a:cubicBezTo>
                    <a:pt x="822" y="23"/>
                    <a:pt x="754" y="23"/>
                    <a:pt x="685" y="46"/>
                  </a:cubicBezTo>
                  <a:cubicBezTo>
                    <a:pt x="571" y="69"/>
                    <a:pt x="457" y="137"/>
                    <a:pt x="366" y="228"/>
                  </a:cubicBezTo>
                  <a:cubicBezTo>
                    <a:pt x="343" y="251"/>
                    <a:pt x="320" y="251"/>
                    <a:pt x="297" y="274"/>
                  </a:cubicBezTo>
                  <a:cubicBezTo>
                    <a:pt x="297" y="274"/>
                    <a:pt x="297" y="297"/>
                    <a:pt x="297" y="297"/>
                  </a:cubicBezTo>
                  <a:cubicBezTo>
                    <a:pt x="206" y="343"/>
                    <a:pt x="137" y="411"/>
                    <a:pt x="92" y="502"/>
                  </a:cubicBezTo>
                  <a:cubicBezTo>
                    <a:pt x="69" y="571"/>
                    <a:pt x="46" y="639"/>
                    <a:pt x="23" y="685"/>
                  </a:cubicBezTo>
                  <a:cubicBezTo>
                    <a:pt x="1" y="776"/>
                    <a:pt x="1" y="845"/>
                    <a:pt x="1" y="936"/>
                  </a:cubicBezTo>
                  <a:cubicBezTo>
                    <a:pt x="1" y="959"/>
                    <a:pt x="1" y="959"/>
                    <a:pt x="1" y="982"/>
                  </a:cubicBezTo>
                  <a:cubicBezTo>
                    <a:pt x="1" y="1164"/>
                    <a:pt x="23" y="1233"/>
                    <a:pt x="115" y="1415"/>
                  </a:cubicBezTo>
                  <a:cubicBezTo>
                    <a:pt x="115" y="1415"/>
                    <a:pt x="115" y="1438"/>
                    <a:pt x="115" y="1438"/>
                  </a:cubicBezTo>
                  <a:cubicBezTo>
                    <a:pt x="160" y="1484"/>
                    <a:pt x="206" y="1552"/>
                    <a:pt x="252" y="1621"/>
                  </a:cubicBezTo>
                  <a:cubicBezTo>
                    <a:pt x="366" y="1712"/>
                    <a:pt x="480" y="1781"/>
                    <a:pt x="640" y="1826"/>
                  </a:cubicBezTo>
                  <a:cubicBezTo>
                    <a:pt x="708" y="1849"/>
                    <a:pt x="788" y="1860"/>
                    <a:pt x="868" y="1860"/>
                  </a:cubicBezTo>
                  <a:cubicBezTo>
                    <a:pt x="948" y="1860"/>
                    <a:pt x="1028" y="1849"/>
                    <a:pt x="1096" y="1826"/>
                  </a:cubicBezTo>
                  <a:lnTo>
                    <a:pt x="1279" y="1758"/>
                  </a:lnTo>
                  <a:cubicBezTo>
                    <a:pt x="1370" y="1712"/>
                    <a:pt x="1438" y="1644"/>
                    <a:pt x="1484" y="1552"/>
                  </a:cubicBezTo>
                  <a:cubicBezTo>
                    <a:pt x="1530" y="1507"/>
                    <a:pt x="1553" y="1461"/>
                    <a:pt x="1575" y="1393"/>
                  </a:cubicBezTo>
                  <a:cubicBezTo>
                    <a:pt x="1621" y="1301"/>
                    <a:pt x="1644" y="1210"/>
                    <a:pt x="1644" y="1096"/>
                  </a:cubicBezTo>
                  <a:cubicBezTo>
                    <a:pt x="1644" y="1050"/>
                    <a:pt x="1644" y="1004"/>
                    <a:pt x="1644" y="959"/>
                  </a:cubicBezTo>
                  <a:cubicBezTo>
                    <a:pt x="1644" y="890"/>
                    <a:pt x="1667" y="845"/>
                    <a:pt x="1667" y="776"/>
                  </a:cubicBezTo>
                  <a:cubicBezTo>
                    <a:pt x="1667" y="662"/>
                    <a:pt x="1644" y="571"/>
                    <a:pt x="1598" y="480"/>
                  </a:cubicBezTo>
                  <a:cubicBezTo>
                    <a:pt x="1553" y="388"/>
                    <a:pt x="1507" y="297"/>
                    <a:pt x="1438" y="228"/>
                  </a:cubicBezTo>
                  <a:cubicBezTo>
                    <a:pt x="1393" y="183"/>
                    <a:pt x="1324" y="160"/>
                    <a:pt x="1279" y="114"/>
                  </a:cubicBezTo>
                  <a:cubicBezTo>
                    <a:pt x="1165" y="46"/>
                    <a:pt x="1028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07175" y="3440400"/>
              <a:ext cx="41700" cy="48175"/>
            </a:xfrm>
            <a:custGeom>
              <a:avLst/>
              <a:gdLst/>
              <a:ahLst/>
              <a:cxnLst/>
              <a:rect l="l" t="t" r="r" b="b"/>
              <a:pathLst>
                <a:path w="1668" h="1927" extrusionOk="0">
                  <a:moveTo>
                    <a:pt x="891" y="0"/>
                  </a:moveTo>
                  <a:cubicBezTo>
                    <a:pt x="823" y="0"/>
                    <a:pt x="754" y="0"/>
                    <a:pt x="686" y="23"/>
                  </a:cubicBezTo>
                  <a:cubicBezTo>
                    <a:pt x="572" y="46"/>
                    <a:pt x="457" y="114"/>
                    <a:pt x="343" y="205"/>
                  </a:cubicBezTo>
                  <a:cubicBezTo>
                    <a:pt x="298" y="274"/>
                    <a:pt x="252" y="320"/>
                    <a:pt x="229" y="388"/>
                  </a:cubicBezTo>
                  <a:cubicBezTo>
                    <a:pt x="206" y="388"/>
                    <a:pt x="206" y="411"/>
                    <a:pt x="206" y="411"/>
                  </a:cubicBezTo>
                  <a:cubicBezTo>
                    <a:pt x="206" y="411"/>
                    <a:pt x="206" y="434"/>
                    <a:pt x="184" y="434"/>
                  </a:cubicBezTo>
                  <a:cubicBezTo>
                    <a:pt x="161" y="502"/>
                    <a:pt x="138" y="571"/>
                    <a:pt x="115" y="639"/>
                  </a:cubicBezTo>
                  <a:cubicBezTo>
                    <a:pt x="115" y="639"/>
                    <a:pt x="115" y="639"/>
                    <a:pt x="115" y="662"/>
                  </a:cubicBezTo>
                  <a:cubicBezTo>
                    <a:pt x="92" y="685"/>
                    <a:pt x="69" y="708"/>
                    <a:pt x="69" y="730"/>
                  </a:cubicBezTo>
                  <a:cubicBezTo>
                    <a:pt x="24" y="822"/>
                    <a:pt x="1" y="936"/>
                    <a:pt x="1" y="1027"/>
                  </a:cubicBezTo>
                  <a:cubicBezTo>
                    <a:pt x="1" y="1096"/>
                    <a:pt x="24" y="1164"/>
                    <a:pt x="24" y="1233"/>
                  </a:cubicBezTo>
                  <a:cubicBezTo>
                    <a:pt x="69" y="1370"/>
                    <a:pt x="138" y="1484"/>
                    <a:pt x="229" y="1575"/>
                  </a:cubicBezTo>
                  <a:cubicBezTo>
                    <a:pt x="229" y="1575"/>
                    <a:pt x="252" y="1598"/>
                    <a:pt x="252" y="1598"/>
                  </a:cubicBezTo>
                  <a:cubicBezTo>
                    <a:pt x="275" y="1621"/>
                    <a:pt x="320" y="1666"/>
                    <a:pt x="343" y="1689"/>
                  </a:cubicBezTo>
                  <a:cubicBezTo>
                    <a:pt x="412" y="1780"/>
                    <a:pt x="480" y="1826"/>
                    <a:pt x="572" y="1849"/>
                  </a:cubicBezTo>
                  <a:cubicBezTo>
                    <a:pt x="640" y="1895"/>
                    <a:pt x="709" y="1917"/>
                    <a:pt x="777" y="1917"/>
                  </a:cubicBezTo>
                  <a:cubicBezTo>
                    <a:pt x="804" y="1924"/>
                    <a:pt x="832" y="1927"/>
                    <a:pt x="862" y="1927"/>
                  </a:cubicBezTo>
                  <a:cubicBezTo>
                    <a:pt x="933" y="1927"/>
                    <a:pt x="1009" y="1911"/>
                    <a:pt x="1074" y="1895"/>
                  </a:cubicBezTo>
                  <a:cubicBezTo>
                    <a:pt x="1142" y="1872"/>
                    <a:pt x="1188" y="1849"/>
                    <a:pt x="1256" y="1826"/>
                  </a:cubicBezTo>
                  <a:cubicBezTo>
                    <a:pt x="1302" y="1780"/>
                    <a:pt x="1370" y="1735"/>
                    <a:pt x="1416" y="1689"/>
                  </a:cubicBezTo>
                  <a:cubicBezTo>
                    <a:pt x="1485" y="1621"/>
                    <a:pt x="1530" y="1552"/>
                    <a:pt x="1576" y="1461"/>
                  </a:cubicBezTo>
                  <a:cubicBezTo>
                    <a:pt x="1622" y="1370"/>
                    <a:pt x="1644" y="1278"/>
                    <a:pt x="1644" y="1164"/>
                  </a:cubicBezTo>
                  <a:cubicBezTo>
                    <a:pt x="1644" y="1096"/>
                    <a:pt x="1622" y="1027"/>
                    <a:pt x="1622" y="981"/>
                  </a:cubicBezTo>
                  <a:cubicBezTo>
                    <a:pt x="1644" y="913"/>
                    <a:pt x="1644" y="822"/>
                    <a:pt x="1644" y="753"/>
                  </a:cubicBezTo>
                  <a:cubicBezTo>
                    <a:pt x="1667" y="639"/>
                    <a:pt x="1644" y="548"/>
                    <a:pt x="1576" y="457"/>
                  </a:cubicBezTo>
                  <a:cubicBezTo>
                    <a:pt x="1553" y="365"/>
                    <a:pt x="1507" y="274"/>
                    <a:pt x="1439" y="205"/>
                  </a:cubicBezTo>
                  <a:cubicBezTo>
                    <a:pt x="1370" y="183"/>
                    <a:pt x="1325" y="137"/>
                    <a:pt x="1279" y="91"/>
                  </a:cubicBezTo>
                  <a:cubicBezTo>
                    <a:pt x="1165" y="23"/>
                    <a:pt x="1028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77650" y="3383475"/>
              <a:ext cx="50825" cy="51225"/>
            </a:xfrm>
            <a:custGeom>
              <a:avLst/>
              <a:gdLst/>
              <a:ahLst/>
              <a:cxnLst/>
              <a:rect l="l" t="t" r="r" b="b"/>
              <a:pathLst>
                <a:path w="2033" h="2049" extrusionOk="0">
                  <a:moveTo>
                    <a:pt x="962" y="0"/>
                  </a:moveTo>
                  <a:cubicBezTo>
                    <a:pt x="896" y="0"/>
                    <a:pt x="834" y="6"/>
                    <a:pt x="777" y="17"/>
                  </a:cubicBezTo>
                  <a:cubicBezTo>
                    <a:pt x="708" y="40"/>
                    <a:pt x="640" y="63"/>
                    <a:pt x="571" y="109"/>
                  </a:cubicBezTo>
                  <a:lnTo>
                    <a:pt x="548" y="109"/>
                  </a:lnTo>
                  <a:cubicBezTo>
                    <a:pt x="548" y="109"/>
                    <a:pt x="548" y="131"/>
                    <a:pt x="526" y="131"/>
                  </a:cubicBezTo>
                  <a:cubicBezTo>
                    <a:pt x="480" y="154"/>
                    <a:pt x="411" y="200"/>
                    <a:pt x="366" y="246"/>
                  </a:cubicBezTo>
                  <a:cubicBezTo>
                    <a:pt x="297" y="314"/>
                    <a:pt x="229" y="405"/>
                    <a:pt x="183" y="474"/>
                  </a:cubicBezTo>
                  <a:cubicBezTo>
                    <a:pt x="183" y="474"/>
                    <a:pt x="183" y="497"/>
                    <a:pt x="160" y="497"/>
                  </a:cubicBezTo>
                  <a:cubicBezTo>
                    <a:pt x="160" y="497"/>
                    <a:pt x="160" y="519"/>
                    <a:pt x="160" y="519"/>
                  </a:cubicBezTo>
                  <a:cubicBezTo>
                    <a:pt x="115" y="588"/>
                    <a:pt x="92" y="656"/>
                    <a:pt x="69" y="725"/>
                  </a:cubicBezTo>
                  <a:cubicBezTo>
                    <a:pt x="69" y="748"/>
                    <a:pt x="46" y="771"/>
                    <a:pt x="46" y="793"/>
                  </a:cubicBezTo>
                  <a:cubicBezTo>
                    <a:pt x="46" y="885"/>
                    <a:pt x="1" y="999"/>
                    <a:pt x="23" y="1090"/>
                  </a:cubicBezTo>
                  <a:cubicBezTo>
                    <a:pt x="23" y="1136"/>
                    <a:pt x="46" y="1250"/>
                    <a:pt x="46" y="1318"/>
                  </a:cubicBezTo>
                  <a:cubicBezTo>
                    <a:pt x="69" y="1318"/>
                    <a:pt x="69" y="1341"/>
                    <a:pt x="69" y="1341"/>
                  </a:cubicBezTo>
                  <a:cubicBezTo>
                    <a:pt x="92" y="1410"/>
                    <a:pt x="115" y="1478"/>
                    <a:pt x="138" y="1547"/>
                  </a:cubicBezTo>
                  <a:cubicBezTo>
                    <a:pt x="160" y="1547"/>
                    <a:pt x="160" y="1569"/>
                    <a:pt x="160" y="1569"/>
                  </a:cubicBezTo>
                  <a:cubicBezTo>
                    <a:pt x="206" y="1638"/>
                    <a:pt x="252" y="1684"/>
                    <a:pt x="297" y="1729"/>
                  </a:cubicBezTo>
                  <a:cubicBezTo>
                    <a:pt x="297" y="1752"/>
                    <a:pt x="297" y="1752"/>
                    <a:pt x="320" y="1752"/>
                  </a:cubicBezTo>
                  <a:cubicBezTo>
                    <a:pt x="366" y="1798"/>
                    <a:pt x="434" y="1843"/>
                    <a:pt x="480" y="1889"/>
                  </a:cubicBezTo>
                  <a:cubicBezTo>
                    <a:pt x="503" y="1912"/>
                    <a:pt x="503" y="1912"/>
                    <a:pt x="526" y="1912"/>
                  </a:cubicBezTo>
                  <a:cubicBezTo>
                    <a:pt x="594" y="1957"/>
                    <a:pt x="663" y="1980"/>
                    <a:pt x="731" y="2003"/>
                  </a:cubicBezTo>
                  <a:cubicBezTo>
                    <a:pt x="754" y="2003"/>
                    <a:pt x="754" y="2003"/>
                    <a:pt x="777" y="2026"/>
                  </a:cubicBezTo>
                  <a:cubicBezTo>
                    <a:pt x="845" y="2026"/>
                    <a:pt x="914" y="2026"/>
                    <a:pt x="982" y="2049"/>
                  </a:cubicBezTo>
                  <a:lnTo>
                    <a:pt x="1073" y="2049"/>
                  </a:lnTo>
                  <a:cubicBezTo>
                    <a:pt x="1142" y="2049"/>
                    <a:pt x="1210" y="2026"/>
                    <a:pt x="1279" y="2026"/>
                  </a:cubicBezTo>
                  <a:cubicBezTo>
                    <a:pt x="1302" y="2003"/>
                    <a:pt x="1302" y="2003"/>
                    <a:pt x="1324" y="2003"/>
                  </a:cubicBezTo>
                  <a:lnTo>
                    <a:pt x="1347" y="2003"/>
                  </a:lnTo>
                  <a:cubicBezTo>
                    <a:pt x="1416" y="1980"/>
                    <a:pt x="1484" y="1957"/>
                    <a:pt x="1530" y="1912"/>
                  </a:cubicBezTo>
                  <a:cubicBezTo>
                    <a:pt x="1553" y="1912"/>
                    <a:pt x="1553" y="1912"/>
                    <a:pt x="1576" y="1889"/>
                  </a:cubicBezTo>
                  <a:cubicBezTo>
                    <a:pt x="1735" y="1775"/>
                    <a:pt x="1781" y="1752"/>
                    <a:pt x="1895" y="1569"/>
                  </a:cubicBezTo>
                  <a:cubicBezTo>
                    <a:pt x="1895" y="1569"/>
                    <a:pt x="1895" y="1569"/>
                    <a:pt x="1918" y="1547"/>
                  </a:cubicBezTo>
                  <a:cubicBezTo>
                    <a:pt x="1941" y="1478"/>
                    <a:pt x="1964" y="1410"/>
                    <a:pt x="1986" y="1364"/>
                  </a:cubicBezTo>
                  <a:cubicBezTo>
                    <a:pt x="1986" y="1341"/>
                    <a:pt x="2009" y="1341"/>
                    <a:pt x="2009" y="1341"/>
                  </a:cubicBezTo>
                  <a:cubicBezTo>
                    <a:pt x="2032" y="1250"/>
                    <a:pt x="2032" y="1181"/>
                    <a:pt x="2032" y="1090"/>
                  </a:cubicBezTo>
                  <a:cubicBezTo>
                    <a:pt x="2032" y="1090"/>
                    <a:pt x="2032" y="1090"/>
                    <a:pt x="2032" y="1067"/>
                  </a:cubicBezTo>
                  <a:cubicBezTo>
                    <a:pt x="2032" y="999"/>
                    <a:pt x="2009" y="907"/>
                    <a:pt x="2009" y="862"/>
                  </a:cubicBezTo>
                  <a:cubicBezTo>
                    <a:pt x="2009" y="839"/>
                    <a:pt x="2009" y="839"/>
                    <a:pt x="1986" y="816"/>
                  </a:cubicBezTo>
                  <a:cubicBezTo>
                    <a:pt x="1964" y="748"/>
                    <a:pt x="1941" y="679"/>
                    <a:pt x="1918" y="611"/>
                  </a:cubicBezTo>
                  <a:lnTo>
                    <a:pt x="1895" y="611"/>
                  </a:lnTo>
                  <a:cubicBezTo>
                    <a:pt x="1872" y="565"/>
                    <a:pt x="1849" y="519"/>
                    <a:pt x="1827" y="497"/>
                  </a:cubicBezTo>
                  <a:cubicBezTo>
                    <a:pt x="1781" y="451"/>
                    <a:pt x="1758" y="405"/>
                    <a:pt x="1735" y="383"/>
                  </a:cubicBezTo>
                  <a:cubicBezTo>
                    <a:pt x="1667" y="314"/>
                    <a:pt x="1598" y="268"/>
                    <a:pt x="1553" y="223"/>
                  </a:cubicBezTo>
                  <a:lnTo>
                    <a:pt x="1507" y="223"/>
                  </a:lnTo>
                  <a:cubicBezTo>
                    <a:pt x="1461" y="177"/>
                    <a:pt x="1416" y="131"/>
                    <a:pt x="1347" y="86"/>
                  </a:cubicBezTo>
                  <a:cubicBezTo>
                    <a:pt x="1302" y="63"/>
                    <a:pt x="1233" y="40"/>
                    <a:pt x="1165" y="17"/>
                  </a:cubicBezTo>
                  <a:cubicBezTo>
                    <a:pt x="1096" y="6"/>
                    <a:pt x="1028" y="0"/>
                    <a:pt x="9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1225" y="3473475"/>
              <a:ext cx="46800" cy="47825"/>
            </a:xfrm>
            <a:custGeom>
              <a:avLst/>
              <a:gdLst/>
              <a:ahLst/>
              <a:cxnLst/>
              <a:rect l="l" t="t" r="r" b="b"/>
              <a:pathLst>
                <a:path w="1872" h="1913" extrusionOk="0">
                  <a:moveTo>
                    <a:pt x="1073" y="1"/>
                  </a:moveTo>
                  <a:cubicBezTo>
                    <a:pt x="1004" y="1"/>
                    <a:pt x="936" y="1"/>
                    <a:pt x="867" y="24"/>
                  </a:cubicBezTo>
                  <a:cubicBezTo>
                    <a:pt x="753" y="47"/>
                    <a:pt x="662" y="115"/>
                    <a:pt x="571" y="183"/>
                  </a:cubicBezTo>
                  <a:cubicBezTo>
                    <a:pt x="525" y="183"/>
                    <a:pt x="479" y="206"/>
                    <a:pt x="434" y="229"/>
                  </a:cubicBezTo>
                  <a:cubicBezTo>
                    <a:pt x="388" y="275"/>
                    <a:pt x="297" y="343"/>
                    <a:pt x="274" y="366"/>
                  </a:cubicBezTo>
                  <a:cubicBezTo>
                    <a:pt x="251" y="366"/>
                    <a:pt x="251" y="389"/>
                    <a:pt x="228" y="389"/>
                  </a:cubicBezTo>
                  <a:cubicBezTo>
                    <a:pt x="160" y="457"/>
                    <a:pt x="114" y="549"/>
                    <a:pt x="69" y="640"/>
                  </a:cubicBezTo>
                  <a:cubicBezTo>
                    <a:pt x="23" y="731"/>
                    <a:pt x="0" y="823"/>
                    <a:pt x="0" y="937"/>
                  </a:cubicBezTo>
                  <a:cubicBezTo>
                    <a:pt x="0" y="1051"/>
                    <a:pt x="23" y="1142"/>
                    <a:pt x="69" y="1233"/>
                  </a:cubicBezTo>
                  <a:cubicBezTo>
                    <a:pt x="114" y="1325"/>
                    <a:pt x="160" y="1416"/>
                    <a:pt x="228" y="1485"/>
                  </a:cubicBezTo>
                  <a:cubicBezTo>
                    <a:pt x="297" y="1507"/>
                    <a:pt x="343" y="1553"/>
                    <a:pt x="388" y="1599"/>
                  </a:cubicBezTo>
                  <a:cubicBezTo>
                    <a:pt x="434" y="1621"/>
                    <a:pt x="457" y="1621"/>
                    <a:pt x="502" y="1644"/>
                  </a:cubicBezTo>
                  <a:cubicBezTo>
                    <a:pt x="502" y="1644"/>
                    <a:pt x="502" y="1644"/>
                    <a:pt x="525" y="1667"/>
                  </a:cubicBezTo>
                  <a:cubicBezTo>
                    <a:pt x="525" y="1667"/>
                    <a:pt x="548" y="1690"/>
                    <a:pt x="548" y="1690"/>
                  </a:cubicBezTo>
                  <a:cubicBezTo>
                    <a:pt x="639" y="1781"/>
                    <a:pt x="753" y="1850"/>
                    <a:pt x="890" y="1895"/>
                  </a:cubicBezTo>
                  <a:cubicBezTo>
                    <a:pt x="936" y="1907"/>
                    <a:pt x="987" y="1912"/>
                    <a:pt x="1039" y="1912"/>
                  </a:cubicBezTo>
                  <a:cubicBezTo>
                    <a:pt x="1090" y="1912"/>
                    <a:pt x="1141" y="1907"/>
                    <a:pt x="1187" y="1895"/>
                  </a:cubicBezTo>
                  <a:cubicBezTo>
                    <a:pt x="1278" y="1895"/>
                    <a:pt x="1392" y="1873"/>
                    <a:pt x="1461" y="1804"/>
                  </a:cubicBezTo>
                  <a:cubicBezTo>
                    <a:pt x="1575" y="1736"/>
                    <a:pt x="1666" y="1644"/>
                    <a:pt x="1735" y="1530"/>
                  </a:cubicBezTo>
                  <a:cubicBezTo>
                    <a:pt x="1780" y="1462"/>
                    <a:pt x="1803" y="1393"/>
                    <a:pt x="1826" y="1325"/>
                  </a:cubicBezTo>
                  <a:cubicBezTo>
                    <a:pt x="1849" y="1302"/>
                    <a:pt x="1849" y="1302"/>
                    <a:pt x="1849" y="1279"/>
                  </a:cubicBezTo>
                  <a:cubicBezTo>
                    <a:pt x="1849" y="1256"/>
                    <a:pt x="1872" y="1119"/>
                    <a:pt x="1872" y="1051"/>
                  </a:cubicBezTo>
                  <a:cubicBezTo>
                    <a:pt x="1872" y="960"/>
                    <a:pt x="1849" y="891"/>
                    <a:pt x="1849" y="823"/>
                  </a:cubicBezTo>
                  <a:cubicBezTo>
                    <a:pt x="1826" y="800"/>
                    <a:pt x="1826" y="777"/>
                    <a:pt x="1826" y="777"/>
                  </a:cubicBezTo>
                  <a:cubicBezTo>
                    <a:pt x="1826" y="777"/>
                    <a:pt x="1826" y="777"/>
                    <a:pt x="1826" y="754"/>
                  </a:cubicBezTo>
                  <a:cubicBezTo>
                    <a:pt x="1826" y="640"/>
                    <a:pt x="1803" y="549"/>
                    <a:pt x="1758" y="457"/>
                  </a:cubicBezTo>
                  <a:cubicBezTo>
                    <a:pt x="1735" y="366"/>
                    <a:pt x="1666" y="275"/>
                    <a:pt x="1598" y="206"/>
                  </a:cubicBezTo>
                  <a:cubicBezTo>
                    <a:pt x="1552" y="183"/>
                    <a:pt x="1507" y="138"/>
                    <a:pt x="1438" y="92"/>
                  </a:cubicBezTo>
                  <a:cubicBezTo>
                    <a:pt x="1324" y="24"/>
                    <a:pt x="1210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9575" y="3607200"/>
              <a:ext cx="45125" cy="49900"/>
            </a:xfrm>
            <a:custGeom>
              <a:avLst/>
              <a:gdLst/>
              <a:ahLst/>
              <a:cxnLst/>
              <a:rect l="l" t="t" r="r" b="b"/>
              <a:pathLst>
                <a:path w="1805" h="1996" extrusionOk="0">
                  <a:moveTo>
                    <a:pt x="906" y="1"/>
                  </a:moveTo>
                  <a:cubicBezTo>
                    <a:pt x="846" y="1"/>
                    <a:pt x="785" y="12"/>
                    <a:pt x="731" y="39"/>
                  </a:cubicBezTo>
                  <a:cubicBezTo>
                    <a:pt x="617" y="61"/>
                    <a:pt x="549" y="107"/>
                    <a:pt x="457" y="153"/>
                  </a:cubicBezTo>
                  <a:cubicBezTo>
                    <a:pt x="389" y="221"/>
                    <a:pt x="321" y="290"/>
                    <a:pt x="275" y="358"/>
                  </a:cubicBezTo>
                  <a:cubicBezTo>
                    <a:pt x="275" y="358"/>
                    <a:pt x="252" y="381"/>
                    <a:pt x="252" y="381"/>
                  </a:cubicBezTo>
                  <a:cubicBezTo>
                    <a:pt x="161" y="472"/>
                    <a:pt x="92" y="586"/>
                    <a:pt x="47" y="723"/>
                  </a:cubicBezTo>
                  <a:cubicBezTo>
                    <a:pt x="47" y="746"/>
                    <a:pt x="47" y="769"/>
                    <a:pt x="24" y="792"/>
                  </a:cubicBezTo>
                  <a:cubicBezTo>
                    <a:pt x="24" y="860"/>
                    <a:pt x="1" y="952"/>
                    <a:pt x="1" y="1043"/>
                  </a:cubicBezTo>
                  <a:cubicBezTo>
                    <a:pt x="1" y="1134"/>
                    <a:pt x="24" y="1226"/>
                    <a:pt x="47" y="1294"/>
                  </a:cubicBezTo>
                  <a:cubicBezTo>
                    <a:pt x="47" y="1385"/>
                    <a:pt x="92" y="1477"/>
                    <a:pt x="138" y="1545"/>
                  </a:cubicBezTo>
                  <a:cubicBezTo>
                    <a:pt x="138" y="1568"/>
                    <a:pt x="161" y="1568"/>
                    <a:pt x="161" y="1591"/>
                  </a:cubicBezTo>
                  <a:cubicBezTo>
                    <a:pt x="206" y="1636"/>
                    <a:pt x="252" y="1705"/>
                    <a:pt x="275" y="1751"/>
                  </a:cubicBezTo>
                  <a:cubicBezTo>
                    <a:pt x="298" y="1751"/>
                    <a:pt x="298" y="1751"/>
                    <a:pt x="298" y="1773"/>
                  </a:cubicBezTo>
                  <a:cubicBezTo>
                    <a:pt x="343" y="1819"/>
                    <a:pt x="412" y="1865"/>
                    <a:pt x="457" y="1887"/>
                  </a:cubicBezTo>
                  <a:cubicBezTo>
                    <a:pt x="549" y="1956"/>
                    <a:pt x="640" y="1979"/>
                    <a:pt x="754" y="1979"/>
                  </a:cubicBezTo>
                  <a:cubicBezTo>
                    <a:pt x="811" y="1990"/>
                    <a:pt x="851" y="1996"/>
                    <a:pt x="894" y="1996"/>
                  </a:cubicBezTo>
                  <a:cubicBezTo>
                    <a:pt x="937" y="1996"/>
                    <a:pt x="982" y="1990"/>
                    <a:pt x="1051" y="1979"/>
                  </a:cubicBezTo>
                  <a:lnTo>
                    <a:pt x="1074" y="1979"/>
                  </a:lnTo>
                  <a:cubicBezTo>
                    <a:pt x="1074" y="1956"/>
                    <a:pt x="1074" y="1956"/>
                    <a:pt x="1074" y="1956"/>
                  </a:cubicBezTo>
                  <a:cubicBezTo>
                    <a:pt x="1119" y="1956"/>
                    <a:pt x="1234" y="1910"/>
                    <a:pt x="1302" y="1865"/>
                  </a:cubicBezTo>
                  <a:cubicBezTo>
                    <a:pt x="1462" y="1751"/>
                    <a:pt x="1507" y="1705"/>
                    <a:pt x="1622" y="1545"/>
                  </a:cubicBezTo>
                  <a:cubicBezTo>
                    <a:pt x="1644" y="1522"/>
                    <a:pt x="1644" y="1522"/>
                    <a:pt x="1644" y="1499"/>
                  </a:cubicBezTo>
                  <a:cubicBezTo>
                    <a:pt x="1690" y="1431"/>
                    <a:pt x="1713" y="1363"/>
                    <a:pt x="1759" y="1271"/>
                  </a:cubicBezTo>
                  <a:cubicBezTo>
                    <a:pt x="1759" y="1271"/>
                    <a:pt x="1759" y="1248"/>
                    <a:pt x="1759" y="1248"/>
                  </a:cubicBezTo>
                  <a:cubicBezTo>
                    <a:pt x="1759" y="1226"/>
                    <a:pt x="1759" y="1226"/>
                    <a:pt x="1759" y="1226"/>
                  </a:cubicBezTo>
                  <a:cubicBezTo>
                    <a:pt x="1781" y="1134"/>
                    <a:pt x="1781" y="1066"/>
                    <a:pt x="1781" y="997"/>
                  </a:cubicBezTo>
                  <a:cubicBezTo>
                    <a:pt x="1804" y="974"/>
                    <a:pt x="1804" y="974"/>
                    <a:pt x="1781" y="952"/>
                  </a:cubicBezTo>
                  <a:cubicBezTo>
                    <a:pt x="1781" y="952"/>
                    <a:pt x="1781" y="929"/>
                    <a:pt x="1781" y="929"/>
                  </a:cubicBezTo>
                  <a:cubicBezTo>
                    <a:pt x="1781" y="860"/>
                    <a:pt x="1781" y="792"/>
                    <a:pt x="1759" y="701"/>
                  </a:cubicBezTo>
                  <a:cubicBezTo>
                    <a:pt x="1759" y="701"/>
                    <a:pt x="1759" y="678"/>
                    <a:pt x="1736" y="655"/>
                  </a:cubicBezTo>
                  <a:cubicBezTo>
                    <a:pt x="1736" y="632"/>
                    <a:pt x="1690" y="495"/>
                    <a:pt x="1644" y="449"/>
                  </a:cubicBezTo>
                  <a:cubicBezTo>
                    <a:pt x="1644" y="449"/>
                    <a:pt x="1644" y="427"/>
                    <a:pt x="1644" y="427"/>
                  </a:cubicBezTo>
                  <a:cubicBezTo>
                    <a:pt x="1599" y="381"/>
                    <a:pt x="1553" y="313"/>
                    <a:pt x="1507" y="267"/>
                  </a:cubicBezTo>
                  <a:cubicBezTo>
                    <a:pt x="1507" y="267"/>
                    <a:pt x="1507" y="267"/>
                    <a:pt x="1507" y="244"/>
                  </a:cubicBezTo>
                  <a:cubicBezTo>
                    <a:pt x="1462" y="221"/>
                    <a:pt x="1439" y="198"/>
                    <a:pt x="1416" y="176"/>
                  </a:cubicBezTo>
                  <a:cubicBezTo>
                    <a:pt x="1371" y="153"/>
                    <a:pt x="1348" y="130"/>
                    <a:pt x="1302" y="107"/>
                  </a:cubicBezTo>
                  <a:cubicBezTo>
                    <a:pt x="1234" y="39"/>
                    <a:pt x="1119" y="16"/>
                    <a:pt x="1028" y="16"/>
                  </a:cubicBezTo>
                  <a:cubicBezTo>
                    <a:pt x="990" y="6"/>
                    <a:pt x="949" y="1"/>
                    <a:pt x="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55525" y="3754800"/>
              <a:ext cx="41700" cy="49675"/>
            </a:xfrm>
            <a:custGeom>
              <a:avLst/>
              <a:gdLst/>
              <a:ahLst/>
              <a:cxnLst/>
              <a:rect l="l" t="t" r="r" b="b"/>
              <a:pathLst>
                <a:path w="1668" h="1987" extrusionOk="0">
                  <a:moveTo>
                    <a:pt x="777" y="1"/>
                  </a:moveTo>
                  <a:cubicBezTo>
                    <a:pt x="640" y="1"/>
                    <a:pt x="503" y="46"/>
                    <a:pt x="389" y="115"/>
                  </a:cubicBezTo>
                  <a:cubicBezTo>
                    <a:pt x="343" y="138"/>
                    <a:pt x="298" y="183"/>
                    <a:pt x="229" y="229"/>
                  </a:cubicBezTo>
                  <a:cubicBezTo>
                    <a:pt x="138" y="320"/>
                    <a:pt x="69" y="434"/>
                    <a:pt x="47" y="571"/>
                  </a:cubicBezTo>
                  <a:cubicBezTo>
                    <a:pt x="24" y="663"/>
                    <a:pt x="1" y="777"/>
                    <a:pt x="1" y="868"/>
                  </a:cubicBezTo>
                  <a:cubicBezTo>
                    <a:pt x="1" y="914"/>
                    <a:pt x="1" y="959"/>
                    <a:pt x="1" y="1005"/>
                  </a:cubicBezTo>
                  <a:cubicBezTo>
                    <a:pt x="24" y="1096"/>
                    <a:pt x="24" y="1210"/>
                    <a:pt x="47" y="1325"/>
                  </a:cubicBezTo>
                  <a:cubicBezTo>
                    <a:pt x="92" y="1416"/>
                    <a:pt x="138" y="1507"/>
                    <a:pt x="161" y="1598"/>
                  </a:cubicBezTo>
                  <a:cubicBezTo>
                    <a:pt x="206" y="1690"/>
                    <a:pt x="275" y="1758"/>
                    <a:pt x="366" y="1827"/>
                  </a:cubicBezTo>
                  <a:cubicBezTo>
                    <a:pt x="435" y="1895"/>
                    <a:pt x="526" y="1941"/>
                    <a:pt x="617" y="1964"/>
                  </a:cubicBezTo>
                  <a:lnTo>
                    <a:pt x="823" y="1987"/>
                  </a:lnTo>
                  <a:cubicBezTo>
                    <a:pt x="960" y="1987"/>
                    <a:pt x="1097" y="1941"/>
                    <a:pt x="1211" y="1872"/>
                  </a:cubicBezTo>
                  <a:cubicBezTo>
                    <a:pt x="1234" y="1850"/>
                    <a:pt x="1279" y="1827"/>
                    <a:pt x="1302" y="1804"/>
                  </a:cubicBezTo>
                  <a:cubicBezTo>
                    <a:pt x="1302" y="1804"/>
                    <a:pt x="1348" y="1781"/>
                    <a:pt x="1371" y="1758"/>
                  </a:cubicBezTo>
                  <a:cubicBezTo>
                    <a:pt x="1393" y="1735"/>
                    <a:pt x="1393" y="1735"/>
                    <a:pt x="1393" y="1735"/>
                  </a:cubicBezTo>
                  <a:cubicBezTo>
                    <a:pt x="1416" y="1713"/>
                    <a:pt x="1439" y="1667"/>
                    <a:pt x="1462" y="1644"/>
                  </a:cubicBezTo>
                  <a:cubicBezTo>
                    <a:pt x="1485" y="1621"/>
                    <a:pt x="1507" y="1598"/>
                    <a:pt x="1530" y="1553"/>
                  </a:cubicBezTo>
                  <a:cubicBezTo>
                    <a:pt x="1530" y="1553"/>
                    <a:pt x="1530" y="1553"/>
                    <a:pt x="1530" y="1530"/>
                  </a:cubicBezTo>
                  <a:cubicBezTo>
                    <a:pt x="1576" y="1462"/>
                    <a:pt x="1622" y="1393"/>
                    <a:pt x="1622" y="1325"/>
                  </a:cubicBezTo>
                  <a:cubicBezTo>
                    <a:pt x="1644" y="1302"/>
                    <a:pt x="1644" y="1302"/>
                    <a:pt x="1644" y="1302"/>
                  </a:cubicBezTo>
                  <a:cubicBezTo>
                    <a:pt x="1644" y="1233"/>
                    <a:pt x="1644" y="1165"/>
                    <a:pt x="1667" y="1096"/>
                  </a:cubicBezTo>
                  <a:cubicBezTo>
                    <a:pt x="1667" y="1096"/>
                    <a:pt x="1667" y="1074"/>
                    <a:pt x="1667" y="1074"/>
                  </a:cubicBezTo>
                  <a:cubicBezTo>
                    <a:pt x="1667" y="1051"/>
                    <a:pt x="1667" y="1051"/>
                    <a:pt x="1667" y="1051"/>
                  </a:cubicBezTo>
                  <a:cubicBezTo>
                    <a:pt x="1667" y="1005"/>
                    <a:pt x="1644" y="959"/>
                    <a:pt x="1644" y="937"/>
                  </a:cubicBezTo>
                  <a:cubicBezTo>
                    <a:pt x="1644" y="891"/>
                    <a:pt x="1644" y="868"/>
                    <a:pt x="1644" y="822"/>
                  </a:cubicBezTo>
                  <a:cubicBezTo>
                    <a:pt x="1622" y="822"/>
                    <a:pt x="1622" y="800"/>
                    <a:pt x="1622" y="800"/>
                  </a:cubicBezTo>
                  <a:cubicBezTo>
                    <a:pt x="1622" y="800"/>
                    <a:pt x="1622" y="800"/>
                    <a:pt x="1622" y="777"/>
                  </a:cubicBezTo>
                  <a:cubicBezTo>
                    <a:pt x="1599" y="731"/>
                    <a:pt x="1576" y="663"/>
                    <a:pt x="1553" y="594"/>
                  </a:cubicBezTo>
                  <a:cubicBezTo>
                    <a:pt x="1530" y="571"/>
                    <a:pt x="1507" y="549"/>
                    <a:pt x="1507" y="526"/>
                  </a:cubicBezTo>
                  <a:cubicBezTo>
                    <a:pt x="1485" y="480"/>
                    <a:pt x="1462" y="434"/>
                    <a:pt x="1439" y="389"/>
                  </a:cubicBezTo>
                  <a:cubicBezTo>
                    <a:pt x="1393" y="297"/>
                    <a:pt x="1325" y="229"/>
                    <a:pt x="1234" y="161"/>
                  </a:cubicBezTo>
                  <a:cubicBezTo>
                    <a:pt x="1165" y="92"/>
                    <a:pt x="1074" y="46"/>
                    <a:pt x="982" y="24"/>
                  </a:cubicBezTo>
                  <a:cubicBezTo>
                    <a:pt x="914" y="24"/>
                    <a:pt x="846" y="24"/>
                    <a:pt x="7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03900" y="3859000"/>
              <a:ext cx="49100" cy="46850"/>
            </a:xfrm>
            <a:custGeom>
              <a:avLst/>
              <a:gdLst/>
              <a:ahLst/>
              <a:cxnLst/>
              <a:rect l="l" t="t" r="r" b="b"/>
              <a:pathLst>
                <a:path w="1964" h="1874" extrusionOk="0">
                  <a:moveTo>
                    <a:pt x="1207" y="0"/>
                  </a:moveTo>
                  <a:cubicBezTo>
                    <a:pt x="1134" y="0"/>
                    <a:pt x="1069" y="16"/>
                    <a:pt x="1005" y="33"/>
                  </a:cubicBezTo>
                  <a:cubicBezTo>
                    <a:pt x="959" y="55"/>
                    <a:pt x="914" y="78"/>
                    <a:pt x="868" y="78"/>
                  </a:cubicBezTo>
                  <a:cubicBezTo>
                    <a:pt x="777" y="78"/>
                    <a:pt x="662" y="78"/>
                    <a:pt x="571" y="101"/>
                  </a:cubicBezTo>
                  <a:lnTo>
                    <a:pt x="389" y="170"/>
                  </a:lnTo>
                  <a:cubicBezTo>
                    <a:pt x="274" y="238"/>
                    <a:pt x="183" y="329"/>
                    <a:pt x="115" y="443"/>
                  </a:cubicBezTo>
                  <a:lnTo>
                    <a:pt x="46" y="626"/>
                  </a:lnTo>
                  <a:cubicBezTo>
                    <a:pt x="1" y="763"/>
                    <a:pt x="1" y="900"/>
                    <a:pt x="46" y="1037"/>
                  </a:cubicBezTo>
                  <a:cubicBezTo>
                    <a:pt x="46" y="1060"/>
                    <a:pt x="46" y="1105"/>
                    <a:pt x="69" y="1128"/>
                  </a:cubicBezTo>
                  <a:cubicBezTo>
                    <a:pt x="92" y="1197"/>
                    <a:pt x="115" y="1265"/>
                    <a:pt x="138" y="1311"/>
                  </a:cubicBezTo>
                  <a:cubicBezTo>
                    <a:pt x="138" y="1334"/>
                    <a:pt x="160" y="1334"/>
                    <a:pt x="160" y="1334"/>
                  </a:cubicBezTo>
                  <a:cubicBezTo>
                    <a:pt x="160" y="1356"/>
                    <a:pt x="160" y="1356"/>
                    <a:pt x="183" y="1379"/>
                  </a:cubicBezTo>
                  <a:cubicBezTo>
                    <a:pt x="229" y="1425"/>
                    <a:pt x="274" y="1493"/>
                    <a:pt x="297" y="1539"/>
                  </a:cubicBezTo>
                  <a:cubicBezTo>
                    <a:pt x="320" y="1539"/>
                    <a:pt x="320" y="1562"/>
                    <a:pt x="320" y="1562"/>
                  </a:cubicBezTo>
                  <a:cubicBezTo>
                    <a:pt x="320" y="1562"/>
                    <a:pt x="343" y="1585"/>
                    <a:pt x="343" y="1585"/>
                  </a:cubicBezTo>
                  <a:cubicBezTo>
                    <a:pt x="366" y="1585"/>
                    <a:pt x="366" y="1608"/>
                    <a:pt x="366" y="1608"/>
                  </a:cubicBezTo>
                  <a:cubicBezTo>
                    <a:pt x="411" y="1653"/>
                    <a:pt x="480" y="1699"/>
                    <a:pt x="526" y="1722"/>
                  </a:cubicBezTo>
                  <a:cubicBezTo>
                    <a:pt x="548" y="1744"/>
                    <a:pt x="571" y="1744"/>
                    <a:pt x="571" y="1744"/>
                  </a:cubicBezTo>
                  <a:cubicBezTo>
                    <a:pt x="571" y="1767"/>
                    <a:pt x="594" y="1767"/>
                    <a:pt x="594" y="1767"/>
                  </a:cubicBezTo>
                  <a:cubicBezTo>
                    <a:pt x="662" y="1790"/>
                    <a:pt x="731" y="1813"/>
                    <a:pt x="777" y="1836"/>
                  </a:cubicBezTo>
                  <a:cubicBezTo>
                    <a:pt x="857" y="1863"/>
                    <a:pt x="914" y="1874"/>
                    <a:pt x="970" y="1874"/>
                  </a:cubicBezTo>
                  <a:cubicBezTo>
                    <a:pt x="1009" y="1874"/>
                    <a:pt x="1049" y="1868"/>
                    <a:pt x="1096" y="1859"/>
                  </a:cubicBezTo>
                  <a:cubicBezTo>
                    <a:pt x="1142" y="1859"/>
                    <a:pt x="1165" y="1859"/>
                    <a:pt x="1210" y="1836"/>
                  </a:cubicBezTo>
                  <a:cubicBezTo>
                    <a:pt x="1256" y="1813"/>
                    <a:pt x="1324" y="1790"/>
                    <a:pt x="1393" y="1767"/>
                  </a:cubicBezTo>
                  <a:cubicBezTo>
                    <a:pt x="1416" y="1744"/>
                    <a:pt x="1416" y="1744"/>
                    <a:pt x="1439" y="1744"/>
                  </a:cubicBezTo>
                  <a:cubicBezTo>
                    <a:pt x="1439" y="1744"/>
                    <a:pt x="1439" y="1744"/>
                    <a:pt x="1439" y="1722"/>
                  </a:cubicBezTo>
                  <a:cubicBezTo>
                    <a:pt x="1507" y="1699"/>
                    <a:pt x="1553" y="1653"/>
                    <a:pt x="1621" y="1608"/>
                  </a:cubicBezTo>
                  <a:cubicBezTo>
                    <a:pt x="1621" y="1585"/>
                    <a:pt x="1644" y="1585"/>
                    <a:pt x="1644" y="1585"/>
                  </a:cubicBezTo>
                  <a:cubicBezTo>
                    <a:pt x="1644" y="1562"/>
                    <a:pt x="1644" y="1562"/>
                    <a:pt x="1667" y="1562"/>
                  </a:cubicBezTo>
                  <a:cubicBezTo>
                    <a:pt x="1712" y="1516"/>
                    <a:pt x="1758" y="1448"/>
                    <a:pt x="1781" y="1402"/>
                  </a:cubicBezTo>
                  <a:cubicBezTo>
                    <a:pt x="1804" y="1379"/>
                    <a:pt x="1827" y="1356"/>
                    <a:pt x="1827" y="1311"/>
                  </a:cubicBezTo>
                  <a:cubicBezTo>
                    <a:pt x="1849" y="1265"/>
                    <a:pt x="1895" y="1174"/>
                    <a:pt x="1918" y="1105"/>
                  </a:cubicBezTo>
                  <a:cubicBezTo>
                    <a:pt x="1941" y="1060"/>
                    <a:pt x="1941" y="991"/>
                    <a:pt x="1941" y="946"/>
                  </a:cubicBezTo>
                  <a:cubicBezTo>
                    <a:pt x="1941" y="900"/>
                    <a:pt x="1964" y="854"/>
                    <a:pt x="1964" y="809"/>
                  </a:cubicBezTo>
                  <a:cubicBezTo>
                    <a:pt x="1964" y="809"/>
                    <a:pt x="1964" y="786"/>
                    <a:pt x="1964" y="786"/>
                  </a:cubicBezTo>
                  <a:cubicBezTo>
                    <a:pt x="1964" y="717"/>
                    <a:pt x="1941" y="649"/>
                    <a:pt x="1941" y="558"/>
                  </a:cubicBezTo>
                  <a:cubicBezTo>
                    <a:pt x="1918" y="466"/>
                    <a:pt x="1872" y="375"/>
                    <a:pt x="1804" y="306"/>
                  </a:cubicBezTo>
                  <a:cubicBezTo>
                    <a:pt x="1735" y="215"/>
                    <a:pt x="1667" y="147"/>
                    <a:pt x="1576" y="101"/>
                  </a:cubicBezTo>
                  <a:cubicBezTo>
                    <a:pt x="1484" y="55"/>
                    <a:pt x="1393" y="33"/>
                    <a:pt x="1302" y="10"/>
                  </a:cubicBezTo>
                  <a:cubicBezTo>
                    <a:pt x="1268" y="3"/>
                    <a:pt x="1237" y="0"/>
                    <a:pt x="12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81375" y="3800650"/>
              <a:ext cx="47375" cy="53000"/>
            </a:xfrm>
            <a:custGeom>
              <a:avLst/>
              <a:gdLst/>
              <a:ahLst/>
              <a:cxnLst/>
              <a:rect l="l" t="t" r="r" b="b"/>
              <a:pathLst>
                <a:path w="1895" h="2120" extrusionOk="0">
                  <a:moveTo>
                    <a:pt x="1035" y="1"/>
                  </a:moveTo>
                  <a:cubicBezTo>
                    <a:pt x="993" y="1"/>
                    <a:pt x="951" y="6"/>
                    <a:pt x="913" y="16"/>
                  </a:cubicBezTo>
                  <a:cubicBezTo>
                    <a:pt x="799" y="16"/>
                    <a:pt x="708" y="61"/>
                    <a:pt x="639" y="107"/>
                  </a:cubicBezTo>
                  <a:cubicBezTo>
                    <a:pt x="571" y="153"/>
                    <a:pt x="525" y="198"/>
                    <a:pt x="480" y="221"/>
                  </a:cubicBezTo>
                  <a:cubicBezTo>
                    <a:pt x="388" y="312"/>
                    <a:pt x="320" y="426"/>
                    <a:pt x="274" y="563"/>
                  </a:cubicBezTo>
                  <a:cubicBezTo>
                    <a:pt x="274" y="563"/>
                    <a:pt x="251" y="563"/>
                    <a:pt x="251" y="586"/>
                  </a:cubicBezTo>
                  <a:lnTo>
                    <a:pt x="228" y="586"/>
                  </a:lnTo>
                  <a:cubicBezTo>
                    <a:pt x="228" y="609"/>
                    <a:pt x="137" y="723"/>
                    <a:pt x="114" y="746"/>
                  </a:cubicBezTo>
                  <a:cubicBezTo>
                    <a:pt x="114" y="746"/>
                    <a:pt x="114" y="769"/>
                    <a:pt x="114" y="769"/>
                  </a:cubicBezTo>
                  <a:cubicBezTo>
                    <a:pt x="69" y="837"/>
                    <a:pt x="46" y="883"/>
                    <a:pt x="23" y="951"/>
                  </a:cubicBezTo>
                  <a:cubicBezTo>
                    <a:pt x="23" y="974"/>
                    <a:pt x="23" y="974"/>
                    <a:pt x="23" y="974"/>
                  </a:cubicBezTo>
                  <a:cubicBezTo>
                    <a:pt x="23" y="1020"/>
                    <a:pt x="0" y="1134"/>
                    <a:pt x="0" y="1180"/>
                  </a:cubicBezTo>
                  <a:cubicBezTo>
                    <a:pt x="0" y="1180"/>
                    <a:pt x="0" y="1202"/>
                    <a:pt x="0" y="1202"/>
                  </a:cubicBezTo>
                  <a:cubicBezTo>
                    <a:pt x="0" y="1202"/>
                    <a:pt x="0" y="1202"/>
                    <a:pt x="0" y="1225"/>
                  </a:cubicBezTo>
                  <a:cubicBezTo>
                    <a:pt x="0" y="1248"/>
                    <a:pt x="23" y="1385"/>
                    <a:pt x="23" y="1431"/>
                  </a:cubicBezTo>
                  <a:cubicBezTo>
                    <a:pt x="23" y="1431"/>
                    <a:pt x="23" y="1431"/>
                    <a:pt x="23" y="1454"/>
                  </a:cubicBezTo>
                  <a:cubicBezTo>
                    <a:pt x="46" y="1522"/>
                    <a:pt x="92" y="1591"/>
                    <a:pt x="114" y="1636"/>
                  </a:cubicBezTo>
                  <a:cubicBezTo>
                    <a:pt x="114" y="1659"/>
                    <a:pt x="137" y="1682"/>
                    <a:pt x="137" y="1682"/>
                  </a:cubicBezTo>
                  <a:cubicBezTo>
                    <a:pt x="183" y="1727"/>
                    <a:pt x="228" y="1819"/>
                    <a:pt x="297" y="1864"/>
                  </a:cubicBezTo>
                  <a:cubicBezTo>
                    <a:pt x="320" y="1910"/>
                    <a:pt x="411" y="1979"/>
                    <a:pt x="457" y="2001"/>
                  </a:cubicBezTo>
                  <a:lnTo>
                    <a:pt x="480" y="2001"/>
                  </a:lnTo>
                  <a:cubicBezTo>
                    <a:pt x="639" y="2093"/>
                    <a:pt x="708" y="2115"/>
                    <a:pt x="890" y="2115"/>
                  </a:cubicBezTo>
                  <a:cubicBezTo>
                    <a:pt x="915" y="2119"/>
                    <a:pt x="939" y="2120"/>
                    <a:pt x="963" y="2120"/>
                  </a:cubicBezTo>
                  <a:cubicBezTo>
                    <a:pt x="1115" y="2120"/>
                    <a:pt x="1251" y="2061"/>
                    <a:pt x="1370" y="2001"/>
                  </a:cubicBezTo>
                  <a:lnTo>
                    <a:pt x="1393" y="2001"/>
                  </a:lnTo>
                  <a:cubicBezTo>
                    <a:pt x="1461" y="1956"/>
                    <a:pt x="1507" y="1910"/>
                    <a:pt x="1575" y="1864"/>
                  </a:cubicBezTo>
                  <a:cubicBezTo>
                    <a:pt x="1598" y="1819"/>
                    <a:pt x="1644" y="1796"/>
                    <a:pt x="1666" y="1750"/>
                  </a:cubicBezTo>
                  <a:cubicBezTo>
                    <a:pt x="1689" y="1705"/>
                    <a:pt x="1735" y="1659"/>
                    <a:pt x="1758" y="1613"/>
                  </a:cubicBezTo>
                  <a:cubicBezTo>
                    <a:pt x="1803" y="1545"/>
                    <a:pt x="1826" y="1476"/>
                    <a:pt x="1849" y="1385"/>
                  </a:cubicBezTo>
                  <a:cubicBezTo>
                    <a:pt x="1849" y="1385"/>
                    <a:pt x="1849" y="1362"/>
                    <a:pt x="1849" y="1362"/>
                  </a:cubicBezTo>
                  <a:cubicBezTo>
                    <a:pt x="1872" y="1294"/>
                    <a:pt x="1872" y="1202"/>
                    <a:pt x="1895" y="1134"/>
                  </a:cubicBezTo>
                  <a:cubicBezTo>
                    <a:pt x="1895" y="1111"/>
                    <a:pt x="1895" y="1088"/>
                    <a:pt x="1895" y="1066"/>
                  </a:cubicBezTo>
                  <a:cubicBezTo>
                    <a:pt x="1872" y="951"/>
                    <a:pt x="1872" y="837"/>
                    <a:pt x="1826" y="723"/>
                  </a:cubicBezTo>
                  <a:cubicBezTo>
                    <a:pt x="1781" y="609"/>
                    <a:pt x="1735" y="495"/>
                    <a:pt x="1666" y="381"/>
                  </a:cubicBezTo>
                  <a:cubicBezTo>
                    <a:pt x="1621" y="289"/>
                    <a:pt x="1552" y="221"/>
                    <a:pt x="1484" y="175"/>
                  </a:cubicBezTo>
                  <a:cubicBezTo>
                    <a:pt x="1393" y="107"/>
                    <a:pt x="1324" y="61"/>
                    <a:pt x="1210" y="38"/>
                  </a:cubicBezTo>
                  <a:cubicBezTo>
                    <a:pt x="1156" y="12"/>
                    <a:pt x="1095" y="1"/>
                    <a:pt x="1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73250" y="3659075"/>
              <a:ext cx="48525" cy="51250"/>
            </a:xfrm>
            <a:custGeom>
              <a:avLst/>
              <a:gdLst/>
              <a:ahLst/>
              <a:cxnLst/>
              <a:rect l="l" t="t" r="r" b="b"/>
              <a:pathLst>
                <a:path w="1941" h="2050" extrusionOk="0">
                  <a:moveTo>
                    <a:pt x="1144" y="1"/>
                  </a:moveTo>
                  <a:cubicBezTo>
                    <a:pt x="1096" y="1"/>
                    <a:pt x="1050" y="6"/>
                    <a:pt x="1004" y="18"/>
                  </a:cubicBezTo>
                  <a:cubicBezTo>
                    <a:pt x="890" y="18"/>
                    <a:pt x="799" y="41"/>
                    <a:pt x="708" y="86"/>
                  </a:cubicBezTo>
                  <a:cubicBezTo>
                    <a:pt x="662" y="132"/>
                    <a:pt x="616" y="178"/>
                    <a:pt x="548" y="223"/>
                  </a:cubicBezTo>
                  <a:cubicBezTo>
                    <a:pt x="457" y="315"/>
                    <a:pt x="411" y="406"/>
                    <a:pt x="365" y="520"/>
                  </a:cubicBezTo>
                  <a:cubicBezTo>
                    <a:pt x="274" y="589"/>
                    <a:pt x="183" y="680"/>
                    <a:pt x="114" y="794"/>
                  </a:cubicBezTo>
                  <a:cubicBezTo>
                    <a:pt x="91" y="840"/>
                    <a:pt x="69" y="908"/>
                    <a:pt x="46" y="977"/>
                  </a:cubicBezTo>
                  <a:cubicBezTo>
                    <a:pt x="0" y="1114"/>
                    <a:pt x="0" y="1250"/>
                    <a:pt x="46" y="1365"/>
                  </a:cubicBezTo>
                  <a:cubicBezTo>
                    <a:pt x="46" y="1387"/>
                    <a:pt x="46" y="1387"/>
                    <a:pt x="46" y="1387"/>
                  </a:cubicBezTo>
                  <a:cubicBezTo>
                    <a:pt x="46" y="1433"/>
                    <a:pt x="91" y="1479"/>
                    <a:pt x="91" y="1502"/>
                  </a:cubicBezTo>
                  <a:cubicBezTo>
                    <a:pt x="91" y="1502"/>
                    <a:pt x="114" y="1570"/>
                    <a:pt x="137" y="1593"/>
                  </a:cubicBezTo>
                  <a:cubicBezTo>
                    <a:pt x="160" y="1661"/>
                    <a:pt x="206" y="1707"/>
                    <a:pt x="274" y="1775"/>
                  </a:cubicBezTo>
                  <a:cubicBezTo>
                    <a:pt x="274" y="1798"/>
                    <a:pt x="274" y="1798"/>
                    <a:pt x="274" y="1798"/>
                  </a:cubicBezTo>
                  <a:cubicBezTo>
                    <a:pt x="320" y="1821"/>
                    <a:pt x="411" y="1890"/>
                    <a:pt x="434" y="1912"/>
                  </a:cubicBezTo>
                  <a:cubicBezTo>
                    <a:pt x="457" y="1912"/>
                    <a:pt x="457" y="1935"/>
                    <a:pt x="479" y="1935"/>
                  </a:cubicBezTo>
                  <a:cubicBezTo>
                    <a:pt x="525" y="1958"/>
                    <a:pt x="616" y="2004"/>
                    <a:pt x="685" y="2027"/>
                  </a:cubicBezTo>
                  <a:lnTo>
                    <a:pt x="708" y="2027"/>
                  </a:lnTo>
                  <a:cubicBezTo>
                    <a:pt x="776" y="2027"/>
                    <a:pt x="845" y="2049"/>
                    <a:pt x="913" y="2049"/>
                  </a:cubicBezTo>
                  <a:lnTo>
                    <a:pt x="959" y="2049"/>
                  </a:lnTo>
                  <a:cubicBezTo>
                    <a:pt x="1050" y="2049"/>
                    <a:pt x="1119" y="2049"/>
                    <a:pt x="1210" y="2027"/>
                  </a:cubicBezTo>
                  <a:cubicBezTo>
                    <a:pt x="1233" y="2027"/>
                    <a:pt x="1233" y="2004"/>
                    <a:pt x="1255" y="2004"/>
                  </a:cubicBezTo>
                  <a:cubicBezTo>
                    <a:pt x="1301" y="1981"/>
                    <a:pt x="1370" y="1958"/>
                    <a:pt x="1438" y="1935"/>
                  </a:cubicBezTo>
                  <a:cubicBezTo>
                    <a:pt x="1438" y="1912"/>
                    <a:pt x="1461" y="1912"/>
                    <a:pt x="1461" y="1912"/>
                  </a:cubicBezTo>
                  <a:cubicBezTo>
                    <a:pt x="1621" y="1821"/>
                    <a:pt x="1689" y="1730"/>
                    <a:pt x="1780" y="1593"/>
                  </a:cubicBezTo>
                  <a:cubicBezTo>
                    <a:pt x="1803" y="1570"/>
                    <a:pt x="1803" y="1570"/>
                    <a:pt x="1826" y="1547"/>
                  </a:cubicBezTo>
                  <a:cubicBezTo>
                    <a:pt x="1849" y="1479"/>
                    <a:pt x="1872" y="1410"/>
                    <a:pt x="1895" y="1342"/>
                  </a:cubicBezTo>
                  <a:cubicBezTo>
                    <a:pt x="1895" y="1342"/>
                    <a:pt x="1917" y="1319"/>
                    <a:pt x="1917" y="1319"/>
                  </a:cubicBezTo>
                  <a:cubicBezTo>
                    <a:pt x="1917" y="1296"/>
                    <a:pt x="1917" y="1296"/>
                    <a:pt x="1917" y="1296"/>
                  </a:cubicBezTo>
                  <a:cubicBezTo>
                    <a:pt x="1940" y="1205"/>
                    <a:pt x="1940" y="1136"/>
                    <a:pt x="1940" y="1068"/>
                  </a:cubicBezTo>
                  <a:cubicBezTo>
                    <a:pt x="1940" y="1045"/>
                    <a:pt x="1940" y="1022"/>
                    <a:pt x="1940" y="999"/>
                  </a:cubicBezTo>
                  <a:cubicBezTo>
                    <a:pt x="1940" y="931"/>
                    <a:pt x="1917" y="840"/>
                    <a:pt x="1917" y="771"/>
                  </a:cubicBezTo>
                  <a:cubicBezTo>
                    <a:pt x="1917" y="771"/>
                    <a:pt x="1917" y="748"/>
                    <a:pt x="1917" y="748"/>
                  </a:cubicBezTo>
                  <a:cubicBezTo>
                    <a:pt x="1895" y="725"/>
                    <a:pt x="1895" y="703"/>
                    <a:pt x="1895" y="680"/>
                  </a:cubicBezTo>
                  <a:cubicBezTo>
                    <a:pt x="1849" y="566"/>
                    <a:pt x="1803" y="452"/>
                    <a:pt x="1758" y="360"/>
                  </a:cubicBezTo>
                  <a:cubicBezTo>
                    <a:pt x="1712" y="292"/>
                    <a:pt x="1644" y="201"/>
                    <a:pt x="1552" y="155"/>
                  </a:cubicBezTo>
                  <a:cubicBezTo>
                    <a:pt x="1484" y="86"/>
                    <a:pt x="1392" y="41"/>
                    <a:pt x="1301" y="18"/>
                  </a:cubicBezTo>
                  <a:cubicBezTo>
                    <a:pt x="1244" y="6"/>
                    <a:pt x="1193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284650" y="3505575"/>
              <a:ext cx="45100" cy="53250"/>
            </a:xfrm>
            <a:custGeom>
              <a:avLst/>
              <a:gdLst/>
              <a:ahLst/>
              <a:cxnLst/>
              <a:rect l="l" t="t" r="r" b="b"/>
              <a:pathLst>
                <a:path w="1804" h="2130" extrusionOk="0">
                  <a:moveTo>
                    <a:pt x="720" y="1"/>
                  </a:moveTo>
                  <a:cubicBezTo>
                    <a:pt x="668" y="1"/>
                    <a:pt x="617" y="7"/>
                    <a:pt x="571" y="18"/>
                  </a:cubicBezTo>
                  <a:cubicBezTo>
                    <a:pt x="457" y="41"/>
                    <a:pt x="389" y="86"/>
                    <a:pt x="297" y="155"/>
                  </a:cubicBezTo>
                  <a:cubicBezTo>
                    <a:pt x="229" y="201"/>
                    <a:pt x="160" y="292"/>
                    <a:pt x="115" y="360"/>
                  </a:cubicBezTo>
                  <a:lnTo>
                    <a:pt x="23" y="543"/>
                  </a:lnTo>
                  <a:cubicBezTo>
                    <a:pt x="1" y="680"/>
                    <a:pt x="1" y="817"/>
                    <a:pt x="23" y="954"/>
                  </a:cubicBezTo>
                  <a:lnTo>
                    <a:pt x="115" y="1136"/>
                  </a:lnTo>
                  <a:cubicBezTo>
                    <a:pt x="138" y="1182"/>
                    <a:pt x="183" y="1228"/>
                    <a:pt x="206" y="1273"/>
                  </a:cubicBezTo>
                  <a:cubicBezTo>
                    <a:pt x="229" y="1319"/>
                    <a:pt x="229" y="1387"/>
                    <a:pt x="229" y="1433"/>
                  </a:cubicBezTo>
                  <a:cubicBezTo>
                    <a:pt x="229" y="1456"/>
                    <a:pt x="252" y="1456"/>
                    <a:pt x="252" y="1479"/>
                  </a:cubicBezTo>
                  <a:cubicBezTo>
                    <a:pt x="252" y="1479"/>
                    <a:pt x="252" y="1479"/>
                    <a:pt x="252" y="1502"/>
                  </a:cubicBezTo>
                  <a:cubicBezTo>
                    <a:pt x="275" y="1547"/>
                    <a:pt x="297" y="1616"/>
                    <a:pt x="343" y="1684"/>
                  </a:cubicBezTo>
                  <a:cubicBezTo>
                    <a:pt x="343" y="1684"/>
                    <a:pt x="343" y="1707"/>
                    <a:pt x="343" y="1707"/>
                  </a:cubicBezTo>
                  <a:cubicBezTo>
                    <a:pt x="366" y="1753"/>
                    <a:pt x="411" y="1775"/>
                    <a:pt x="411" y="1798"/>
                  </a:cubicBezTo>
                  <a:cubicBezTo>
                    <a:pt x="457" y="1844"/>
                    <a:pt x="480" y="1867"/>
                    <a:pt x="503" y="1890"/>
                  </a:cubicBezTo>
                  <a:cubicBezTo>
                    <a:pt x="594" y="2004"/>
                    <a:pt x="708" y="2049"/>
                    <a:pt x="822" y="2095"/>
                  </a:cubicBezTo>
                  <a:cubicBezTo>
                    <a:pt x="891" y="2118"/>
                    <a:pt x="959" y="2129"/>
                    <a:pt x="1028" y="2129"/>
                  </a:cubicBezTo>
                  <a:cubicBezTo>
                    <a:pt x="1096" y="2129"/>
                    <a:pt x="1165" y="2118"/>
                    <a:pt x="1233" y="2095"/>
                  </a:cubicBezTo>
                  <a:cubicBezTo>
                    <a:pt x="1370" y="2049"/>
                    <a:pt x="1484" y="2004"/>
                    <a:pt x="1576" y="1890"/>
                  </a:cubicBezTo>
                  <a:cubicBezTo>
                    <a:pt x="1667" y="1798"/>
                    <a:pt x="1735" y="1684"/>
                    <a:pt x="1758" y="1570"/>
                  </a:cubicBezTo>
                  <a:cubicBezTo>
                    <a:pt x="1781" y="1433"/>
                    <a:pt x="1804" y="1319"/>
                    <a:pt x="1804" y="1182"/>
                  </a:cubicBezTo>
                  <a:cubicBezTo>
                    <a:pt x="1781" y="1091"/>
                    <a:pt x="1781" y="999"/>
                    <a:pt x="1758" y="908"/>
                  </a:cubicBezTo>
                  <a:cubicBezTo>
                    <a:pt x="1735" y="817"/>
                    <a:pt x="1690" y="725"/>
                    <a:pt x="1644" y="634"/>
                  </a:cubicBezTo>
                  <a:cubicBezTo>
                    <a:pt x="1644" y="611"/>
                    <a:pt x="1621" y="589"/>
                    <a:pt x="1598" y="566"/>
                  </a:cubicBezTo>
                  <a:cubicBezTo>
                    <a:pt x="1553" y="474"/>
                    <a:pt x="1507" y="406"/>
                    <a:pt x="1439" y="337"/>
                  </a:cubicBezTo>
                  <a:cubicBezTo>
                    <a:pt x="1416" y="315"/>
                    <a:pt x="1393" y="292"/>
                    <a:pt x="1370" y="269"/>
                  </a:cubicBezTo>
                  <a:cubicBezTo>
                    <a:pt x="1302" y="201"/>
                    <a:pt x="1233" y="155"/>
                    <a:pt x="1142" y="86"/>
                  </a:cubicBezTo>
                  <a:cubicBezTo>
                    <a:pt x="1073" y="41"/>
                    <a:pt x="959" y="18"/>
                    <a:pt x="868" y="18"/>
                  </a:cubicBezTo>
                  <a:cubicBezTo>
                    <a:pt x="822" y="7"/>
                    <a:pt x="771" y="1"/>
                    <a:pt x="7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49850" y="3394925"/>
              <a:ext cx="600" cy="975"/>
            </a:xfrm>
            <a:custGeom>
              <a:avLst/>
              <a:gdLst/>
              <a:ahLst/>
              <a:cxnLst/>
              <a:rect l="l" t="t" r="r" b="b"/>
              <a:pathLst>
                <a:path w="24" h="39" extrusionOk="0">
                  <a:moveTo>
                    <a:pt x="2" y="1"/>
                  </a:moveTo>
                  <a:cubicBezTo>
                    <a:pt x="0" y="1"/>
                    <a:pt x="0" y="6"/>
                    <a:pt x="0" y="16"/>
                  </a:cubicBezTo>
                  <a:cubicBezTo>
                    <a:pt x="0" y="16"/>
                    <a:pt x="0" y="16"/>
                    <a:pt x="23" y="39"/>
                  </a:cubicBezTo>
                  <a:cubicBezTo>
                    <a:pt x="10" y="12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03050" y="3383325"/>
              <a:ext cx="49675" cy="42825"/>
            </a:xfrm>
            <a:custGeom>
              <a:avLst/>
              <a:gdLst/>
              <a:ahLst/>
              <a:cxnLst/>
              <a:rect l="l" t="t" r="r" b="b"/>
              <a:pathLst>
                <a:path w="1987" h="1713" extrusionOk="0">
                  <a:moveTo>
                    <a:pt x="754" y="0"/>
                  </a:moveTo>
                  <a:cubicBezTo>
                    <a:pt x="640" y="0"/>
                    <a:pt x="548" y="23"/>
                    <a:pt x="457" y="69"/>
                  </a:cubicBezTo>
                  <a:cubicBezTo>
                    <a:pt x="366" y="92"/>
                    <a:pt x="274" y="137"/>
                    <a:pt x="206" y="229"/>
                  </a:cubicBezTo>
                  <a:cubicBezTo>
                    <a:pt x="138" y="297"/>
                    <a:pt x="92" y="366"/>
                    <a:pt x="69" y="457"/>
                  </a:cubicBezTo>
                  <a:cubicBezTo>
                    <a:pt x="23" y="548"/>
                    <a:pt x="1" y="662"/>
                    <a:pt x="1" y="754"/>
                  </a:cubicBezTo>
                  <a:cubicBezTo>
                    <a:pt x="1" y="822"/>
                    <a:pt x="23" y="891"/>
                    <a:pt x="23" y="959"/>
                  </a:cubicBezTo>
                  <a:cubicBezTo>
                    <a:pt x="46" y="1096"/>
                    <a:pt x="115" y="1210"/>
                    <a:pt x="206" y="1302"/>
                  </a:cubicBezTo>
                  <a:cubicBezTo>
                    <a:pt x="274" y="1324"/>
                    <a:pt x="320" y="1370"/>
                    <a:pt x="366" y="1416"/>
                  </a:cubicBezTo>
                  <a:cubicBezTo>
                    <a:pt x="434" y="1438"/>
                    <a:pt x="503" y="1484"/>
                    <a:pt x="571" y="1484"/>
                  </a:cubicBezTo>
                  <a:cubicBezTo>
                    <a:pt x="594" y="1507"/>
                    <a:pt x="617" y="1507"/>
                    <a:pt x="640" y="1507"/>
                  </a:cubicBezTo>
                  <a:cubicBezTo>
                    <a:pt x="663" y="1530"/>
                    <a:pt x="708" y="1575"/>
                    <a:pt x="731" y="1598"/>
                  </a:cubicBezTo>
                  <a:cubicBezTo>
                    <a:pt x="777" y="1621"/>
                    <a:pt x="799" y="1621"/>
                    <a:pt x="845" y="1644"/>
                  </a:cubicBezTo>
                  <a:cubicBezTo>
                    <a:pt x="982" y="1690"/>
                    <a:pt x="982" y="1690"/>
                    <a:pt x="1165" y="1712"/>
                  </a:cubicBezTo>
                  <a:cubicBezTo>
                    <a:pt x="1233" y="1712"/>
                    <a:pt x="1302" y="1690"/>
                    <a:pt x="1370" y="1690"/>
                  </a:cubicBezTo>
                  <a:cubicBezTo>
                    <a:pt x="1461" y="1667"/>
                    <a:pt x="1530" y="1644"/>
                    <a:pt x="1576" y="1598"/>
                  </a:cubicBezTo>
                  <a:lnTo>
                    <a:pt x="1598" y="1598"/>
                  </a:lnTo>
                  <a:cubicBezTo>
                    <a:pt x="1644" y="1553"/>
                    <a:pt x="1690" y="1507"/>
                    <a:pt x="1758" y="1484"/>
                  </a:cubicBezTo>
                  <a:cubicBezTo>
                    <a:pt x="1758" y="1461"/>
                    <a:pt x="1758" y="1461"/>
                    <a:pt x="1758" y="1461"/>
                  </a:cubicBezTo>
                  <a:cubicBezTo>
                    <a:pt x="1804" y="1416"/>
                    <a:pt x="1849" y="1370"/>
                    <a:pt x="1895" y="1302"/>
                  </a:cubicBezTo>
                  <a:cubicBezTo>
                    <a:pt x="1918" y="1233"/>
                    <a:pt x="1941" y="1165"/>
                    <a:pt x="1964" y="1119"/>
                  </a:cubicBezTo>
                  <a:cubicBezTo>
                    <a:pt x="1964" y="1119"/>
                    <a:pt x="1964" y="1119"/>
                    <a:pt x="1964" y="1096"/>
                  </a:cubicBezTo>
                  <a:cubicBezTo>
                    <a:pt x="1986" y="1028"/>
                    <a:pt x="1986" y="982"/>
                    <a:pt x="1986" y="913"/>
                  </a:cubicBezTo>
                  <a:cubicBezTo>
                    <a:pt x="1986" y="891"/>
                    <a:pt x="1986" y="891"/>
                    <a:pt x="1986" y="891"/>
                  </a:cubicBezTo>
                  <a:cubicBezTo>
                    <a:pt x="1986" y="868"/>
                    <a:pt x="1986" y="822"/>
                    <a:pt x="1986" y="799"/>
                  </a:cubicBezTo>
                  <a:cubicBezTo>
                    <a:pt x="1986" y="754"/>
                    <a:pt x="1964" y="708"/>
                    <a:pt x="1964" y="685"/>
                  </a:cubicBezTo>
                  <a:cubicBezTo>
                    <a:pt x="1964" y="640"/>
                    <a:pt x="1895" y="503"/>
                    <a:pt x="1872" y="480"/>
                  </a:cubicBezTo>
                  <a:cubicBezTo>
                    <a:pt x="1849" y="411"/>
                    <a:pt x="1804" y="366"/>
                    <a:pt x="1758" y="320"/>
                  </a:cubicBezTo>
                  <a:cubicBezTo>
                    <a:pt x="1667" y="229"/>
                    <a:pt x="1507" y="137"/>
                    <a:pt x="1370" y="115"/>
                  </a:cubicBezTo>
                  <a:cubicBezTo>
                    <a:pt x="1302" y="92"/>
                    <a:pt x="1233" y="69"/>
                    <a:pt x="1165" y="69"/>
                  </a:cubicBezTo>
                  <a:cubicBezTo>
                    <a:pt x="1119" y="69"/>
                    <a:pt x="1096" y="46"/>
                    <a:pt x="1051" y="46"/>
                  </a:cubicBezTo>
                  <a:cubicBezTo>
                    <a:pt x="959" y="23"/>
                    <a:pt x="845" y="0"/>
                    <a:pt x="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083225" y="3300150"/>
              <a:ext cx="43950" cy="42550"/>
            </a:xfrm>
            <a:custGeom>
              <a:avLst/>
              <a:gdLst/>
              <a:ahLst/>
              <a:cxnLst/>
              <a:rect l="l" t="t" r="r" b="b"/>
              <a:pathLst>
                <a:path w="1758" h="1702" extrusionOk="0">
                  <a:moveTo>
                    <a:pt x="811" y="1"/>
                  </a:moveTo>
                  <a:cubicBezTo>
                    <a:pt x="759" y="1"/>
                    <a:pt x="708" y="6"/>
                    <a:pt x="662" y="18"/>
                  </a:cubicBezTo>
                  <a:cubicBezTo>
                    <a:pt x="548" y="18"/>
                    <a:pt x="457" y="41"/>
                    <a:pt x="365" y="109"/>
                  </a:cubicBezTo>
                  <a:cubicBezTo>
                    <a:pt x="274" y="155"/>
                    <a:pt x="206" y="223"/>
                    <a:pt x="160" y="292"/>
                  </a:cubicBezTo>
                  <a:cubicBezTo>
                    <a:pt x="92" y="360"/>
                    <a:pt x="46" y="452"/>
                    <a:pt x="23" y="566"/>
                  </a:cubicBezTo>
                  <a:cubicBezTo>
                    <a:pt x="23" y="611"/>
                    <a:pt x="0" y="680"/>
                    <a:pt x="0" y="748"/>
                  </a:cubicBezTo>
                  <a:cubicBezTo>
                    <a:pt x="0" y="885"/>
                    <a:pt x="23" y="1022"/>
                    <a:pt x="92" y="1136"/>
                  </a:cubicBezTo>
                  <a:cubicBezTo>
                    <a:pt x="137" y="1182"/>
                    <a:pt x="183" y="1250"/>
                    <a:pt x="229" y="1296"/>
                  </a:cubicBezTo>
                  <a:cubicBezTo>
                    <a:pt x="274" y="1342"/>
                    <a:pt x="343" y="1387"/>
                    <a:pt x="411" y="1433"/>
                  </a:cubicBezTo>
                  <a:cubicBezTo>
                    <a:pt x="457" y="1479"/>
                    <a:pt x="480" y="1501"/>
                    <a:pt x="548" y="1547"/>
                  </a:cubicBezTo>
                  <a:cubicBezTo>
                    <a:pt x="617" y="1616"/>
                    <a:pt x="708" y="1661"/>
                    <a:pt x="799" y="1684"/>
                  </a:cubicBezTo>
                  <a:cubicBezTo>
                    <a:pt x="845" y="1695"/>
                    <a:pt x="896" y="1701"/>
                    <a:pt x="948" y="1701"/>
                  </a:cubicBezTo>
                  <a:cubicBezTo>
                    <a:pt x="999" y="1701"/>
                    <a:pt x="1050" y="1695"/>
                    <a:pt x="1096" y="1684"/>
                  </a:cubicBezTo>
                  <a:cubicBezTo>
                    <a:pt x="1210" y="1684"/>
                    <a:pt x="1301" y="1661"/>
                    <a:pt x="1393" y="1593"/>
                  </a:cubicBezTo>
                  <a:cubicBezTo>
                    <a:pt x="1438" y="1570"/>
                    <a:pt x="1484" y="1524"/>
                    <a:pt x="1530" y="1479"/>
                  </a:cubicBezTo>
                  <a:cubicBezTo>
                    <a:pt x="1621" y="1387"/>
                    <a:pt x="1689" y="1273"/>
                    <a:pt x="1735" y="1136"/>
                  </a:cubicBezTo>
                  <a:cubicBezTo>
                    <a:pt x="1735" y="1091"/>
                    <a:pt x="1758" y="1022"/>
                    <a:pt x="1758" y="954"/>
                  </a:cubicBezTo>
                  <a:cubicBezTo>
                    <a:pt x="1758" y="817"/>
                    <a:pt x="1735" y="680"/>
                    <a:pt x="1667" y="566"/>
                  </a:cubicBezTo>
                  <a:cubicBezTo>
                    <a:pt x="1644" y="543"/>
                    <a:pt x="1644" y="543"/>
                    <a:pt x="1644" y="520"/>
                  </a:cubicBezTo>
                  <a:cubicBezTo>
                    <a:pt x="1598" y="452"/>
                    <a:pt x="1552" y="406"/>
                    <a:pt x="1484" y="337"/>
                  </a:cubicBezTo>
                  <a:cubicBezTo>
                    <a:pt x="1484" y="315"/>
                    <a:pt x="1461" y="292"/>
                    <a:pt x="1438" y="292"/>
                  </a:cubicBezTo>
                  <a:cubicBezTo>
                    <a:pt x="1393" y="246"/>
                    <a:pt x="1324" y="200"/>
                    <a:pt x="1278" y="155"/>
                  </a:cubicBezTo>
                  <a:lnTo>
                    <a:pt x="1256" y="155"/>
                  </a:lnTo>
                  <a:cubicBezTo>
                    <a:pt x="1233" y="132"/>
                    <a:pt x="1233" y="132"/>
                    <a:pt x="1210" y="132"/>
                  </a:cubicBezTo>
                  <a:cubicBezTo>
                    <a:pt x="1142" y="86"/>
                    <a:pt x="1073" y="63"/>
                    <a:pt x="1005" y="41"/>
                  </a:cubicBezTo>
                  <a:cubicBezTo>
                    <a:pt x="982" y="41"/>
                    <a:pt x="982" y="18"/>
                    <a:pt x="959" y="18"/>
                  </a:cubicBezTo>
                  <a:cubicBezTo>
                    <a:pt x="913" y="6"/>
                    <a:pt x="862" y="1"/>
                    <a:pt x="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82925" y="3315425"/>
              <a:ext cx="46825" cy="48525"/>
            </a:xfrm>
            <a:custGeom>
              <a:avLst/>
              <a:gdLst/>
              <a:ahLst/>
              <a:cxnLst/>
              <a:rect l="l" t="t" r="r" b="b"/>
              <a:pathLst>
                <a:path w="1873" h="1941" extrusionOk="0">
                  <a:moveTo>
                    <a:pt x="914" y="0"/>
                  </a:moveTo>
                  <a:cubicBezTo>
                    <a:pt x="845" y="0"/>
                    <a:pt x="777" y="23"/>
                    <a:pt x="708" y="23"/>
                  </a:cubicBezTo>
                  <a:cubicBezTo>
                    <a:pt x="571" y="69"/>
                    <a:pt x="457" y="137"/>
                    <a:pt x="366" y="229"/>
                  </a:cubicBezTo>
                  <a:cubicBezTo>
                    <a:pt x="320" y="274"/>
                    <a:pt x="297" y="320"/>
                    <a:pt x="252" y="388"/>
                  </a:cubicBezTo>
                  <a:cubicBezTo>
                    <a:pt x="206" y="434"/>
                    <a:pt x="183" y="502"/>
                    <a:pt x="160" y="571"/>
                  </a:cubicBezTo>
                  <a:cubicBezTo>
                    <a:pt x="138" y="617"/>
                    <a:pt x="92" y="685"/>
                    <a:pt x="69" y="754"/>
                  </a:cubicBezTo>
                  <a:cubicBezTo>
                    <a:pt x="23" y="845"/>
                    <a:pt x="1" y="936"/>
                    <a:pt x="1" y="1027"/>
                  </a:cubicBezTo>
                  <a:cubicBezTo>
                    <a:pt x="1" y="1142"/>
                    <a:pt x="23" y="1233"/>
                    <a:pt x="69" y="1324"/>
                  </a:cubicBezTo>
                  <a:cubicBezTo>
                    <a:pt x="115" y="1415"/>
                    <a:pt x="160" y="1507"/>
                    <a:pt x="229" y="1575"/>
                  </a:cubicBezTo>
                  <a:cubicBezTo>
                    <a:pt x="252" y="1598"/>
                    <a:pt x="297" y="1621"/>
                    <a:pt x="320" y="1644"/>
                  </a:cubicBezTo>
                  <a:cubicBezTo>
                    <a:pt x="366" y="1712"/>
                    <a:pt x="389" y="1735"/>
                    <a:pt x="457" y="1781"/>
                  </a:cubicBezTo>
                  <a:cubicBezTo>
                    <a:pt x="526" y="1849"/>
                    <a:pt x="617" y="1895"/>
                    <a:pt x="708" y="1918"/>
                  </a:cubicBezTo>
                  <a:lnTo>
                    <a:pt x="731" y="1918"/>
                  </a:lnTo>
                  <a:cubicBezTo>
                    <a:pt x="799" y="1940"/>
                    <a:pt x="868" y="1940"/>
                    <a:pt x="936" y="1940"/>
                  </a:cubicBezTo>
                  <a:lnTo>
                    <a:pt x="959" y="1940"/>
                  </a:lnTo>
                  <a:cubicBezTo>
                    <a:pt x="1028" y="1940"/>
                    <a:pt x="1096" y="1940"/>
                    <a:pt x="1165" y="1918"/>
                  </a:cubicBezTo>
                  <a:lnTo>
                    <a:pt x="1188" y="1918"/>
                  </a:lnTo>
                  <a:lnTo>
                    <a:pt x="1370" y="1849"/>
                  </a:lnTo>
                  <a:cubicBezTo>
                    <a:pt x="1370" y="1826"/>
                    <a:pt x="1393" y="1826"/>
                    <a:pt x="1393" y="1826"/>
                  </a:cubicBezTo>
                  <a:cubicBezTo>
                    <a:pt x="1439" y="1781"/>
                    <a:pt x="1507" y="1735"/>
                    <a:pt x="1553" y="1712"/>
                  </a:cubicBezTo>
                  <a:cubicBezTo>
                    <a:pt x="1553" y="1712"/>
                    <a:pt x="1553" y="1712"/>
                    <a:pt x="1553" y="1689"/>
                  </a:cubicBezTo>
                  <a:lnTo>
                    <a:pt x="1576" y="1689"/>
                  </a:lnTo>
                  <a:cubicBezTo>
                    <a:pt x="1598" y="1667"/>
                    <a:pt x="1621" y="1621"/>
                    <a:pt x="1644" y="1598"/>
                  </a:cubicBezTo>
                  <a:cubicBezTo>
                    <a:pt x="1644" y="1575"/>
                    <a:pt x="1690" y="1552"/>
                    <a:pt x="1712" y="1507"/>
                  </a:cubicBezTo>
                  <a:cubicBezTo>
                    <a:pt x="1712" y="1507"/>
                    <a:pt x="1712" y="1484"/>
                    <a:pt x="1735" y="1484"/>
                  </a:cubicBezTo>
                  <a:cubicBezTo>
                    <a:pt x="1758" y="1393"/>
                    <a:pt x="1804" y="1324"/>
                    <a:pt x="1827" y="1256"/>
                  </a:cubicBezTo>
                  <a:cubicBezTo>
                    <a:pt x="1827" y="1233"/>
                    <a:pt x="1827" y="1210"/>
                    <a:pt x="1827" y="1210"/>
                  </a:cubicBezTo>
                  <a:cubicBezTo>
                    <a:pt x="1827" y="1187"/>
                    <a:pt x="1827" y="1187"/>
                    <a:pt x="1827" y="1164"/>
                  </a:cubicBezTo>
                  <a:cubicBezTo>
                    <a:pt x="1849" y="1096"/>
                    <a:pt x="1849" y="1027"/>
                    <a:pt x="1872" y="959"/>
                  </a:cubicBezTo>
                  <a:cubicBezTo>
                    <a:pt x="1849" y="890"/>
                    <a:pt x="1849" y="822"/>
                    <a:pt x="1849" y="754"/>
                  </a:cubicBezTo>
                  <a:cubicBezTo>
                    <a:pt x="1827" y="639"/>
                    <a:pt x="1781" y="571"/>
                    <a:pt x="1712" y="480"/>
                  </a:cubicBezTo>
                  <a:cubicBezTo>
                    <a:pt x="1667" y="434"/>
                    <a:pt x="1621" y="388"/>
                    <a:pt x="1576" y="343"/>
                  </a:cubicBezTo>
                  <a:cubicBezTo>
                    <a:pt x="1553" y="343"/>
                    <a:pt x="1530" y="343"/>
                    <a:pt x="1530" y="320"/>
                  </a:cubicBezTo>
                  <a:cubicBezTo>
                    <a:pt x="1507" y="297"/>
                    <a:pt x="1484" y="251"/>
                    <a:pt x="1439" y="229"/>
                  </a:cubicBezTo>
                  <a:cubicBezTo>
                    <a:pt x="1370" y="160"/>
                    <a:pt x="1302" y="92"/>
                    <a:pt x="1188" y="69"/>
                  </a:cubicBezTo>
                  <a:cubicBezTo>
                    <a:pt x="1119" y="23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78500" y="3442100"/>
              <a:ext cx="41675" cy="44750"/>
            </a:xfrm>
            <a:custGeom>
              <a:avLst/>
              <a:gdLst/>
              <a:ahLst/>
              <a:cxnLst/>
              <a:rect l="l" t="t" r="r" b="b"/>
              <a:pathLst>
                <a:path w="1667" h="1790" extrusionOk="0">
                  <a:moveTo>
                    <a:pt x="845" y="0"/>
                  </a:moveTo>
                  <a:cubicBezTo>
                    <a:pt x="708" y="0"/>
                    <a:pt x="594" y="23"/>
                    <a:pt x="457" y="92"/>
                  </a:cubicBezTo>
                  <a:cubicBezTo>
                    <a:pt x="411" y="137"/>
                    <a:pt x="366" y="183"/>
                    <a:pt x="320" y="229"/>
                  </a:cubicBezTo>
                  <a:cubicBezTo>
                    <a:pt x="252" y="297"/>
                    <a:pt x="183" y="366"/>
                    <a:pt x="160" y="457"/>
                  </a:cubicBezTo>
                  <a:cubicBezTo>
                    <a:pt x="115" y="503"/>
                    <a:pt x="92" y="548"/>
                    <a:pt x="92" y="617"/>
                  </a:cubicBezTo>
                  <a:cubicBezTo>
                    <a:pt x="23" y="708"/>
                    <a:pt x="1" y="799"/>
                    <a:pt x="23" y="913"/>
                  </a:cubicBezTo>
                  <a:lnTo>
                    <a:pt x="46" y="1096"/>
                  </a:lnTo>
                  <a:cubicBezTo>
                    <a:pt x="69" y="1233"/>
                    <a:pt x="138" y="1347"/>
                    <a:pt x="229" y="1438"/>
                  </a:cubicBezTo>
                  <a:cubicBezTo>
                    <a:pt x="252" y="1461"/>
                    <a:pt x="274" y="1484"/>
                    <a:pt x="297" y="1484"/>
                  </a:cubicBezTo>
                  <a:cubicBezTo>
                    <a:pt x="320" y="1507"/>
                    <a:pt x="343" y="1530"/>
                    <a:pt x="343" y="1553"/>
                  </a:cubicBezTo>
                  <a:cubicBezTo>
                    <a:pt x="343" y="1553"/>
                    <a:pt x="366" y="1575"/>
                    <a:pt x="366" y="1575"/>
                  </a:cubicBezTo>
                  <a:cubicBezTo>
                    <a:pt x="411" y="1598"/>
                    <a:pt x="457" y="1644"/>
                    <a:pt x="503" y="1690"/>
                  </a:cubicBezTo>
                  <a:cubicBezTo>
                    <a:pt x="571" y="1712"/>
                    <a:pt x="640" y="1735"/>
                    <a:pt x="685" y="1758"/>
                  </a:cubicBezTo>
                  <a:cubicBezTo>
                    <a:pt x="754" y="1781"/>
                    <a:pt x="822" y="1781"/>
                    <a:pt x="891" y="1781"/>
                  </a:cubicBezTo>
                  <a:cubicBezTo>
                    <a:pt x="921" y="1787"/>
                    <a:pt x="950" y="1790"/>
                    <a:pt x="978" y="1790"/>
                  </a:cubicBezTo>
                  <a:cubicBezTo>
                    <a:pt x="1054" y="1790"/>
                    <a:pt x="1121" y="1769"/>
                    <a:pt x="1187" y="1735"/>
                  </a:cubicBezTo>
                  <a:cubicBezTo>
                    <a:pt x="1256" y="1712"/>
                    <a:pt x="1302" y="1667"/>
                    <a:pt x="1347" y="1621"/>
                  </a:cubicBezTo>
                  <a:cubicBezTo>
                    <a:pt x="1416" y="1598"/>
                    <a:pt x="1461" y="1553"/>
                    <a:pt x="1484" y="1484"/>
                  </a:cubicBezTo>
                  <a:cubicBezTo>
                    <a:pt x="1553" y="1438"/>
                    <a:pt x="1576" y="1393"/>
                    <a:pt x="1598" y="1324"/>
                  </a:cubicBezTo>
                  <a:cubicBezTo>
                    <a:pt x="1644" y="1233"/>
                    <a:pt x="1667" y="1142"/>
                    <a:pt x="1667" y="1028"/>
                  </a:cubicBezTo>
                  <a:cubicBezTo>
                    <a:pt x="1667" y="982"/>
                    <a:pt x="1644" y="936"/>
                    <a:pt x="1644" y="913"/>
                  </a:cubicBezTo>
                  <a:cubicBezTo>
                    <a:pt x="1644" y="868"/>
                    <a:pt x="1644" y="822"/>
                    <a:pt x="1621" y="777"/>
                  </a:cubicBezTo>
                  <a:cubicBezTo>
                    <a:pt x="1621" y="781"/>
                    <a:pt x="1621" y="783"/>
                    <a:pt x="1621" y="783"/>
                  </a:cubicBezTo>
                  <a:cubicBezTo>
                    <a:pt x="1620" y="783"/>
                    <a:pt x="1617" y="749"/>
                    <a:pt x="1598" y="731"/>
                  </a:cubicBezTo>
                  <a:cubicBezTo>
                    <a:pt x="1598" y="708"/>
                    <a:pt x="1598" y="685"/>
                    <a:pt x="1598" y="662"/>
                  </a:cubicBezTo>
                  <a:cubicBezTo>
                    <a:pt x="1598" y="548"/>
                    <a:pt x="1553" y="457"/>
                    <a:pt x="1507" y="366"/>
                  </a:cubicBezTo>
                  <a:cubicBezTo>
                    <a:pt x="1461" y="297"/>
                    <a:pt x="1393" y="206"/>
                    <a:pt x="1302" y="160"/>
                  </a:cubicBezTo>
                  <a:cubicBezTo>
                    <a:pt x="1233" y="92"/>
                    <a:pt x="1142" y="46"/>
                    <a:pt x="1051" y="23"/>
                  </a:cubicBezTo>
                  <a:cubicBezTo>
                    <a:pt x="982" y="23"/>
                    <a:pt x="914" y="0"/>
                    <a:pt x="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03175" y="3628400"/>
              <a:ext cx="42825" cy="40825"/>
            </a:xfrm>
            <a:custGeom>
              <a:avLst/>
              <a:gdLst/>
              <a:ahLst/>
              <a:cxnLst/>
              <a:rect l="l" t="t" r="r" b="b"/>
              <a:pathLst>
                <a:path w="1713" h="1633" extrusionOk="0">
                  <a:moveTo>
                    <a:pt x="777" y="1"/>
                  </a:moveTo>
                  <a:cubicBezTo>
                    <a:pt x="708" y="1"/>
                    <a:pt x="640" y="12"/>
                    <a:pt x="571" y="35"/>
                  </a:cubicBezTo>
                  <a:cubicBezTo>
                    <a:pt x="526" y="58"/>
                    <a:pt x="457" y="81"/>
                    <a:pt x="411" y="104"/>
                  </a:cubicBezTo>
                  <a:cubicBezTo>
                    <a:pt x="297" y="172"/>
                    <a:pt x="206" y="263"/>
                    <a:pt x="138" y="378"/>
                  </a:cubicBezTo>
                  <a:cubicBezTo>
                    <a:pt x="115" y="378"/>
                    <a:pt x="115" y="378"/>
                    <a:pt x="115" y="400"/>
                  </a:cubicBezTo>
                  <a:cubicBezTo>
                    <a:pt x="92" y="446"/>
                    <a:pt x="69" y="515"/>
                    <a:pt x="46" y="583"/>
                  </a:cubicBezTo>
                  <a:cubicBezTo>
                    <a:pt x="1" y="743"/>
                    <a:pt x="1" y="857"/>
                    <a:pt x="46" y="1017"/>
                  </a:cubicBezTo>
                  <a:cubicBezTo>
                    <a:pt x="69" y="1085"/>
                    <a:pt x="92" y="1131"/>
                    <a:pt x="115" y="1199"/>
                  </a:cubicBezTo>
                  <a:cubicBezTo>
                    <a:pt x="115" y="1199"/>
                    <a:pt x="115" y="1222"/>
                    <a:pt x="138" y="1222"/>
                  </a:cubicBezTo>
                  <a:cubicBezTo>
                    <a:pt x="160" y="1268"/>
                    <a:pt x="206" y="1336"/>
                    <a:pt x="252" y="1382"/>
                  </a:cubicBezTo>
                  <a:lnTo>
                    <a:pt x="275" y="1382"/>
                  </a:lnTo>
                  <a:cubicBezTo>
                    <a:pt x="320" y="1428"/>
                    <a:pt x="366" y="1473"/>
                    <a:pt x="434" y="1519"/>
                  </a:cubicBezTo>
                  <a:cubicBezTo>
                    <a:pt x="503" y="1542"/>
                    <a:pt x="571" y="1587"/>
                    <a:pt x="640" y="1610"/>
                  </a:cubicBezTo>
                  <a:cubicBezTo>
                    <a:pt x="731" y="1633"/>
                    <a:pt x="800" y="1633"/>
                    <a:pt x="868" y="1633"/>
                  </a:cubicBezTo>
                  <a:cubicBezTo>
                    <a:pt x="959" y="1633"/>
                    <a:pt x="1028" y="1610"/>
                    <a:pt x="1096" y="1610"/>
                  </a:cubicBezTo>
                  <a:cubicBezTo>
                    <a:pt x="1165" y="1587"/>
                    <a:pt x="1233" y="1564"/>
                    <a:pt x="1302" y="1519"/>
                  </a:cubicBezTo>
                  <a:cubicBezTo>
                    <a:pt x="1347" y="1496"/>
                    <a:pt x="1416" y="1450"/>
                    <a:pt x="1461" y="1405"/>
                  </a:cubicBezTo>
                  <a:cubicBezTo>
                    <a:pt x="1481" y="1386"/>
                    <a:pt x="1532" y="1303"/>
                    <a:pt x="1534" y="1303"/>
                  </a:cubicBezTo>
                  <a:cubicBezTo>
                    <a:pt x="1535" y="1303"/>
                    <a:pt x="1534" y="1306"/>
                    <a:pt x="1530" y="1313"/>
                  </a:cubicBezTo>
                  <a:cubicBezTo>
                    <a:pt x="1530" y="1313"/>
                    <a:pt x="1553" y="1268"/>
                    <a:pt x="1576" y="1245"/>
                  </a:cubicBezTo>
                  <a:cubicBezTo>
                    <a:pt x="1576" y="1245"/>
                    <a:pt x="1576" y="1222"/>
                    <a:pt x="1576" y="1222"/>
                  </a:cubicBezTo>
                  <a:cubicBezTo>
                    <a:pt x="1621" y="1176"/>
                    <a:pt x="1644" y="1108"/>
                    <a:pt x="1667" y="1039"/>
                  </a:cubicBezTo>
                  <a:cubicBezTo>
                    <a:pt x="1690" y="925"/>
                    <a:pt x="1713" y="834"/>
                    <a:pt x="1690" y="720"/>
                  </a:cubicBezTo>
                  <a:cubicBezTo>
                    <a:pt x="1667" y="629"/>
                    <a:pt x="1644" y="537"/>
                    <a:pt x="1598" y="446"/>
                  </a:cubicBezTo>
                  <a:cubicBezTo>
                    <a:pt x="1553" y="355"/>
                    <a:pt x="1484" y="286"/>
                    <a:pt x="1393" y="241"/>
                  </a:cubicBezTo>
                  <a:cubicBezTo>
                    <a:pt x="1324" y="172"/>
                    <a:pt x="1256" y="149"/>
                    <a:pt x="1188" y="104"/>
                  </a:cubicBezTo>
                  <a:lnTo>
                    <a:pt x="1165" y="104"/>
                  </a:lnTo>
                  <a:cubicBezTo>
                    <a:pt x="1119" y="81"/>
                    <a:pt x="1051" y="58"/>
                    <a:pt x="982" y="35"/>
                  </a:cubicBezTo>
                  <a:cubicBezTo>
                    <a:pt x="914" y="12"/>
                    <a:pt x="845" y="1"/>
                    <a:pt x="7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49400" y="3799875"/>
              <a:ext cx="45675" cy="45125"/>
            </a:xfrm>
            <a:custGeom>
              <a:avLst/>
              <a:gdLst/>
              <a:ahLst/>
              <a:cxnLst/>
              <a:rect l="l" t="t" r="r" b="b"/>
              <a:pathLst>
                <a:path w="1827" h="1805" extrusionOk="0">
                  <a:moveTo>
                    <a:pt x="799" y="1"/>
                  </a:moveTo>
                  <a:cubicBezTo>
                    <a:pt x="731" y="1"/>
                    <a:pt x="662" y="1"/>
                    <a:pt x="594" y="24"/>
                  </a:cubicBezTo>
                  <a:cubicBezTo>
                    <a:pt x="457" y="47"/>
                    <a:pt x="343" y="115"/>
                    <a:pt x="252" y="206"/>
                  </a:cubicBezTo>
                  <a:lnTo>
                    <a:pt x="252" y="229"/>
                  </a:lnTo>
                  <a:cubicBezTo>
                    <a:pt x="206" y="275"/>
                    <a:pt x="160" y="343"/>
                    <a:pt x="137" y="366"/>
                  </a:cubicBezTo>
                  <a:cubicBezTo>
                    <a:pt x="115" y="389"/>
                    <a:pt x="115" y="389"/>
                    <a:pt x="115" y="389"/>
                  </a:cubicBezTo>
                  <a:cubicBezTo>
                    <a:pt x="92" y="457"/>
                    <a:pt x="46" y="526"/>
                    <a:pt x="23" y="594"/>
                  </a:cubicBezTo>
                  <a:cubicBezTo>
                    <a:pt x="23" y="594"/>
                    <a:pt x="23" y="617"/>
                    <a:pt x="23" y="617"/>
                  </a:cubicBezTo>
                  <a:cubicBezTo>
                    <a:pt x="23" y="640"/>
                    <a:pt x="23" y="709"/>
                    <a:pt x="0" y="731"/>
                  </a:cubicBezTo>
                  <a:cubicBezTo>
                    <a:pt x="0" y="731"/>
                    <a:pt x="0" y="800"/>
                    <a:pt x="0" y="823"/>
                  </a:cubicBezTo>
                  <a:cubicBezTo>
                    <a:pt x="0" y="823"/>
                    <a:pt x="0" y="845"/>
                    <a:pt x="0" y="845"/>
                  </a:cubicBezTo>
                  <a:cubicBezTo>
                    <a:pt x="0" y="914"/>
                    <a:pt x="23" y="1005"/>
                    <a:pt x="23" y="1074"/>
                  </a:cubicBezTo>
                  <a:cubicBezTo>
                    <a:pt x="23" y="1074"/>
                    <a:pt x="23" y="1097"/>
                    <a:pt x="23" y="1097"/>
                  </a:cubicBezTo>
                  <a:cubicBezTo>
                    <a:pt x="46" y="1165"/>
                    <a:pt x="92" y="1233"/>
                    <a:pt x="115" y="1302"/>
                  </a:cubicBezTo>
                  <a:cubicBezTo>
                    <a:pt x="115" y="1302"/>
                    <a:pt x="115" y="1325"/>
                    <a:pt x="137" y="1325"/>
                  </a:cubicBezTo>
                  <a:cubicBezTo>
                    <a:pt x="183" y="1393"/>
                    <a:pt x="229" y="1462"/>
                    <a:pt x="274" y="1507"/>
                  </a:cubicBezTo>
                  <a:cubicBezTo>
                    <a:pt x="297" y="1530"/>
                    <a:pt x="297" y="1530"/>
                    <a:pt x="297" y="1530"/>
                  </a:cubicBezTo>
                  <a:cubicBezTo>
                    <a:pt x="366" y="1576"/>
                    <a:pt x="411" y="1622"/>
                    <a:pt x="480" y="1667"/>
                  </a:cubicBezTo>
                  <a:cubicBezTo>
                    <a:pt x="480" y="1667"/>
                    <a:pt x="480" y="1690"/>
                    <a:pt x="503" y="1690"/>
                  </a:cubicBezTo>
                  <a:cubicBezTo>
                    <a:pt x="571" y="1713"/>
                    <a:pt x="640" y="1758"/>
                    <a:pt x="708" y="1781"/>
                  </a:cubicBezTo>
                  <a:lnTo>
                    <a:pt x="731" y="1781"/>
                  </a:lnTo>
                  <a:cubicBezTo>
                    <a:pt x="799" y="1804"/>
                    <a:pt x="891" y="1804"/>
                    <a:pt x="959" y="1804"/>
                  </a:cubicBezTo>
                  <a:lnTo>
                    <a:pt x="982" y="1804"/>
                  </a:lnTo>
                  <a:cubicBezTo>
                    <a:pt x="1050" y="1804"/>
                    <a:pt x="1142" y="1804"/>
                    <a:pt x="1210" y="1781"/>
                  </a:cubicBezTo>
                  <a:cubicBezTo>
                    <a:pt x="1393" y="1736"/>
                    <a:pt x="1461" y="1667"/>
                    <a:pt x="1598" y="1553"/>
                  </a:cubicBezTo>
                  <a:cubicBezTo>
                    <a:pt x="1667" y="1485"/>
                    <a:pt x="1712" y="1416"/>
                    <a:pt x="1758" y="1325"/>
                  </a:cubicBezTo>
                  <a:cubicBezTo>
                    <a:pt x="1804" y="1233"/>
                    <a:pt x="1826" y="1119"/>
                    <a:pt x="1826" y="1028"/>
                  </a:cubicBezTo>
                  <a:cubicBezTo>
                    <a:pt x="1826" y="914"/>
                    <a:pt x="1804" y="823"/>
                    <a:pt x="1758" y="731"/>
                  </a:cubicBezTo>
                  <a:cubicBezTo>
                    <a:pt x="1712" y="640"/>
                    <a:pt x="1667" y="549"/>
                    <a:pt x="1598" y="480"/>
                  </a:cubicBezTo>
                  <a:cubicBezTo>
                    <a:pt x="1553" y="435"/>
                    <a:pt x="1484" y="412"/>
                    <a:pt x="1438" y="366"/>
                  </a:cubicBezTo>
                  <a:cubicBezTo>
                    <a:pt x="1416" y="320"/>
                    <a:pt x="1370" y="252"/>
                    <a:pt x="1324" y="206"/>
                  </a:cubicBezTo>
                  <a:lnTo>
                    <a:pt x="1165" y="92"/>
                  </a:lnTo>
                  <a:cubicBezTo>
                    <a:pt x="1050" y="24"/>
                    <a:pt x="936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88075" y="3920575"/>
              <a:ext cx="43375" cy="44475"/>
            </a:xfrm>
            <a:custGeom>
              <a:avLst/>
              <a:gdLst/>
              <a:ahLst/>
              <a:cxnLst/>
              <a:rect l="l" t="t" r="r" b="b"/>
              <a:pathLst>
                <a:path w="1735" h="1779" extrusionOk="0">
                  <a:moveTo>
                    <a:pt x="979" y="0"/>
                  </a:moveTo>
                  <a:cubicBezTo>
                    <a:pt x="913" y="0"/>
                    <a:pt x="845" y="12"/>
                    <a:pt x="776" y="35"/>
                  </a:cubicBezTo>
                  <a:lnTo>
                    <a:pt x="639" y="103"/>
                  </a:lnTo>
                  <a:cubicBezTo>
                    <a:pt x="548" y="103"/>
                    <a:pt x="457" y="126"/>
                    <a:pt x="388" y="172"/>
                  </a:cubicBezTo>
                  <a:cubicBezTo>
                    <a:pt x="342" y="217"/>
                    <a:pt x="274" y="263"/>
                    <a:pt x="228" y="286"/>
                  </a:cubicBezTo>
                  <a:cubicBezTo>
                    <a:pt x="137" y="400"/>
                    <a:pt x="69" y="514"/>
                    <a:pt x="46" y="628"/>
                  </a:cubicBezTo>
                  <a:cubicBezTo>
                    <a:pt x="23" y="697"/>
                    <a:pt x="0" y="788"/>
                    <a:pt x="0" y="856"/>
                  </a:cubicBezTo>
                  <a:cubicBezTo>
                    <a:pt x="0" y="879"/>
                    <a:pt x="0" y="879"/>
                    <a:pt x="0" y="879"/>
                  </a:cubicBezTo>
                  <a:cubicBezTo>
                    <a:pt x="0" y="971"/>
                    <a:pt x="23" y="1039"/>
                    <a:pt x="46" y="1107"/>
                  </a:cubicBezTo>
                  <a:cubicBezTo>
                    <a:pt x="46" y="1130"/>
                    <a:pt x="46" y="1130"/>
                    <a:pt x="46" y="1130"/>
                  </a:cubicBezTo>
                  <a:cubicBezTo>
                    <a:pt x="69" y="1199"/>
                    <a:pt x="91" y="1267"/>
                    <a:pt x="137" y="1336"/>
                  </a:cubicBezTo>
                  <a:cubicBezTo>
                    <a:pt x="137" y="1359"/>
                    <a:pt x="137" y="1359"/>
                    <a:pt x="137" y="1359"/>
                  </a:cubicBezTo>
                  <a:cubicBezTo>
                    <a:pt x="183" y="1404"/>
                    <a:pt x="228" y="1473"/>
                    <a:pt x="274" y="1541"/>
                  </a:cubicBezTo>
                  <a:cubicBezTo>
                    <a:pt x="342" y="1587"/>
                    <a:pt x="388" y="1632"/>
                    <a:pt x="457" y="1678"/>
                  </a:cubicBezTo>
                  <a:cubicBezTo>
                    <a:pt x="548" y="1724"/>
                    <a:pt x="639" y="1747"/>
                    <a:pt x="730" y="1769"/>
                  </a:cubicBezTo>
                  <a:cubicBezTo>
                    <a:pt x="764" y="1776"/>
                    <a:pt x="795" y="1779"/>
                    <a:pt x="826" y="1779"/>
                  </a:cubicBezTo>
                  <a:cubicBezTo>
                    <a:pt x="900" y="1779"/>
                    <a:pt x="969" y="1763"/>
                    <a:pt x="1050" y="1747"/>
                  </a:cubicBezTo>
                  <a:cubicBezTo>
                    <a:pt x="1096" y="1724"/>
                    <a:pt x="1164" y="1701"/>
                    <a:pt x="1210" y="1678"/>
                  </a:cubicBezTo>
                  <a:cubicBezTo>
                    <a:pt x="1324" y="1610"/>
                    <a:pt x="1415" y="1518"/>
                    <a:pt x="1484" y="1404"/>
                  </a:cubicBezTo>
                  <a:cubicBezTo>
                    <a:pt x="1529" y="1313"/>
                    <a:pt x="1575" y="1222"/>
                    <a:pt x="1621" y="1153"/>
                  </a:cubicBezTo>
                  <a:cubicBezTo>
                    <a:pt x="1689" y="1062"/>
                    <a:pt x="1712" y="971"/>
                    <a:pt x="1712" y="856"/>
                  </a:cubicBezTo>
                  <a:cubicBezTo>
                    <a:pt x="1735" y="765"/>
                    <a:pt x="1735" y="674"/>
                    <a:pt x="1712" y="560"/>
                  </a:cubicBezTo>
                  <a:cubicBezTo>
                    <a:pt x="1689" y="468"/>
                    <a:pt x="1643" y="377"/>
                    <a:pt x="1575" y="309"/>
                  </a:cubicBezTo>
                  <a:cubicBezTo>
                    <a:pt x="1506" y="217"/>
                    <a:pt x="1438" y="149"/>
                    <a:pt x="1347" y="103"/>
                  </a:cubicBezTo>
                  <a:lnTo>
                    <a:pt x="1164" y="35"/>
                  </a:lnTo>
                  <a:cubicBezTo>
                    <a:pt x="1107" y="12"/>
                    <a:pt x="1044" y="0"/>
                    <a:pt x="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70675" y="3952375"/>
              <a:ext cx="43375" cy="43250"/>
            </a:xfrm>
            <a:custGeom>
              <a:avLst/>
              <a:gdLst/>
              <a:ahLst/>
              <a:cxnLst/>
              <a:rect l="l" t="t" r="r" b="b"/>
              <a:pathLst>
                <a:path w="1735" h="1730" extrusionOk="0">
                  <a:moveTo>
                    <a:pt x="959" y="1"/>
                  </a:moveTo>
                  <a:cubicBezTo>
                    <a:pt x="907" y="1"/>
                    <a:pt x="856" y="7"/>
                    <a:pt x="799" y="18"/>
                  </a:cubicBezTo>
                  <a:cubicBezTo>
                    <a:pt x="708" y="18"/>
                    <a:pt x="616" y="41"/>
                    <a:pt x="525" y="87"/>
                  </a:cubicBezTo>
                  <a:cubicBezTo>
                    <a:pt x="479" y="132"/>
                    <a:pt x="434" y="155"/>
                    <a:pt x="388" y="201"/>
                  </a:cubicBezTo>
                  <a:cubicBezTo>
                    <a:pt x="320" y="246"/>
                    <a:pt x="274" y="269"/>
                    <a:pt x="228" y="315"/>
                  </a:cubicBezTo>
                  <a:cubicBezTo>
                    <a:pt x="183" y="383"/>
                    <a:pt x="160" y="429"/>
                    <a:pt x="114" y="475"/>
                  </a:cubicBezTo>
                  <a:cubicBezTo>
                    <a:pt x="46" y="589"/>
                    <a:pt x="0" y="726"/>
                    <a:pt x="0" y="863"/>
                  </a:cubicBezTo>
                  <a:cubicBezTo>
                    <a:pt x="0" y="931"/>
                    <a:pt x="23" y="1000"/>
                    <a:pt x="23" y="1068"/>
                  </a:cubicBezTo>
                  <a:cubicBezTo>
                    <a:pt x="46" y="1068"/>
                    <a:pt x="46" y="1091"/>
                    <a:pt x="46" y="1091"/>
                  </a:cubicBezTo>
                  <a:cubicBezTo>
                    <a:pt x="69" y="1159"/>
                    <a:pt x="91" y="1228"/>
                    <a:pt x="114" y="1296"/>
                  </a:cubicBezTo>
                  <a:cubicBezTo>
                    <a:pt x="137" y="1319"/>
                    <a:pt x="183" y="1365"/>
                    <a:pt x="183" y="1365"/>
                  </a:cubicBezTo>
                  <a:cubicBezTo>
                    <a:pt x="206" y="1388"/>
                    <a:pt x="228" y="1433"/>
                    <a:pt x="251" y="1456"/>
                  </a:cubicBezTo>
                  <a:lnTo>
                    <a:pt x="274" y="1456"/>
                  </a:lnTo>
                  <a:cubicBezTo>
                    <a:pt x="320" y="1502"/>
                    <a:pt x="365" y="1547"/>
                    <a:pt x="434" y="1593"/>
                  </a:cubicBezTo>
                  <a:cubicBezTo>
                    <a:pt x="434" y="1593"/>
                    <a:pt x="434" y="1593"/>
                    <a:pt x="457" y="1616"/>
                  </a:cubicBezTo>
                  <a:cubicBezTo>
                    <a:pt x="502" y="1639"/>
                    <a:pt x="571" y="1662"/>
                    <a:pt x="639" y="1684"/>
                  </a:cubicBezTo>
                  <a:cubicBezTo>
                    <a:pt x="731" y="1707"/>
                    <a:pt x="799" y="1707"/>
                    <a:pt x="867" y="1730"/>
                  </a:cubicBezTo>
                  <a:lnTo>
                    <a:pt x="890" y="1730"/>
                  </a:lnTo>
                  <a:cubicBezTo>
                    <a:pt x="959" y="1707"/>
                    <a:pt x="1096" y="1684"/>
                    <a:pt x="1096" y="1684"/>
                  </a:cubicBezTo>
                  <a:lnTo>
                    <a:pt x="1119" y="1684"/>
                  </a:lnTo>
                  <a:cubicBezTo>
                    <a:pt x="1187" y="1662"/>
                    <a:pt x="1256" y="1639"/>
                    <a:pt x="1301" y="1616"/>
                  </a:cubicBezTo>
                  <a:cubicBezTo>
                    <a:pt x="1322" y="1595"/>
                    <a:pt x="1324" y="1593"/>
                    <a:pt x="1324" y="1593"/>
                  </a:cubicBezTo>
                  <a:lnTo>
                    <a:pt x="1324" y="1593"/>
                  </a:lnTo>
                  <a:cubicBezTo>
                    <a:pt x="1322" y="1595"/>
                    <a:pt x="1321" y="1597"/>
                    <a:pt x="1323" y="1597"/>
                  </a:cubicBezTo>
                  <a:cubicBezTo>
                    <a:pt x="1334" y="1597"/>
                    <a:pt x="1463" y="1517"/>
                    <a:pt x="1484" y="1456"/>
                  </a:cubicBezTo>
                  <a:cubicBezTo>
                    <a:pt x="1529" y="1410"/>
                    <a:pt x="1575" y="1365"/>
                    <a:pt x="1621" y="1296"/>
                  </a:cubicBezTo>
                  <a:cubicBezTo>
                    <a:pt x="1644" y="1228"/>
                    <a:pt x="1689" y="1159"/>
                    <a:pt x="1712" y="1091"/>
                  </a:cubicBezTo>
                  <a:cubicBezTo>
                    <a:pt x="1712" y="1091"/>
                    <a:pt x="1712" y="1091"/>
                    <a:pt x="1712" y="1068"/>
                  </a:cubicBezTo>
                  <a:cubicBezTo>
                    <a:pt x="1712" y="1022"/>
                    <a:pt x="1735" y="954"/>
                    <a:pt x="1735" y="885"/>
                  </a:cubicBezTo>
                  <a:cubicBezTo>
                    <a:pt x="1735" y="885"/>
                    <a:pt x="1735" y="863"/>
                    <a:pt x="1735" y="863"/>
                  </a:cubicBezTo>
                  <a:cubicBezTo>
                    <a:pt x="1735" y="863"/>
                    <a:pt x="1735" y="863"/>
                    <a:pt x="1735" y="840"/>
                  </a:cubicBezTo>
                  <a:cubicBezTo>
                    <a:pt x="1735" y="771"/>
                    <a:pt x="1712" y="703"/>
                    <a:pt x="1712" y="634"/>
                  </a:cubicBezTo>
                  <a:cubicBezTo>
                    <a:pt x="1712" y="634"/>
                    <a:pt x="1712" y="634"/>
                    <a:pt x="1712" y="612"/>
                  </a:cubicBezTo>
                  <a:cubicBezTo>
                    <a:pt x="1644" y="452"/>
                    <a:pt x="1598" y="383"/>
                    <a:pt x="1484" y="246"/>
                  </a:cubicBezTo>
                  <a:cubicBezTo>
                    <a:pt x="1484" y="246"/>
                    <a:pt x="1484" y="246"/>
                    <a:pt x="1484" y="224"/>
                  </a:cubicBezTo>
                  <a:cubicBezTo>
                    <a:pt x="1415" y="178"/>
                    <a:pt x="1370" y="155"/>
                    <a:pt x="1324" y="109"/>
                  </a:cubicBezTo>
                  <a:lnTo>
                    <a:pt x="1301" y="109"/>
                  </a:lnTo>
                  <a:cubicBezTo>
                    <a:pt x="1233" y="64"/>
                    <a:pt x="1187" y="41"/>
                    <a:pt x="1119" y="18"/>
                  </a:cubicBezTo>
                  <a:cubicBezTo>
                    <a:pt x="1061" y="7"/>
                    <a:pt x="1010" y="1"/>
                    <a:pt x="9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262400" y="3871225"/>
              <a:ext cx="41100" cy="47800"/>
            </a:xfrm>
            <a:custGeom>
              <a:avLst/>
              <a:gdLst/>
              <a:ahLst/>
              <a:cxnLst/>
              <a:rect l="l" t="t" r="r" b="b"/>
              <a:pathLst>
                <a:path w="1644" h="1912" extrusionOk="0">
                  <a:moveTo>
                    <a:pt x="891" y="0"/>
                  </a:moveTo>
                  <a:cubicBezTo>
                    <a:pt x="822" y="0"/>
                    <a:pt x="754" y="0"/>
                    <a:pt x="685" y="23"/>
                  </a:cubicBezTo>
                  <a:cubicBezTo>
                    <a:pt x="548" y="46"/>
                    <a:pt x="434" y="114"/>
                    <a:pt x="343" y="206"/>
                  </a:cubicBezTo>
                  <a:cubicBezTo>
                    <a:pt x="343" y="228"/>
                    <a:pt x="343" y="228"/>
                    <a:pt x="343" y="228"/>
                  </a:cubicBezTo>
                  <a:cubicBezTo>
                    <a:pt x="274" y="297"/>
                    <a:pt x="206" y="342"/>
                    <a:pt x="160" y="434"/>
                  </a:cubicBezTo>
                  <a:cubicBezTo>
                    <a:pt x="115" y="502"/>
                    <a:pt x="92" y="594"/>
                    <a:pt x="46" y="685"/>
                  </a:cubicBezTo>
                  <a:cubicBezTo>
                    <a:pt x="46" y="708"/>
                    <a:pt x="46" y="753"/>
                    <a:pt x="23" y="776"/>
                  </a:cubicBezTo>
                  <a:cubicBezTo>
                    <a:pt x="23" y="867"/>
                    <a:pt x="0" y="959"/>
                    <a:pt x="0" y="1050"/>
                  </a:cubicBezTo>
                  <a:cubicBezTo>
                    <a:pt x="0" y="1164"/>
                    <a:pt x="23" y="1255"/>
                    <a:pt x="46" y="1347"/>
                  </a:cubicBezTo>
                  <a:cubicBezTo>
                    <a:pt x="69" y="1415"/>
                    <a:pt x="92" y="1461"/>
                    <a:pt x="115" y="1529"/>
                  </a:cubicBezTo>
                  <a:cubicBezTo>
                    <a:pt x="160" y="1575"/>
                    <a:pt x="183" y="1621"/>
                    <a:pt x="229" y="1689"/>
                  </a:cubicBezTo>
                  <a:cubicBezTo>
                    <a:pt x="274" y="1712"/>
                    <a:pt x="343" y="1758"/>
                    <a:pt x="388" y="1803"/>
                  </a:cubicBezTo>
                  <a:cubicBezTo>
                    <a:pt x="480" y="1849"/>
                    <a:pt x="571" y="1895"/>
                    <a:pt x="662" y="1895"/>
                  </a:cubicBezTo>
                  <a:cubicBezTo>
                    <a:pt x="697" y="1906"/>
                    <a:pt x="731" y="1912"/>
                    <a:pt x="765" y="1912"/>
                  </a:cubicBezTo>
                  <a:cubicBezTo>
                    <a:pt x="799" y="1912"/>
                    <a:pt x="834" y="1906"/>
                    <a:pt x="868" y="1895"/>
                  </a:cubicBezTo>
                  <a:cubicBezTo>
                    <a:pt x="936" y="1895"/>
                    <a:pt x="1005" y="1872"/>
                    <a:pt x="1050" y="1849"/>
                  </a:cubicBezTo>
                  <a:cubicBezTo>
                    <a:pt x="1119" y="1826"/>
                    <a:pt x="1187" y="1780"/>
                    <a:pt x="1233" y="1735"/>
                  </a:cubicBezTo>
                  <a:cubicBezTo>
                    <a:pt x="1301" y="1689"/>
                    <a:pt x="1370" y="1621"/>
                    <a:pt x="1416" y="1529"/>
                  </a:cubicBezTo>
                  <a:cubicBezTo>
                    <a:pt x="1438" y="1507"/>
                    <a:pt x="1461" y="1461"/>
                    <a:pt x="1484" y="1438"/>
                  </a:cubicBezTo>
                  <a:cubicBezTo>
                    <a:pt x="1530" y="1347"/>
                    <a:pt x="1575" y="1255"/>
                    <a:pt x="1598" y="1164"/>
                  </a:cubicBezTo>
                  <a:cubicBezTo>
                    <a:pt x="1598" y="1119"/>
                    <a:pt x="1621" y="1096"/>
                    <a:pt x="1621" y="1050"/>
                  </a:cubicBezTo>
                  <a:cubicBezTo>
                    <a:pt x="1621" y="959"/>
                    <a:pt x="1644" y="845"/>
                    <a:pt x="1644" y="753"/>
                  </a:cubicBezTo>
                  <a:cubicBezTo>
                    <a:pt x="1644" y="639"/>
                    <a:pt x="1621" y="548"/>
                    <a:pt x="1575" y="457"/>
                  </a:cubicBezTo>
                  <a:cubicBezTo>
                    <a:pt x="1553" y="365"/>
                    <a:pt x="1507" y="274"/>
                    <a:pt x="1416" y="206"/>
                  </a:cubicBezTo>
                  <a:cubicBezTo>
                    <a:pt x="1347" y="137"/>
                    <a:pt x="1279" y="91"/>
                    <a:pt x="1187" y="69"/>
                  </a:cubicBezTo>
                  <a:cubicBezTo>
                    <a:pt x="1096" y="0"/>
                    <a:pt x="982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22325" y="3765075"/>
              <a:ext cx="41675" cy="46525"/>
            </a:xfrm>
            <a:custGeom>
              <a:avLst/>
              <a:gdLst/>
              <a:ahLst/>
              <a:cxnLst/>
              <a:rect l="l" t="t" r="r" b="b"/>
              <a:pathLst>
                <a:path w="1667" h="1861" extrusionOk="0">
                  <a:moveTo>
                    <a:pt x="776" y="1"/>
                  </a:moveTo>
                  <a:cubicBezTo>
                    <a:pt x="708" y="1"/>
                    <a:pt x="639" y="23"/>
                    <a:pt x="571" y="23"/>
                  </a:cubicBezTo>
                  <a:cubicBezTo>
                    <a:pt x="434" y="69"/>
                    <a:pt x="320" y="138"/>
                    <a:pt x="228" y="229"/>
                  </a:cubicBezTo>
                  <a:cubicBezTo>
                    <a:pt x="183" y="274"/>
                    <a:pt x="160" y="320"/>
                    <a:pt x="114" y="389"/>
                  </a:cubicBezTo>
                  <a:cubicBezTo>
                    <a:pt x="46" y="503"/>
                    <a:pt x="0" y="617"/>
                    <a:pt x="0" y="754"/>
                  </a:cubicBezTo>
                  <a:lnTo>
                    <a:pt x="23" y="1096"/>
                  </a:lnTo>
                  <a:cubicBezTo>
                    <a:pt x="23" y="1233"/>
                    <a:pt x="46" y="1370"/>
                    <a:pt x="114" y="1484"/>
                  </a:cubicBezTo>
                  <a:cubicBezTo>
                    <a:pt x="183" y="1576"/>
                    <a:pt x="228" y="1644"/>
                    <a:pt x="320" y="1690"/>
                  </a:cubicBezTo>
                  <a:cubicBezTo>
                    <a:pt x="388" y="1758"/>
                    <a:pt x="479" y="1804"/>
                    <a:pt x="571" y="1827"/>
                  </a:cubicBezTo>
                  <a:cubicBezTo>
                    <a:pt x="639" y="1849"/>
                    <a:pt x="708" y="1861"/>
                    <a:pt x="776" y="1861"/>
                  </a:cubicBezTo>
                  <a:cubicBezTo>
                    <a:pt x="845" y="1861"/>
                    <a:pt x="913" y="1849"/>
                    <a:pt x="982" y="1827"/>
                  </a:cubicBezTo>
                  <a:lnTo>
                    <a:pt x="1004" y="1827"/>
                  </a:lnTo>
                  <a:cubicBezTo>
                    <a:pt x="1073" y="1804"/>
                    <a:pt x="1141" y="1781"/>
                    <a:pt x="1210" y="1735"/>
                  </a:cubicBezTo>
                  <a:cubicBezTo>
                    <a:pt x="1278" y="1712"/>
                    <a:pt x="1324" y="1644"/>
                    <a:pt x="1370" y="1598"/>
                  </a:cubicBezTo>
                  <a:lnTo>
                    <a:pt x="1392" y="1598"/>
                  </a:lnTo>
                  <a:cubicBezTo>
                    <a:pt x="1438" y="1530"/>
                    <a:pt x="1484" y="1484"/>
                    <a:pt x="1529" y="1416"/>
                  </a:cubicBezTo>
                  <a:cubicBezTo>
                    <a:pt x="1529" y="1416"/>
                    <a:pt x="1529" y="1416"/>
                    <a:pt x="1529" y="1393"/>
                  </a:cubicBezTo>
                  <a:cubicBezTo>
                    <a:pt x="1575" y="1347"/>
                    <a:pt x="1598" y="1279"/>
                    <a:pt x="1621" y="1210"/>
                  </a:cubicBezTo>
                  <a:cubicBezTo>
                    <a:pt x="1621" y="1187"/>
                    <a:pt x="1621" y="1187"/>
                    <a:pt x="1621" y="1187"/>
                  </a:cubicBezTo>
                  <a:cubicBezTo>
                    <a:pt x="1644" y="1096"/>
                    <a:pt x="1666" y="1005"/>
                    <a:pt x="1666" y="936"/>
                  </a:cubicBezTo>
                  <a:cubicBezTo>
                    <a:pt x="1666" y="868"/>
                    <a:pt x="1644" y="777"/>
                    <a:pt x="1621" y="708"/>
                  </a:cubicBezTo>
                  <a:cubicBezTo>
                    <a:pt x="1621" y="708"/>
                    <a:pt x="1621" y="708"/>
                    <a:pt x="1621" y="685"/>
                  </a:cubicBezTo>
                  <a:cubicBezTo>
                    <a:pt x="1598" y="617"/>
                    <a:pt x="1575" y="548"/>
                    <a:pt x="1552" y="503"/>
                  </a:cubicBezTo>
                  <a:cubicBezTo>
                    <a:pt x="1552" y="503"/>
                    <a:pt x="1552" y="480"/>
                    <a:pt x="1529" y="480"/>
                  </a:cubicBezTo>
                  <a:cubicBezTo>
                    <a:pt x="1438" y="343"/>
                    <a:pt x="1392" y="297"/>
                    <a:pt x="1301" y="229"/>
                  </a:cubicBezTo>
                  <a:cubicBezTo>
                    <a:pt x="1233" y="160"/>
                    <a:pt x="1164" y="92"/>
                    <a:pt x="1073" y="69"/>
                  </a:cubicBezTo>
                  <a:cubicBezTo>
                    <a:pt x="982" y="23"/>
                    <a:pt x="867" y="1"/>
                    <a:pt x="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382800" y="3611000"/>
              <a:ext cx="46250" cy="51950"/>
            </a:xfrm>
            <a:custGeom>
              <a:avLst/>
              <a:gdLst/>
              <a:ahLst/>
              <a:cxnLst/>
              <a:rect l="l" t="t" r="r" b="b"/>
              <a:pathLst>
                <a:path w="1850" h="2078" extrusionOk="0">
                  <a:moveTo>
                    <a:pt x="822" y="1"/>
                  </a:moveTo>
                  <a:cubicBezTo>
                    <a:pt x="754" y="1"/>
                    <a:pt x="662" y="1"/>
                    <a:pt x="594" y="46"/>
                  </a:cubicBezTo>
                  <a:cubicBezTo>
                    <a:pt x="526" y="69"/>
                    <a:pt x="434" y="92"/>
                    <a:pt x="366" y="138"/>
                  </a:cubicBezTo>
                  <a:cubicBezTo>
                    <a:pt x="297" y="183"/>
                    <a:pt x="206" y="252"/>
                    <a:pt x="160" y="320"/>
                  </a:cubicBezTo>
                  <a:cubicBezTo>
                    <a:pt x="92" y="412"/>
                    <a:pt x="46" y="480"/>
                    <a:pt x="23" y="594"/>
                  </a:cubicBezTo>
                  <a:cubicBezTo>
                    <a:pt x="1" y="686"/>
                    <a:pt x="1" y="800"/>
                    <a:pt x="23" y="891"/>
                  </a:cubicBezTo>
                  <a:cubicBezTo>
                    <a:pt x="23" y="982"/>
                    <a:pt x="46" y="1096"/>
                    <a:pt x="92" y="1165"/>
                  </a:cubicBezTo>
                  <a:cubicBezTo>
                    <a:pt x="115" y="1188"/>
                    <a:pt x="115" y="1188"/>
                    <a:pt x="115" y="1211"/>
                  </a:cubicBezTo>
                  <a:cubicBezTo>
                    <a:pt x="138" y="1370"/>
                    <a:pt x="160" y="1507"/>
                    <a:pt x="252" y="1644"/>
                  </a:cubicBezTo>
                  <a:cubicBezTo>
                    <a:pt x="366" y="1781"/>
                    <a:pt x="366" y="1804"/>
                    <a:pt x="480" y="1895"/>
                  </a:cubicBezTo>
                  <a:cubicBezTo>
                    <a:pt x="503" y="1918"/>
                    <a:pt x="548" y="1941"/>
                    <a:pt x="594" y="1964"/>
                  </a:cubicBezTo>
                  <a:cubicBezTo>
                    <a:pt x="662" y="2009"/>
                    <a:pt x="731" y="2032"/>
                    <a:pt x="799" y="2055"/>
                  </a:cubicBezTo>
                  <a:lnTo>
                    <a:pt x="982" y="2078"/>
                  </a:lnTo>
                  <a:cubicBezTo>
                    <a:pt x="1096" y="2078"/>
                    <a:pt x="1187" y="2055"/>
                    <a:pt x="1279" y="2009"/>
                  </a:cubicBezTo>
                  <a:cubicBezTo>
                    <a:pt x="1347" y="1987"/>
                    <a:pt x="1416" y="1964"/>
                    <a:pt x="1461" y="1918"/>
                  </a:cubicBezTo>
                  <a:cubicBezTo>
                    <a:pt x="1530" y="1850"/>
                    <a:pt x="1598" y="1781"/>
                    <a:pt x="1644" y="1690"/>
                  </a:cubicBezTo>
                  <a:cubicBezTo>
                    <a:pt x="1690" y="1599"/>
                    <a:pt x="1735" y="1507"/>
                    <a:pt x="1781" y="1393"/>
                  </a:cubicBezTo>
                  <a:cubicBezTo>
                    <a:pt x="1827" y="1302"/>
                    <a:pt x="1827" y="1188"/>
                    <a:pt x="1827" y="1074"/>
                  </a:cubicBezTo>
                  <a:cubicBezTo>
                    <a:pt x="1849" y="982"/>
                    <a:pt x="1827" y="868"/>
                    <a:pt x="1804" y="754"/>
                  </a:cubicBezTo>
                  <a:cubicBezTo>
                    <a:pt x="1804" y="731"/>
                    <a:pt x="1804" y="731"/>
                    <a:pt x="1804" y="708"/>
                  </a:cubicBezTo>
                  <a:cubicBezTo>
                    <a:pt x="1781" y="663"/>
                    <a:pt x="1735" y="549"/>
                    <a:pt x="1690" y="480"/>
                  </a:cubicBezTo>
                  <a:cubicBezTo>
                    <a:pt x="1667" y="457"/>
                    <a:pt x="1644" y="412"/>
                    <a:pt x="1621" y="389"/>
                  </a:cubicBezTo>
                  <a:cubicBezTo>
                    <a:pt x="1598" y="366"/>
                    <a:pt x="1576" y="320"/>
                    <a:pt x="1553" y="297"/>
                  </a:cubicBezTo>
                  <a:cubicBezTo>
                    <a:pt x="1553" y="297"/>
                    <a:pt x="1530" y="275"/>
                    <a:pt x="1530" y="275"/>
                  </a:cubicBezTo>
                  <a:cubicBezTo>
                    <a:pt x="1370" y="138"/>
                    <a:pt x="1302" y="115"/>
                    <a:pt x="1119" y="46"/>
                  </a:cubicBezTo>
                  <a:cubicBezTo>
                    <a:pt x="1051" y="24"/>
                    <a:pt x="914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51425" y="3407600"/>
              <a:ext cx="43375" cy="47650"/>
            </a:xfrm>
            <a:custGeom>
              <a:avLst/>
              <a:gdLst/>
              <a:ahLst/>
              <a:cxnLst/>
              <a:rect l="l" t="t" r="r" b="b"/>
              <a:pathLst>
                <a:path w="1735" h="1906" extrusionOk="0">
                  <a:moveTo>
                    <a:pt x="845" y="1"/>
                  </a:moveTo>
                  <a:cubicBezTo>
                    <a:pt x="829" y="1"/>
                    <a:pt x="814" y="3"/>
                    <a:pt x="799" y="11"/>
                  </a:cubicBezTo>
                  <a:cubicBezTo>
                    <a:pt x="731" y="11"/>
                    <a:pt x="639" y="11"/>
                    <a:pt x="571" y="34"/>
                  </a:cubicBezTo>
                  <a:cubicBezTo>
                    <a:pt x="457" y="57"/>
                    <a:pt x="388" y="102"/>
                    <a:pt x="297" y="171"/>
                  </a:cubicBezTo>
                  <a:cubicBezTo>
                    <a:pt x="228" y="216"/>
                    <a:pt x="160" y="308"/>
                    <a:pt x="114" y="376"/>
                  </a:cubicBezTo>
                  <a:cubicBezTo>
                    <a:pt x="46" y="467"/>
                    <a:pt x="23" y="559"/>
                    <a:pt x="23" y="673"/>
                  </a:cubicBezTo>
                  <a:cubicBezTo>
                    <a:pt x="0" y="764"/>
                    <a:pt x="0" y="856"/>
                    <a:pt x="23" y="947"/>
                  </a:cubicBezTo>
                  <a:cubicBezTo>
                    <a:pt x="23" y="1015"/>
                    <a:pt x="0" y="1084"/>
                    <a:pt x="0" y="1152"/>
                  </a:cubicBezTo>
                  <a:cubicBezTo>
                    <a:pt x="0" y="1221"/>
                    <a:pt x="23" y="1289"/>
                    <a:pt x="23" y="1358"/>
                  </a:cubicBezTo>
                  <a:cubicBezTo>
                    <a:pt x="46" y="1403"/>
                    <a:pt x="69" y="1472"/>
                    <a:pt x="91" y="1540"/>
                  </a:cubicBezTo>
                  <a:cubicBezTo>
                    <a:pt x="137" y="1632"/>
                    <a:pt x="206" y="1700"/>
                    <a:pt x="297" y="1746"/>
                  </a:cubicBezTo>
                  <a:cubicBezTo>
                    <a:pt x="343" y="1791"/>
                    <a:pt x="411" y="1837"/>
                    <a:pt x="457" y="1837"/>
                  </a:cubicBezTo>
                  <a:cubicBezTo>
                    <a:pt x="525" y="1883"/>
                    <a:pt x="594" y="1905"/>
                    <a:pt x="662" y="1905"/>
                  </a:cubicBezTo>
                  <a:lnTo>
                    <a:pt x="868" y="1905"/>
                  </a:lnTo>
                  <a:cubicBezTo>
                    <a:pt x="959" y="1883"/>
                    <a:pt x="1050" y="1860"/>
                    <a:pt x="1141" y="1814"/>
                  </a:cubicBezTo>
                  <a:cubicBezTo>
                    <a:pt x="1210" y="1769"/>
                    <a:pt x="1301" y="1700"/>
                    <a:pt x="1370" y="1654"/>
                  </a:cubicBezTo>
                  <a:cubicBezTo>
                    <a:pt x="1393" y="1632"/>
                    <a:pt x="1393" y="1609"/>
                    <a:pt x="1415" y="1586"/>
                  </a:cubicBezTo>
                  <a:cubicBezTo>
                    <a:pt x="1461" y="1517"/>
                    <a:pt x="1529" y="1449"/>
                    <a:pt x="1575" y="1358"/>
                  </a:cubicBezTo>
                  <a:cubicBezTo>
                    <a:pt x="1621" y="1289"/>
                    <a:pt x="1644" y="1221"/>
                    <a:pt x="1666" y="1152"/>
                  </a:cubicBezTo>
                  <a:cubicBezTo>
                    <a:pt x="1666" y="1129"/>
                    <a:pt x="1689" y="1107"/>
                    <a:pt x="1689" y="1107"/>
                  </a:cubicBezTo>
                  <a:cubicBezTo>
                    <a:pt x="1689" y="1084"/>
                    <a:pt x="1689" y="1084"/>
                    <a:pt x="1689" y="1061"/>
                  </a:cubicBezTo>
                  <a:cubicBezTo>
                    <a:pt x="1712" y="992"/>
                    <a:pt x="1712" y="924"/>
                    <a:pt x="1735" y="833"/>
                  </a:cubicBezTo>
                  <a:cubicBezTo>
                    <a:pt x="1735" y="719"/>
                    <a:pt x="1712" y="627"/>
                    <a:pt x="1666" y="536"/>
                  </a:cubicBezTo>
                  <a:cubicBezTo>
                    <a:pt x="1621" y="445"/>
                    <a:pt x="1575" y="353"/>
                    <a:pt x="1507" y="285"/>
                  </a:cubicBezTo>
                  <a:cubicBezTo>
                    <a:pt x="1484" y="285"/>
                    <a:pt x="1484" y="285"/>
                    <a:pt x="1484" y="262"/>
                  </a:cubicBezTo>
                  <a:cubicBezTo>
                    <a:pt x="1415" y="216"/>
                    <a:pt x="1370" y="171"/>
                    <a:pt x="1301" y="125"/>
                  </a:cubicBezTo>
                  <a:cubicBezTo>
                    <a:pt x="1233" y="102"/>
                    <a:pt x="1164" y="57"/>
                    <a:pt x="1073" y="34"/>
                  </a:cubicBezTo>
                  <a:cubicBezTo>
                    <a:pt x="1050" y="34"/>
                    <a:pt x="982" y="11"/>
                    <a:pt x="936" y="11"/>
                  </a:cubicBezTo>
                  <a:cubicBezTo>
                    <a:pt x="906" y="11"/>
                    <a:pt x="875" y="1"/>
                    <a:pt x="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240150" y="3286325"/>
              <a:ext cx="45100" cy="44375"/>
            </a:xfrm>
            <a:custGeom>
              <a:avLst/>
              <a:gdLst/>
              <a:ahLst/>
              <a:cxnLst/>
              <a:rect l="l" t="t" r="r" b="b"/>
              <a:pathLst>
                <a:path w="1804" h="1775" extrusionOk="0">
                  <a:moveTo>
                    <a:pt x="913" y="0"/>
                  </a:moveTo>
                  <a:cubicBezTo>
                    <a:pt x="868" y="0"/>
                    <a:pt x="753" y="23"/>
                    <a:pt x="708" y="23"/>
                  </a:cubicBezTo>
                  <a:lnTo>
                    <a:pt x="708" y="46"/>
                  </a:lnTo>
                  <a:lnTo>
                    <a:pt x="685" y="46"/>
                  </a:lnTo>
                  <a:cubicBezTo>
                    <a:pt x="639" y="46"/>
                    <a:pt x="594" y="69"/>
                    <a:pt x="571" y="91"/>
                  </a:cubicBezTo>
                  <a:cubicBezTo>
                    <a:pt x="548" y="91"/>
                    <a:pt x="502" y="114"/>
                    <a:pt x="480" y="137"/>
                  </a:cubicBezTo>
                  <a:lnTo>
                    <a:pt x="457" y="137"/>
                  </a:lnTo>
                  <a:cubicBezTo>
                    <a:pt x="411" y="160"/>
                    <a:pt x="320" y="228"/>
                    <a:pt x="297" y="274"/>
                  </a:cubicBezTo>
                  <a:lnTo>
                    <a:pt x="274" y="274"/>
                  </a:lnTo>
                  <a:cubicBezTo>
                    <a:pt x="251" y="297"/>
                    <a:pt x="228" y="343"/>
                    <a:pt x="206" y="365"/>
                  </a:cubicBezTo>
                  <a:cubicBezTo>
                    <a:pt x="183" y="388"/>
                    <a:pt x="160" y="434"/>
                    <a:pt x="137" y="457"/>
                  </a:cubicBezTo>
                  <a:cubicBezTo>
                    <a:pt x="114" y="502"/>
                    <a:pt x="92" y="548"/>
                    <a:pt x="92" y="571"/>
                  </a:cubicBezTo>
                  <a:cubicBezTo>
                    <a:pt x="92" y="594"/>
                    <a:pt x="69" y="639"/>
                    <a:pt x="46" y="662"/>
                  </a:cubicBezTo>
                  <a:cubicBezTo>
                    <a:pt x="46" y="685"/>
                    <a:pt x="46" y="685"/>
                    <a:pt x="46" y="685"/>
                  </a:cubicBezTo>
                  <a:cubicBezTo>
                    <a:pt x="46" y="731"/>
                    <a:pt x="23" y="753"/>
                    <a:pt x="23" y="799"/>
                  </a:cubicBezTo>
                  <a:cubicBezTo>
                    <a:pt x="23" y="822"/>
                    <a:pt x="23" y="868"/>
                    <a:pt x="23" y="890"/>
                  </a:cubicBezTo>
                  <a:cubicBezTo>
                    <a:pt x="0" y="1005"/>
                    <a:pt x="23" y="1096"/>
                    <a:pt x="92" y="1187"/>
                  </a:cubicBezTo>
                  <a:cubicBezTo>
                    <a:pt x="114" y="1278"/>
                    <a:pt x="160" y="1370"/>
                    <a:pt x="228" y="1438"/>
                  </a:cubicBezTo>
                  <a:cubicBezTo>
                    <a:pt x="297" y="1507"/>
                    <a:pt x="388" y="1575"/>
                    <a:pt x="480" y="1598"/>
                  </a:cubicBezTo>
                  <a:lnTo>
                    <a:pt x="502" y="1598"/>
                  </a:lnTo>
                  <a:cubicBezTo>
                    <a:pt x="548" y="1621"/>
                    <a:pt x="571" y="1644"/>
                    <a:pt x="594" y="1666"/>
                  </a:cubicBezTo>
                  <a:cubicBezTo>
                    <a:pt x="685" y="1735"/>
                    <a:pt x="776" y="1758"/>
                    <a:pt x="868" y="1758"/>
                  </a:cubicBezTo>
                  <a:cubicBezTo>
                    <a:pt x="902" y="1769"/>
                    <a:pt x="936" y="1775"/>
                    <a:pt x="970" y="1775"/>
                  </a:cubicBezTo>
                  <a:cubicBezTo>
                    <a:pt x="1005" y="1775"/>
                    <a:pt x="1039" y="1769"/>
                    <a:pt x="1073" y="1758"/>
                  </a:cubicBezTo>
                  <a:cubicBezTo>
                    <a:pt x="1142" y="1758"/>
                    <a:pt x="1210" y="1735"/>
                    <a:pt x="1278" y="1712"/>
                  </a:cubicBezTo>
                  <a:cubicBezTo>
                    <a:pt x="1324" y="1689"/>
                    <a:pt x="1393" y="1666"/>
                    <a:pt x="1438" y="1598"/>
                  </a:cubicBezTo>
                  <a:cubicBezTo>
                    <a:pt x="1530" y="1552"/>
                    <a:pt x="1575" y="1484"/>
                    <a:pt x="1621" y="1393"/>
                  </a:cubicBezTo>
                  <a:lnTo>
                    <a:pt x="1644" y="1393"/>
                  </a:lnTo>
                  <a:cubicBezTo>
                    <a:pt x="1666" y="1324"/>
                    <a:pt x="1689" y="1256"/>
                    <a:pt x="1712" y="1187"/>
                  </a:cubicBezTo>
                  <a:cubicBezTo>
                    <a:pt x="1712" y="1187"/>
                    <a:pt x="1735" y="1164"/>
                    <a:pt x="1735" y="1164"/>
                  </a:cubicBezTo>
                  <a:cubicBezTo>
                    <a:pt x="1735" y="1164"/>
                    <a:pt x="1735" y="1141"/>
                    <a:pt x="1735" y="1141"/>
                  </a:cubicBezTo>
                  <a:cubicBezTo>
                    <a:pt x="1735" y="1119"/>
                    <a:pt x="1735" y="1073"/>
                    <a:pt x="1758" y="1027"/>
                  </a:cubicBezTo>
                  <a:cubicBezTo>
                    <a:pt x="1781" y="959"/>
                    <a:pt x="1803" y="868"/>
                    <a:pt x="1803" y="753"/>
                  </a:cubicBezTo>
                  <a:cubicBezTo>
                    <a:pt x="1803" y="662"/>
                    <a:pt x="1781" y="548"/>
                    <a:pt x="1735" y="480"/>
                  </a:cubicBezTo>
                  <a:cubicBezTo>
                    <a:pt x="1712" y="365"/>
                    <a:pt x="1666" y="297"/>
                    <a:pt x="1575" y="228"/>
                  </a:cubicBezTo>
                  <a:cubicBezTo>
                    <a:pt x="1530" y="183"/>
                    <a:pt x="1484" y="137"/>
                    <a:pt x="1438" y="114"/>
                  </a:cubicBezTo>
                  <a:cubicBezTo>
                    <a:pt x="1301" y="46"/>
                    <a:pt x="1187" y="0"/>
                    <a:pt x="1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-456106" y="902930"/>
            <a:ext cx="679575" cy="655229"/>
            <a:chOff x="493750" y="169525"/>
            <a:chExt cx="1067675" cy="1029425"/>
          </a:xfrm>
        </p:grpSpPr>
        <p:sp>
          <p:nvSpPr>
            <p:cNvPr id="45" name="Google Shape;45;p2"/>
            <p:cNvSpPr/>
            <p:nvPr/>
          </p:nvSpPr>
          <p:spPr>
            <a:xfrm>
              <a:off x="493750" y="169525"/>
              <a:ext cx="1067675" cy="1029425"/>
            </a:xfrm>
            <a:custGeom>
              <a:avLst/>
              <a:gdLst/>
              <a:ahLst/>
              <a:cxnLst/>
              <a:rect l="l" t="t" r="r" b="b"/>
              <a:pathLst>
                <a:path w="42707" h="41177" extrusionOk="0">
                  <a:moveTo>
                    <a:pt x="18282" y="767"/>
                  </a:moveTo>
                  <a:cubicBezTo>
                    <a:pt x="21189" y="767"/>
                    <a:pt x="24106" y="1361"/>
                    <a:pt x="26843" y="2283"/>
                  </a:cubicBezTo>
                  <a:cubicBezTo>
                    <a:pt x="30952" y="3698"/>
                    <a:pt x="35083" y="5821"/>
                    <a:pt x="37594" y="9496"/>
                  </a:cubicBezTo>
                  <a:cubicBezTo>
                    <a:pt x="38827" y="11322"/>
                    <a:pt x="39694" y="13376"/>
                    <a:pt x="40356" y="15476"/>
                  </a:cubicBezTo>
                  <a:cubicBezTo>
                    <a:pt x="40995" y="17553"/>
                    <a:pt x="41429" y="19699"/>
                    <a:pt x="41520" y="21890"/>
                  </a:cubicBezTo>
                  <a:cubicBezTo>
                    <a:pt x="41703" y="26113"/>
                    <a:pt x="40538" y="30267"/>
                    <a:pt x="37708" y="33462"/>
                  </a:cubicBezTo>
                  <a:cubicBezTo>
                    <a:pt x="35038" y="36475"/>
                    <a:pt x="31363" y="38484"/>
                    <a:pt x="27528" y="39580"/>
                  </a:cubicBezTo>
                  <a:cubicBezTo>
                    <a:pt x="25636" y="40113"/>
                    <a:pt x="23699" y="40394"/>
                    <a:pt x="21768" y="40394"/>
                  </a:cubicBezTo>
                  <a:cubicBezTo>
                    <a:pt x="19322" y="40394"/>
                    <a:pt x="16885" y="39943"/>
                    <a:pt x="14563" y="38986"/>
                  </a:cubicBezTo>
                  <a:cubicBezTo>
                    <a:pt x="10706" y="37388"/>
                    <a:pt x="7419" y="34558"/>
                    <a:pt x="5182" y="31043"/>
                  </a:cubicBezTo>
                  <a:cubicBezTo>
                    <a:pt x="822" y="24150"/>
                    <a:pt x="229" y="14700"/>
                    <a:pt x="4611" y="7693"/>
                  </a:cubicBezTo>
                  <a:cubicBezTo>
                    <a:pt x="5159" y="6825"/>
                    <a:pt x="5776" y="6004"/>
                    <a:pt x="6460" y="5250"/>
                  </a:cubicBezTo>
                  <a:cubicBezTo>
                    <a:pt x="6483" y="5228"/>
                    <a:pt x="6483" y="5228"/>
                    <a:pt x="6506" y="5205"/>
                  </a:cubicBezTo>
                  <a:cubicBezTo>
                    <a:pt x="8423" y="3356"/>
                    <a:pt x="10866" y="2078"/>
                    <a:pt x="13445" y="1370"/>
                  </a:cubicBezTo>
                  <a:cubicBezTo>
                    <a:pt x="15033" y="953"/>
                    <a:pt x="16656" y="767"/>
                    <a:pt x="18282" y="767"/>
                  </a:cubicBezTo>
                  <a:close/>
                  <a:moveTo>
                    <a:pt x="18302" y="1"/>
                  </a:moveTo>
                  <a:cubicBezTo>
                    <a:pt x="17565" y="1"/>
                    <a:pt x="16828" y="38"/>
                    <a:pt x="16093" y="115"/>
                  </a:cubicBezTo>
                  <a:cubicBezTo>
                    <a:pt x="12075" y="548"/>
                    <a:pt x="8149" y="2260"/>
                    <a:pt x="5388" y="5250"/>
                  </a:cubicBezTo>
                  <a:cubicBezTo>
                    <a:pt x="4703" y="5958"/>
                    <a:pt x="4132" y="6757"/>
                    <a:pt x="3630" y="7601"/>
                  </a:cubicBezTo>
                  <a:cubicBezTo>
                    <a:pt x="3561" y="7716"/>
                    <a:pt x="3561" y="7830"/>
                    <a:pt x="3607" y="7921"/>
                  </a:cubicBezTo>
                  <a:cubicBezTo>
                    <a:pt x="1" y="14198"/>
                    <a:pt x="69" y="22301"/>
                    <a:pt x="3105" y="28829"/>
                  </a:cubicBezTo>
                  <a:cubicBezTo>
                    <a:pt x="4931" y="32732"/>
                    <a:pt x="7830" y="36087"/>
                    <a:pt x="11528" y="38301"/>
                  </a:cubicBezTo>
                  <a:cubicBezTo>
                    <a:pt x="14666" y="40177"/>
                    <a:pt x="18228" y="41176"/>
                    <a:pt x="21844" y="41176"/>
                  </a:cubicBezTo>
                  <a:cubicBezTo>
                    <a:pt x="22672" y="41176"/>
                    <a:pt x="23503" y="41124"/>
                    <a:pt x="24333" y="41018"/>
                  </a:cubicBezTo>
                  <a:cubicBezTo>
                    <a:pt x="28646" y="40447"/>
                    <a:pt x="32915" y="38689"/>
                    <a:pt x="36270" y="35905"/>
                  </a:cubicBezTo>
                  <a:cubicBezTo>
                    <a:pt x="39580" y="33166"/>
                    <a:pt x="41657" y="29400"/>
                    <a:pt x="42159" y="25131"/>
                  </a:cubicBezTo>
                  <a:cubicBezTo>
                    <a:pt x="42707" y="20635"/>
                    <a:pt x="41657" y="15910"/>
                    <a:pt x="39762" y="11824"/>
                  </a:cubicBezTo>
                  <a:cubicBezTo>
                    <a:pt x="38804" y="9747"/>
                    <a:pt x="37526" y="7853"/>
                    <a:pt x="35814" y="6323"/>
                  </a:cubicBezTo>
                  <a:cubicBezTo>
                    <a:pt x="34147" y="4817"/>
                    <a:pt x="32162" y="3675"/>
                    <a:pt x="30130" y="2762"/>
                  </a:cubicBezTo>
                  <a:cubicBezTo>
                    <a:pt x="26420" y="1120"/>
                    <a:pt x="22366" y="1"/>
                    <a:pt x="18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74225" y="244725"/>
              <a:ext cx="900475" cy="847975"/>
            </a:xfrm>
            <a:custGeom>
              <a:avLst/>
              <a:gdLst/>
              <a:ahLst/>
              <a:cxnLst/>
              <a:rect l="l" t="t" r="r" b="b"/>
              <a:pathLst>
                <a:path w="36019" h="33919" extrusionOk="0">
                  <a:moveTo>
                    <a:pt x="15710" y="733"/>
                  </a:moveTo>
                  <a:cubicBezTo>
                    <a:pt x="18293" y="733"/>
                    <a:pt x="20906" y="1153"/>
                    <a:pt x="23328" y="1923"/>
                  </a:cubicBezTo>
                  <a:cubicBezTo>
                    <a:pt x="26546" y="2927"/>
                    <a:pt x="29536" y="4708"/>
                    <a:pt x="31659" y="7355"/>
                  </a:cubicBezTo>
                  <a:cubicBezTo>
                    <a:pt x="33873" y="10140"/>
                    <a:pt x="34991" y="13746"/>
                    <a:pt x="34946" y="17284"/>
                  </a:cubicBezTo>
                  <a:cubicBezTo>
                    <a:pt x="34832" y="23926"/>
                    <a:pt x="30677" y="30158"/>
                    <a:pt x="24309" y="32280"/>
                  </a:cubicBezTo>
                  <a:cubicBezTo>
                    <a:pt x="22588" y="32870"/>
                    <a:pt x="20779" y="33162"/>
                    <a:pt x="18967" y="33162"/>
                  </a:cubicBezTo>
                  <a:cubicBezTo>
                    <a:pt x="17343" y="33162"/>
                    <a:pt x="15717" y="32927"/>
                    <a:pt x="14152" y="32463"/>
                  </a:cubicBezTo>
                  <a:cubicBezTo>
                    <a:pt x="11048" y="31527"/>
                    <a:pt x="8263" y="29610"/>
                    <a:pt x="6140" y="27168"/>
                  </a:cubicBezTo>
                  <a:cubicBezTo>
                    <a:pt x="1461" y="21758"/>
                    <a:pt x="502" y="14066"/>
                    <a:pt x="3127" y="7492"/>
                  </a:cubicBezTo>
                  <a:cubicBezTo>
                    <a:pt x="3401" y="6807"/>
                    <a:pt x="3721" y="6146"/>
                    <a:pt x="4063" y="5506"/>
                  </a:cubicBezTo>
                  <a:cubicBezTo>
                    <a:pt x="6072" y="2882"/>
                    <a:pt x="9244" y="1444"/>
                    <a:pt x="12463" y="964"/>
                  </a:cubicBezTo>
                  <a:cubicBezTo>
                    <a:pt x="13529" y="808"/>
                    <a:pt x="14617" y="733"/>
                    <a:pt x="15710" y="733"/>
                  </a:cubicBezTo>
                  <a:close/>
                  <a:moveTo>
                    <a:pt x="15635" y="0"/>
                  </a:moveTo>
                  <a:cubicBezTo>
                    <a:pt x="15453" y="0"/>
                    <a:pt x="15270" y="2"/>
                    <a:pt x="15088" y="6"/>
                  </a:cubicBezTo>
                  <a:cubicBezTo>
                    <a:pt x="11276" y="74"/>
                    <a:pt x="7373" y="1101"/>
                    <a:pt x="4565" y="3795"/>
                  </a:cubicBezTo>
                  <a:cubicBezTo>
                    <a:pt x="4360" y="4000"/>
                    <a:pt x="4154" y="4205"/>
                    <a:pt x="3972" y="4411"/>
                  </a:cubicBezTo>
                  <a:cubicBezTo>
                    <a:pt x="3858" y="4434"/>
                    <a:pt x="3766" y="4479"/>
                    <a:pt x="3698" y="4593"/>
                  </a:cubicBezTo>
                  <a:cubicBezTo>
                    <a:pt x="3607" y="4753"/>
                    <a:pt x="3515" y="4913"/>
                    <a:pt x="3424" y="5073"/>
                  </a:cubicBezTo>
                  <a:cubicBezTo>
                    <a:pt x="3241" y="5324"/>
                    <a:pt x="3082" y="5552"/>
                    <a:pt x="2922" y="5803"/>
                  </a:cubicBezTo>
                  <a:cubicBezTo>
                    <a:pt x="2853" y="5917"/>
                    <a:pt x="2853" y="6054"/>
                    <a:pt x="2899" y="6146"/>
                  </a:cubicBezTo>
                  <a:cubicBezTo>
                    <a:pt x="0" y="12422"/>
                    <a:pt x="228" y="20023"/>
                    <a:pt x="4154" y="25821"/>
                  </a:cubicBezTo>
                  <a:cubicBezTo>
                    <a:pt x="6049" y="28628"/>
                    <a:pt x="8674" y="30957"/>
                    <a:pt x="11755" y="32372"/>
                  </a:cubicBezTo>
                  <a:cubicBezTo>
                    <a:pt x="14029" y="33405"/>
                    <a:pt x="16491" y="33918"/>
                    <a:pt x="18964" y="33918"/>
                  </a:cubicBezTo>
                  <a:cubicBezTo>
                    <a:pt x="20041" y="33918"/>
                    <a:pt x="21120" y="33821"/>
                    <a:pt x="22186" y="33627"/>
                  </a:cubicBezTo>
                  <a:cubicBezTo>
                    <a:pt x="25656" y="32988"/>
                    <a:pt x="28920" y="31253"/>
                    <a:pt x="31271" y="28628"/>
                  </a:cubicBezTo>
                  <a:cubicBezTo>
                    <a:pt x="33553" y="26095"/>
                    <a:pt x="35037" y="22854"/>
                    <a:pt x="35516" y="19498"/>
                  </a:cubicBezTo>
                  <a:cubicBezTo>
                    <a:pt x="36018" y="15960"/>
                    <a:pt x="35425" y="12331"/>
                    <a:pt x="33736" y="9158"/>
                  </a:cubicBezTo>
                  <a:cubicBezTo>
                    <a:pt x="32024" y="5940"/>
                    <a:pt x="29171" y="3521"/>
                    <a:pt x="25838" y="2060"/>
                  </a:cubicBezTo>
                  <a:cubicBezTo>
                    <a:pt x="22650" y="628"/>
                    <a:pt x="19131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32850" y="343575"/>
              <a:ext cx="575225" cy="578625"/>
            </a:xfrm>
            <a:custGeom>
              <a:avLst/>
              <a:gdLst/>
              <a:ahLst/>
              <a:cxnLst/>
              <a:rect l="l" t="t" r="r" b="b"/>
              <a:pathLst>
                <a:path w="23009" h="23145" extrusionOk="0">
                  <a:moveTo>
                    <a:pt x="8298" y="783"/>
                  </a:moveTo>
                  <a:cubicBezTo>
                    <a:pt x="9182" y="783"/>
                    <a:pt x="10067" y="880"/>
                    <a:pt x="10888" y="1005"/>
                  </a:cubicBezTo>
                  <a:cubicBezTo>
                    <a:pt x="15453" y="1735"/>
                    <a:pt x="19813" y="4406"/>
                    <a:pt x="21388" y="8925"/>
                  </a:cubicBezTo>
                  <a:cubicBezTo>
                    <a:pt x="22141" y="11025"/>
                    <a:pt x="22164" y="13307"/>
                    <a:pt x="21365" y="15385"/>
                  </a:cubicBezTo>
                  <a:cubicBezTo>
                    <a:pt x="20475" y="17621"/>
                    <a:pt x="18763" y="19539"/>
                    <a:pt x="16731" y="20794"/>
                  </a:cubicBezTo>
                  <a:cubicBezTo>
                    <a:pt x="15082" y="21813"/>
                    <a:pt x="13192" y="22396"/>
                    <a:pt x="11281" y="22396"/>
                  </a:cubicBezTo>
                  <a:cubicBezTo>
                    <a:pt x="10838" y="22396"/>
                    <a:pt x="10395" y="22365"/>
                    <a:pt x="9952" y="22301"/>
                  </a:cubicBezTo>
                  <a:cubicBezTo>
                    <a:pt x="7601" y="21958"/>
                    <a:pt x="5570" y="20726"/>
                    <a:pt x="4109" y="18900"/>
                  </a:cubicBezTo>
                  <a:cubicBezTo>
                    <a:pt x="2534" y="16891"/>
                    <a:pt x="1598" y="14335"/>
                    <a:pt x="1279" y="11824"/>
                  </a:cubicBezTo>
                  <a:cubicBezTo>
                    <a:pt x="936" y="9130"/>
                    <a:pt x="1302" y="6346"/>
                    <a:pt x="2603" y="3926"/>
                  </a:cubicBezTo>
                  <a:cubicBezTo>
                    <a:pt x="2648" y="3835"/>
                    <a:pt x="2648" y="3721"/>
                    <a:pt x="2625" y="3630"/>
                  </a:cubicBezTo>
                  <a:cubicBezTo>
                    <a:pt x="2991" y="3036"/>
                    <a:pt x="3447" y="2488"/>
                    <a:pt x="3995" y="2055"/>
                  </a:cubicBezTo>
                  <a:cubicBezTo>
                    <a:pt x="5201" y="1081"/>
                    <a:pt x="6749" y="783"/>
                    <a:pt x="8298" y="783"/>
                  </a:cubicBezTo>
                  <a:close/>
                  <a:moveTo>
                    <a:pt x="8338" y="0"/>
                  </a:moveTo>
                  <a:cubicBezTo>
                    <a:pt x="6771" y="0"/>
                    <a:pt x="5228" y="296"/>
                    <a:pt x="3972" y="1142"/>
                  </a:cubicBezTo>
                  <a:cubicBezTo>
                    <a:pt x="1849" y="2557"/>
                    <a:pt x="845" y="5090"/>
                    <a:pt x="548" y="7533"/>
                  </a:cubicBezTo>
                  <a:cubicBezTo>
                    <a:pt x="548" y="7601"/>
                    <a:pt x="548" y="7647"/>
                    <a:pt x="571" y="7692"/>
                  </a:cubicBezTo>
                  <a:cubicBezTo>
                    <a:pt x="1" y="11322"/>
                    <a:pt x="822" y="15225"/>
                    <a:pt x="2762" y="18283"/>
                  </a:cubicBezTo>
                  <a:cubicBezTo>
                    <a:pt x="4041" y="20315"/>
                    <a:pt x="5889" y="21935"/>
                    <a:pt x="8195" y="22666"/>
                  </a:cubicBezTo>
                  <a:cubicBezTo>
                    <a:pt x="9203" y="22990"/>
                    <a:pt x="10245" y="23145"/>
                    <a:pt x="11285" y="23145"/>
                  </a:cubicBezTo>
                  <a:cubicBezTo>
                    <a:pt x="12810" y="23145"/>
                    <a:pt x="14329" y="22811"/>
                    <a:pt x="15727" y="22186"/>
                  </a:cubicBezTo>
                  <a:cubicBezTo>
                    <a:pt x="18078" y="21137"/>
                    <a:pt x="20087" y="19310"/>
                    <a:pt x="21365" y="17096"/>
                  </a:cubicBezTo>
                  <a:cubicBezTo>
                    <a:pt x="22598" y="14974"/>
                    <a:pt x="23008" y="12531"/>
                    <a:pt x="22506" y="10135"/>
                  </a:cubicBezTo>
                  <a:cubicBezTo>
                    <a:pt x="21502" y="5113"/>
                    <a:pt x="17188" y="1689"/>
                    <a:pt x="12395" y="525"/>
                  </a:cubicBezTo>
                  <a:cubicBezTo>
                    <a:pt x="11148" y="235"/>
                    <a:pt x="9733" y="0"/>
                    <a:pt x="8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80650" y="510075"/>
              <a:ext cx="292175" cy="273000"/>
            </a:xfrm>
            <a:custGeom>
              <a:avLst/>
              <a:gdLst/>
              <a:ahLst/>
              <a:cxnLst/>
              <a:rect l="l" t="t" r="r" b="b"/>
              <a:pathLst>
                <a:path w="11687" h="10920" extrusionOk="0">
                  <a:moveTo>
                    <a:pt x="4317" y="761"/>
                  </a:moveTo>
                  <a:cubicBezTo>
                    <a:pt x="4961" y="761"/>
                    <a:pt x="5585" y="846"/>
                    <a:pt x="6072" y="964"/>
                  </a:cubicBezTo>
                  <a:cubicBezTo>
                    <a:pt x="8035" y="1443"/>
                    <a:pt x="10021" y="2767"/>
                    <a:pt x="10546" y="4821"/>
                  </a:cubicBezTo>
                  <a:cubicBezTo>
                    <a:pt x="11071" y="6876"/>
                    <a:pt x="9450" y="8588"/>
                    <a:pt x="7784" y="9478"/>
                  </a:cubicBezTo>
                  <a:cubicBezTo>
                    <a:pt x="6975" y="9918"/>
                    <a:pt x="6084" y="10170"/>
                    <a:pt x="5215" y="10170"/>
                  </a:cubicBezTo>
                  <a:cubicBezTo>
                    <a:pt x="4146" y="10170"/>
                    <a:pt x="3111" y="9788"/>
                    <a:pt x="2306" y="8907"/>
                  </a:cubicBezTo>
                  <a:cubicBezTo>
                    <a:pt x="617" y="7035"/>
                    <a:pt x="776" y="4365"/>
                    <a:pt x="1256" y="2060"/>
                  </a:cubicBezTo>
                  <a:cubicBezTo>
                    <a:pt x="1795" y="1071"/>
                    <a:pt x="3090" y="761"/>
                    <a:pt x="4317" y="761"/>
                  </a:cubicBezTo>
                  <a:close/>
                  <a:moveTo>
                    <a:pt x="4342" y="0"/>
                  </a:moveTo>
                  <a:cubicBezTo>
                    <a:pt x="3023" y="0"/>
                    <a:pt x="1677" y="327"/>
                    <a:pt x="890" y="1238"/>
                  </a:cubicBezTo>
                  <a:cubicBezTo>
                    <a:pt x="754" y="1238"/>
                    <a:pt x="617" y="1329"/>
                    <a:pt x="594" y="1512"/>
                  </a:cubicBezTo>
                  <a:cubicBezTo>
                    <a:pt x="571" y="1603"/>
                    <a:pt x="548" y="1694"/>
                    <a:pt x="525" y="1786"/>
                  </a:cubicBezTo>
                  <a:cubicBezTo>
                    <a:pt x="457" y="1945"/>
                    <a:pt x="388" y="2105"/>
                    <a:pt x="343" y="2288"/>
                  </a:cubicBezTo>
                  <a:cubicBezTo>
                    <a:pt x="297" y="2402"/>
                    <a:pt x="320" y="2516"/>
                    <a:pt x="388" y="2585"/>
                  </a:cubicBezTo>
                  <a:cubicBezTo>
                    <a:pt x="0" y="4821"/>
                    <a:pt x="46" y="7195"/>
                    <a:pt x="1484" y="9090"/>
                  </a:cubicBezTo>
                  <a:cubicBezTo>
                    <a:pt x="2442" y="10342"/>
                    <a:pt x="3818" y="10919"/>
                    <a:pt x="5257" y="10919"/>
                  </a:cubicBezTo>
                  <a:cubicBezTo>
                    <a:pt x="6047" y="10919"/>
                    <a:pt x="6855" y="10745"/>
                    <a:pt x="7624" y="10414"/>
                  </a:cubicBezTo>
                  <a:cubicBezTo>
                    <a:pt x="9678" y="9501"/>
                    <a:pt x="11687" y="7538"/>
                    <a:pt x="11367" y="5118"/>
                  </a:cubicBezTo>
                  <a:cubicBezTo>
                    <a:pt x="11071" y="2744"/>
                    <a:pt x="8925" y="1010"/>
                    <a:pt x="6734" y="348"/>
                  </a:cubicBezTo>
                  <a:cubicBezTo>
                    <a:pt x="6057" y="140"/>
                    <a:pt x="5205" y="0"/>
                    <a:pt x="4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22725" y="649425"/>
              <a:ext cx="600" cy="60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23"/>
                    <a:pt x="1" y="23"/>
                    <a:pt x="1" y="23"/>
                  </a:cubicBezTo>
                  <a:cubicBezTo>
                    <a:pt x="24" y="23"/>
                    <a:pt x="24" y="23"/>
                    <a:pt x="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25575" y="63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63950" y="606625"/>
              <a:ext cx="82775" cy="69900"/>
            </a:xfrm>
            <a:custGeom>
              <a:avLst/>
              <a:gdLst/>
              <a:ahLst/>
              <a:cxnLst/>
              <a:rect l="l" t="t" r="r" b="b"/>
              <a:pathLst>
                <a:path w="3311" h="2796" extrusionOk="0">
                  <a:moveTo>
                    <a:pt x="1644" y="754"/>
                  </a:moveTo>
                  <a:cubicBezTo>
                    <a:pt x="1667" y="777"/>
                    <a:pt x="1713" y="777"/>
                    <a:pt x="1736" y="777"/>
                  </a:cubicBezTo>
                  <a:cubicBezTo>
                    <a:pt x="1781" y="800"/>
                    <a:pt x="1850" y="822"/>
                    <a:pt x="1918" y="845"/>
                  </a:cubicBezTo>
                  <a:cubicBezTo>
                    <a:pt x="1964" y="868"/>
                    <a:pt x="1987" y="891"/>
                    <a:pt x="2032" y="891"/>
                  </a:cubicBezTo>
                  <a:cubicBezTo>
                    <a:pt x="2078" y="914"/>
                    <a:pt x="2101" y="937"/>
                    <a:pt x="2146" y="982"/>
                  </a:cubicBezTo>
                  <a:cubicBezTo>
                    <a:pt x="2192" y="1005"/>
                    <a:pt x="2260" y="1028"/>
                    <a:pt x="2306" y="1074"/>
                  </a:cubicBezTo>
                  <a:cubicBezTo>
                    <a:pt x="2329" y="1096"/>
                    <a:pt x="2352" y="1119"/>
                    <a:pt x="2397" y="1142"/>
                  </a:cubicBezTo>
                  <a:cubicBezTo>
                    <a:pt x="2420" y="1165"/>
                    <a:pt x="2443" y="1188"/>
                    <a:pt x="2443" y="1211"/>
                  </a:cubicBezTo>
                  <a:cubicBezTo>
                    <a:pt x="2466" y="1211"/>
                    <a:pt x="2466" y="1233"/>
                    <a:pt x="2466" y="1233"/>
                  </a:cubicBezTo>
                  <a:cubicBezTo>
                    <a:pt x="2466" y="1242"/>
                    <a:pt x="2469" y="1250"/>
                    <a:pt x="2473" y="1257"/>
                  </a:cubicBezTo>
                  <a:lnTo>
                    <a:pt x="2473" y="1257"/>
                  </a:lnTo>
                  <a:cubicBezTo>
                    <a:pt x="2471" y="1256"/>
                    <a:pt x="2468" y="1256"/>
                    <a:pt x="2466" y="1256"/>
                  </a:cubicBezTo>
                  <a:cubicBezTo>
                    <a:pt x="2489" y="1279"/>
                    <a:pt x="2489" y="1279"/>
                    <a:pt x="2489" y="1302"/>
                  </a:cubicBezTo>
                  <a:cubicBezTo>
                    <a:pt x="2489" y="1325"/>
                    <a:pt x="2512" y="1325"/>
                    <a:pt x="2512" y="1347"/>
                  </a:cubicBezTo>
                  <a:cubicBezTo>
                    <a:pt x="2512" y="1370"/>
                    <a:pt x="2512" y="1393"/>
                    <a:pt x="2512" y="1393"/>
                  </a:cubicBezTo>
                  <a:cubicBezTo>
                    <a:pt x="2512" y="1416"/>
                    <a:pt x="2512" y="1416"/>
                    <a:pt x="2512" y="1439"/>
                  </a:cubicBezTo>
                  <a:cubicBezTo>
                    <a:pt x="2512" y="1484"/>
                    <a:pt x="2489" y="1507"/>
                    <a:pt x="2489" y="1530"/>
                  </a:cubicBezTo>
                  <a:cubicBezTo>
                    <a:pt x="2480" y="1539"/>
                    <a:pt x="2471" y="1555"/>
                    <a:pt x="2466" y="1567"/>
                  </a:cubicBezTo>
                  <a:lnTo>
                    <a:pt x="2466" y="1567"/>
                  </a:lnTo>
                  <a:cubicBezTo>
                    <a:pt x="2460" y="1576"/>
                    <a:pt x="2455" y="1587"/>
                    <a:pt x="2443" y="1599"/>
                  </a:cubicBezTo>
                  <a:cubicBezTo>
                    <a:pt x="2420" y="1644"/>
                    <a:pt x="2397" y="1667"/>
                    <a:pt x="2375" y="1713"/>
                  </a:cubicBezTo>
                  <a:cubicBezTo>
                    <a:pt x="2375" y="1735"/>
                    <a:pt x="2352" y="1735"/>
                    <a:pt x="2352" y="1735"/>
                  </a:cubicBezTo>
                  <a:cubicBezTo>
                    <a:pt x="2352" y="1758"/>
                    <a:pt x="2329" y="1758"/>
                    <a:pt x="2329" y="1781"/>
                  </a:cubicBezTo>
                  <a:cubicBezTo>
                    <a:pt x="2306" y="1804"/>
                    <a:pt x="2260" y="1827"/>
                    <a:pt x="2238" y="1850"/>
                  </a:cubicBezTo>
                  <a:cubicBezTo>
                    <a:pt x="2238" y="1872"/>
                    <a:pt x="2192" y="1895"/>
                    <a:pt x="2169" y="1895"/>
                  </a:cubicBezTo>
                  <a:cubicBezTo>
                    <a:pt x="2124" y="1918"/>
                    <a:pt x="2101" y="1941"/>
                    <a:pt x="2055" y="1964"/>
                  </a:cubicBezTo>
                  <a:cubicBezTo>
                    <a:pt x="2009" y="1987"/>
                    <a:pt x="1964" y="1987"/>
                    <a:pt x="1941" y="2009"/>
                  </a:cubicBezTo>
                  <a:cubicBezTo>
                    <a:pt x="1895" y="2009"/>
                    <a:pt x="1850" y="2032"/>
                    <a:pt x="1804" y="2032"/>
                  </a:cubicBezTo>
                  <a:lnTo>
                    <a:pt x="1530" y="2032"/>
                  </a:lnTo>
                  <a:cubicBezTo>
                    <a:pt x="1507" y="2032"/>
                    <a:pt x="1484" y="2032"/>
                    <a:pt x="1462" y="2009"/>
                  </a:cubicBezTo>
                  <a:cubicBezTo>
                    <a:pt x="1416" y="2009"/>
                    <a:pt x="1370" y="1987"/>
                    <a:pt x="1325" y="1987"/>
                  </a:cubicBezTo>
                  <a:cubicBezTo>
                    <a:pt x="1325" y="1987"/>
                    <a:pt x="1302" y="1964"/>
                    <a:pt x="1279" y="1964"/>
                  </a:cubicBezTo>
                  <a:cubicBezTo>
                    <a:pt x="1279" y="1964"/>
                    <a:pt x="1256" y="1964"/>
                    <a:pt x="1256" y="1941"/>
                  </a:cubicBezTo>
                  <a:cubicBezTo>
                    <a:pt x="1211" y="1918"/>
                    <a:pt x="1165" y="1895"/>
                    <a:pt x="1119" y="1872"/>
                  </a:cubicBezTo>
                  <a:cubicBezTo>
                    <a:pt x="1096" y="1850"/>
                    <a:pt x="1074" y="1827"/>
                    <a:pt x="1051" y="1804"/>
                  </a:cubicBezTo>
                  <a:cubicBezTo>
                    <a:pt x="1051" y="1804"/>
                    <a:pt x="1028" y="1781"/>
                    <a:pt x="1005" y="1758"/>
                  </a:cubicBezTo>
                  <a:cubicBezTo>
                    <a:pt x="1005" y="1758"/>
                    <a:pt x="1005" y="1735"/>
                    <a:pt x="1005" y="1735"/>
                  </a:cubicBezTo>
                  <a:cubicBezTo>
                    <a:pt x="982" y="1690"/>
                    <a:pt x="959" y="1644"/>
                    <a:pt x="914" y="1599"/>
                  </a:cubicBezTo>
                  <a:cubicBezTo>
                    <a:pt x="914" y="1576"/>
                    <a:pt x="914" y="1530"/>
                    <a:pt x="891" y="1507"/>
                  </a:cubicBezTo>
                  <a:cubicBezTo>
                    <a:pt x="891" y="1484"/>
                    <a:pt x="891" y="1462"/>
                    <a:pt x="868" y="1439"/>
                  </a:cubicBezTo>
                  <a:cubicBezTo>
                    <a:pt x="868" y="1439"/>
                    <a:pt x="868" y="1439"/>
                    <a:pt x="868" y="1416"/>
                  </a:cubicBezTo>
                  <a:cubicBezTo>
                    <a:pt x="868" y="1370"/>
                    <a:pt x="868" y="1325"/>
                    <a:pt x="868" y="1279"/>
                  </a:cubicBezTo>
                  <a:cubicBezTo>
                    <a:pt x="868" y="1279"/>
                    <a:pt x="868" y="1256"/>
                    <a:pt x="868" y="1256"/>
                  </a:cubicBezTo>
                  <a:cubicBezTo>
                    <a:pt x="868" y="1233"/>
                    <a:pt x="891" y="1188"/>
                    <a:pt x="891" y="1188"/>
                  </a:cubicBezTo>
                  <a:cubicBezTo>
                    <a:pt x="891" y="1165"/>
                    <a:pt x="891" y="1165"/>
                    <a:pt x="891" y="1165"/>
                  </a:cubicBezTo>
                  <a:cubicBezTo>
                    <a:pt x="982" y="1142"/>
                    <a:pt x="1074" y="1074"/>
                    <a:pt x="1119" y="982"/>
                  </a:cubicBezTo>
                  <a:cubicBezTo>
                    <a:pt x="1119" y="959"/>
                    <a:pt x="1142" y="937"/>
                    <a:pt x="1142" y="914"/>
                  </a:cubicBezTo>
                  <a:cubicBezTo>
                    <a:pt x="1165" y="891"/>
                    <a:pt x="1188" y="891"/>
                    <a:pt x="1188" y="868"/>
                  </a:cubicBezTo>
                  <a:cubicBezTo>
                    <a:pt x="1188" y="868"/>
                    <a:pt x="1233" y="845"/>
                    <a:pt x="1233" y="845"/>
                  </a:cubicBezTo>
                  <a:cubicBezTo>
                    <a:pt x="1256" y="822"/>
                    <a:pt x="1256" y="822"/>
                    <a:pt x="1256" y="822"/>
                  </a:cubicBezTo>
                  <a:cubicBezTo>
                    <a:pt x="1279" y="822"/>
                    <a:pt x="1302" y="800"/>
                    <a:pt x="1325" y="800"/>
                  </a:cubicBezTo>
                  <a:cubicBezTo>
                    <a:pt x="1347" y="777"/>
                    <a:pt x="1393" y="777"/>
                    <a:pt x="1416" y="754"/>
                  </a:cubicBezTo>
                  <a:close/>
                  <a:moveTo>
                    <a:pt x="1520" y="1"/>
                  </a:moveTo>
                  <a:cubicBezTo>
                    <a:pt x="1433" y="1"/>
                    <a:pt x="1345" y="8"/>
                    <a:pt x="1256" y="24"/>
                  </a:cubicBezTo>
                  <a:cubicBezTo>
                    <a:pt x="1005" y="69"/>
                    <a:pt x="754" y="206"/>
                    <a:pt x="594" y="412"/>
                  </a:cubicBezTo>
                  <a:cubicBezTo>
                    <a:pt x="503" y="434"/>
                    <a:pt x="412" y="480"/>
                    <a:pt x="343" y="571"/>
                  </a:cubicBezTo>
                  <a:cubicBezTo>
                    <a:pt x="1" y="1028"/>
                    <a:pt x="46" y="1713"/>
                    <a:pt x="366" y="2169"/>
                  </a:cubicBezTo>
                  <a:cubicBezTo>
                    <a:pt x="680" y="2595"/>
                    <a:pt x="1175" y="2795"/>
                    <a:pt x="1679" y="2795"/>
                  </a:cubicBezTo>
                  <a:cubicBezTo>
                    <a:pt x="1797" y="2795"/>
                    <a:pt x="1915" y="2784"/>
                    <a:pt x="2032" y="2763"/>
                  </a:cubicBezTo>
                  <a:cubicBezTo>
                    <a:pt x="2580" y="2648"/>
                    <a:pt x="3082" y="2238"/>
                    <a:pt x="3242" y="1667"/>
                  </a:cubicBezTo>
                  <a:cubicBezTo>
                    <a:pt x="3310" y="1393"/>
                    <a:pt x="3265" y="1074"/>
                    <a:pt x="3105" y="822"/>
                  </a:cubicBezTo>
                  <a:cubicBezTo>
                    <a:pt x="2922" y="549"/>
                    <a:pt x="2626" y="343"/>
                    <a:pt x="2352" y="206"/>
                  </a:cubicBezTo>
                  <a:cubicBezTo>
                    <a:pt x="2088" y="83"/>
                    <a:pt x="1811" y="1"/>
                    <a:pt x="1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667925" y="4654500"/>
            <a:ext cx="446250" cy="453375"/>
            <a:chOff x="4350100" y="1147775"/>
            <a:chExt cx="446250" cy="453375"/>
          </a:xfrm>
        </p:grpSpPr>
        <p:sp>
          <p:nvSpPr>
            <p:cNvPr id="53" name="Google Shape;53;p2"/>
            <p:cNvSpPr/>
            <p:nvPr/>
          </p:nvSpPr>
          <p:spPr>
            <a:xfrm>
              <a:off x="4587475" y="1395350"/>
              <a:ext cx="208875" cy="205800"/>
            </a:xfrm>
            <a:custGeom>
              <a:avLst/>
              <a:gdLst/>
              <a:ahLst/>
              <a:cxnLst/>
              <a:rect l="l" t="t" r="r" b="b"/>
              <a:pathLst>
                <a:path w="8355" h="8232" extrusionOk="0">
                  <a:moveTo>
                    <a:pt x="4104" y="0"/>
                  </a:moveTo>
                  <a:cubicBezTo>
                    <a:pt x="2167" y="0"/>
                    <a:pt x="643" y="1771"/>
                    <a:pt x="320" y="3603"/>
                  </a:cubicBezTo>
                  <a:cubicBezTo>
                    <a:pt x="0" y="5543"/>
                    <a:pt x="1119" y="7483"/>
                    <a:pt x="3036" y="8076"/>
                  </a:cubicBezTo>
                  <a:cubicBezTo>
                    <a:pt x="3393" y="8180"/>
                    <a:pt x="3759" y="8231"/>
                    <a:pt x="4124" y="8231"/>
                  </a:cubicBezTo>
                  <a:cubicBezTo>
                    <a:pt x="4880" y="8231"/>
                    <a:pt x="5631" y="8013"/>
                    <a:pt x="6277" y="7597"/>
                  </a:cubicBezTo>
                  <a:cubicBezTo>
                    <a:pt x="6574" y="7414"/>
                    <a:pt x="6848" y="7163"/>
                    <a:pt x="7099" y="6890"/>
                  </a:cubicBezTo>
                  <a:cubicBezTo>
                    <a:pt x="7852" y="6296"/>
                    <a:pt x="8355" y="5383"/>
                    <a:pt x="8332" y="4402"/>
                  </a:cubicBezTo>
                  <a:cubicBezTo>
                    <a:pt x="8309" y="3352"/>
                    <a:pt x="7715" y="2210"/>
                    <a:pt x="7031" y="1411"/>
                  </a:cubicBezTo>
                  <a:cubicBezTo>
                    <a:pt x="6369" y="658"/>
                    <a:pt x="5456" y="110"/>
                    <a:pt x="4451" y="19"/>
                  </a:cubicBezTo>
                  <a:cubicBezTo>
                    <a:pt x="4334" y="6"/>
                    <a:pt x="4218" y="0"/>
                    <a:pt x="4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350100" y="1473750"/>
              <a:ext cx="95875" cy="93525"/>
            </a:xfrm>
            <a:custGeom>
              <a:avLst/>
              <a:gdLst/>
              <a:ahLst/>
              <a:cxnLst/>
              <a:rect l="l" t="t" r="r" b="b"/>
              <a:pathLst>
                <a:path w="3835" h="3741" extrusionOk="0">
                  <a:moveTo>
                    <a:pt x="1554" y="1"/>
                  </a:moveTo>
                  <a:cubicBezTo>
                    <a:pt x="1238" y="1"/>
                    <a:pt x="928" y="93"/>
                    <a:pt x="662" y="307"/>
                  </a:cubicBezTo>
                  <a:cubicBezTo>
                    <a:pt x="23" y="832"/>
                    <a:pt x="0" y="1927"/>
                    <a:pt x="274" y="2658"/>
                  </a:cubicBezTo>
                  <a:cubicBezTo>
                    <a:pt x="434" y="3069"/>
                    <a:pt x="753" y="3411"/>
                    <a:pt x="1164" y="3594"/>
                  </a:cubicBezTo>
                  <a:cubicBezTo>
                    <a:pt x="1429" y="3705"/>
                    <a:pt x="1710" y="3740"/>
                    <a:pt x="1998" y="3740"/>
                  </a:cubicBezTo>
                  <a:cubicBezTo>
                    <a:pt x="2182" y="3740"/>
                    <a:pt x="2369" y="3726"/>
                    <a:pt x="2557" y="3708"/>
                  </a:cubicBezTo>
                  <a:cubicBezTo>
                    <a:pt x="2716" y="3708"/>
                    <a:pt x="2808" y="3594"/>
                    <a:pt x="2808" y="3457"/>
                  </a:cubicBezTo>
                  <a:cubicBezTo>
                    <a:pt x="3036" y="3343"/>
                    <a:pt x="3241" y="3137"/>
                    <a:pt x="3401" y="2886"/>
                  </a:cubicBezTo>
                  <a:cubicBezTo>
                    <a:pt x="3835" y="2133"/>
                    <a:pt x="3584" y="1220"/>
                    <a:pt x="2990" y="626"/>
                  </a:cubicBezTo>
                  <a:cubicBezTo>
                    <a:pt x="2620" y="256"/>
                    <a:pt x="2080" y="1"/>
                    <a:pt x="1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386600" y="1147775"/>
              <a:ext cx="162675" cy="170425"/>
            </a:xfrm>
            <a:custGeom>
              <a:avLst/>
              <a:gdLst/>
              <a:ahLst/>
              <a:cxnLst/>
              <a:rect l="l" t="t" r="r" b="b"/>
              <a:pathLst>
                <a:path w="6507" h="6817" extrusionOk="0">
                  <a:moveTo>
                    <a:pt x="2995" y="0"/>
                  </a:moveTo>
                  <a:cubicBezTo>
                    <a:pt x="2821" y="0"/>
                    <a:pt x="2644" y="20"/>
                    <a:pt x="2466" y="62"/>
                  </a:cubicBezTo>
                  <a:cubicBezTo>
                    <a:pt x="1005" y="427"/>
                    <a:pt x="69" y="2002"/>
                    <a:pt x="47" y="3440"/>
                  </a:cubicBezTo>
                  <a:cubicBezTo>
                    <a:pt x="1" y="4764"/>
                    <a:pt x="754" y="6065"/>
                    <a:pt x="1964" y="6544"/>
                  </a:cubicBezTo>
                  <a:cubicBezTo>
                    <a:pt x="2359" y="6723"/>
                    <a:pt x="2786" y="6816"/>
                    <a:pt x="3215" y="6816"/>
                  </a:cubicBezTo>
                  <a:cubicBezTo>
                    <a:pt x="3825" y="6816"/>
                    <a:pt x="4440" y="6627"/>
                    <a:pt x="4977" y="6224"/>
                  </a:cubicBezTo>
                  <a:cubicBezTo>
                    <a:pt x="6141" y="5357"/>
                    <a:pt x="6506" y="3736"/>
                    <a:pt x="6027" y="2390"/>
                  </a:cubicBezTo>
                  <a:cubicBezTo>
                    <a:pt x="5562" y="1177"/>
                    <a:pt x="4345" y="0"/>
                    <a:pt x="2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8667925" y="3535200"/>
            <a:ext cx="572925" cy="787025"/>
            <a:chOff x="3127800" y="2228675"/>
            <a:chExt cx="572925" cy="787025"/>
          </a:xfrm>
        </p:grpSpPr>
        <p:sp>
          <p:nvSpPr>
            <p:cNvPr id="57" name="Google Shape;57;p2"/>
            <p:cNvSpPr/>
            <p:nvPr/>
          </p:nvSpPr>
          <p:spPr>
            <a:xfrm>
              <a:off x="3150625" y="2450925"/>
              <a:ext cx="103300" cy="131100"/>
            </a:xfrm>
            <a:custGeom>
              <a:avLst/>
              <a:gdLst/>
              <a:ahLst/>
              <a:cxnLst/>
              <a:rect l="l" t="t" r="r" b="b"/>
              <a:pathLst>
                <a:path w="4132" h="5244" extrusionOk="0">
                  <a:moveTo>
                    <a:pt x="3059" y="0"/>
                  </a:moveTo>
                  <a:cubicBezTo>
                    <a:pt x="2734" y="0"/>
                    <a:pt x="2420" y="152"/>
                    <a:pt x="2237" y="457"/>
                  </a:cubicBezTo>
                  <a:cubicBezTo>
                    <a:pt x="1575" y="1575"/>
                    <a:pt x="913" y="2693"/>
                    <a:pt x="251" y="3812"/>
                  </a:cubicBezTo>
                  <a:cubicBezTo>
                    <a:pt x="0" y="4246"/>
                    <a:pt x="137" y="4885"/>
                    <a:pt x="594" y="5113"/>
                  </a:cubicBezTo>
                  <a:cubicBezTo>
                    <a:pt x="752" y="5200"/>
                    <a:pt x="925" y="5243"/>
                    <a:pt x="1094" y="5243"/>
                  </a:cubicBezTo>
                  <a:cubicBezTo>
                    <a:pt x="1411" y="5243"/>
                    <a:pt x="1716" y="5091"/>
                    <a:pt x="1895" y="4793"/>
                  </a:cubicBezTo>
                  <a:cubicBezTo>
                    <a:pt x="2557" y="3652"/>
                    <a:pt x="3219" y="2534"/>
                    <a:pt x="3881" y="1415"/>
                  </a:cubicBezTo>
                  <a:cubicBezTo>
                    <a:pt x="4132" y="1004"/>
                    <a:pt x="3995" y="365"/>
                    <a:pt x="3538" y="114"/>
                  </a:cubicBezTo>
                  <a:cubicBezTo>
                    <a:pt x="3386" y="38"/>
                    <a:pt x="3221" y="0"/>
                    <a:pt x="3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291575" y="2539800"/>
              <a:ext cx="99875" cy="135275"/>
            </a:xfrm>
            <a:custGeom>
              <a:avLst/>
              <a:gdLst/>
              <a:ahLst/>
              <a:cxnLst/>
              <a:rect l="l" t="t" r="r" b="b"/>
              <a:pathLst>
                <a:path w="3995" h="5411" extrusionOk="0">
                  <a:moveTo>
                    <a:pt x="2909" y="1"/>
                  </a:moveTo>
                  <a:cubicBezTo>
                    <a:pt x="2584" y="1"/>
                    <a:pt x="2278" y="169"/>
                    <a:pt x="2077" y="462"/>
                  </a:cubicBezTo>
                  <a:cubicBezTo>
                    <a:pt x="1324" y="1581"/>
                    <a:pt x="685" y="2768"/>
                    <a:pt x="160" y="4000"/>
                  </a:cubicBezTo>
                  <a:cubicBezTo>
                    <a:pt x="69" y="4228"/>
                    <a:pt x="0" y="4457"/>
                    <a:pt x="69" y="4708"/>
                  </a:cubicBezTo>
                  <a:cubicBezTo>
                    <a:pt x="114" y="4936"/>
                    <a:pt x="297" y="5187"/>
                    <a:pt x="502" y="5301"/>
                  </a:cubicBezTo>
                  <a:cubicBezTo>
                    <a:pt x="644" y="5372"/>
                    <a:pt x="819" y="5410"/>
                    <a:pt x="995" y="5410"/>
                  </a:cubicBezTo>
                  <a:cubicBezTo>
                    <a:pt x="1329" y="5410"/>
                    <a:pt x="1669" y="5273"/>
                    <a:pt x="1803" y="4959"/>
                  </a:cubicBezTo>
                  <a:cubicBezTo>
                    <a:pt x="2328" y="3726"/>
                    <a:pt x="2968" y="2539"/>
                    <a:pt x="3721" y="1444"/>
                  </a:cubicBezTo>
                  <a:cubicBezTo>
                    <a:pt x="3995" y="1010"/>
                    <a:pt x="3812" y="371"/>
                    <a:pt x="3378" y="120"/>
                  </a:cubicBezTo>
                  <a:cubicBezTo>
                    <a:pt x="3224" y="39"/>
                    <a:pt x="3064" y="1"/>
                    <a:pt x="2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429100" y="2620975"/>
              <a:ext cx="88475" cy="129675"/>
            </a:xfrm>
            <a:custGeom>
              <a:avLst/>
              <a:gdLst/>
              <a:ahLst/>
              <a:cxnLst/>
              <a:rect l="l" t="t" r="r" b="b"/>
              <a:pathLst>
                <a:path w="3539" h="5187" extrusionOk="0">
                  <a:moveTo>
                    <a:pt x="2558" y="1"/>
                  </a:moveTo>
                  <a:cubicBezTo>
                    <a:pt x="2390" y="1"/>
                    <a:pt x="2218" y="36"/>
                    <a:pt x="2077" y="114"/>
                  </a:cubicBezTo>
                  <a:cubicBezTo>
                    <a:pt x="1849" y="274"/>
                    <a:pt x="1712" y="456"/>
                    <a:pt x="1621" y="708"/>
                  </a:cubicBezTo>
                  <a:cubicBezTo>
                    <a:pt x="1575" y="844"/>
                    <a:pt x="1507" y="1004"/>
                    <a:pt x="1461" y="1141"/>
                  </a:cubicBezTo>
                  <a:cubicBezTo>
                    <a:pt x="1438" y="1210"/>
                    <a:pt x="1392" y="1278"/>
                    <a:pt x="1370" y="1324"/>
                  </a:cubicBezTo>
                  <a:cubicBezTo>
                    <a:pt x="1370" y="1347"/>
                    <a:pt x="1370" y="1369"/>
                    <a:pt x="1347" y="1415"/>
                  </a:cubicBezTo>
                  <a:cubicBezTo>
                    <a:pt x="1324" y="1438"/>
                    <a:pt x="1278" y="1575"/>
                    <a:pt x="1278" y="1598"/>
                  </a:cubicBezTo>
                  <a:cubicBezTo>
                    <a:pt x="1233" y="1666"/>
                    <a:pt x="1210" y="1712"/>
                    <a:pt x="1187" y="1780"/>
                  </a:cubicBezTo>
                  <a:cubicBezTo>
                    <a:pt x="1119" y="1917"/>
                    <a:pt x="1073" y="2054"/>
                    <a:pt x="1004" y="2168"/>
                  </a:cubicBezTo>
                  <a:cubicBezTo>
                    <a:pt x="753" y="2716"/>
                    <a:pt x="502" y="3241"/>
                    <a:pt x="228" y="3766"/>
                  </a:cubicBezTo>
                  <a:cubicBezTo>
                    <a:pt x="0" y="4223"/>
                    <a:pt x="91" y="4816"/>
                    <a:pt x="571" y="5067"/>
                  </a:cubicBezTo>
                  <a:cubicBezTo>
                    <a:pt x="720" y="5146"/>
                    <a:pt x="891" y="5186"/>
                    <a:pt x="1061" y="5186"/>
                  </a:cubicBezTo>
                  <a:cubicBezTo>
                    <a:pt x="1386" y="5186"/>
                    <a:pt x="1707" y="5039"/>
                    <a:pt x="1872" y="4725"/>
                  </a:cubicBezTo>
                  <a:cubicBezTo>
                    <a:pt x="2465" y="3583"/>
                    <a:pt x="2990" y="2397"/>
                    <a:pt x="3470" y="1187"/>
                  </a:cubicBezTo>
                  <a:cubicBezTo>
                    <a:pt x="3538" y="981"/>
                    <a:pt x="3470" y="685"/>
                    <a:pt x="3378" y="479"/>
                  </a:cubicBezTo>
                  <a:cubicBezTo>
                    <a:pt x="3264" y="274"/>
                    <a:pt x="3013" y="91"/>
                    <a:pt x="2785" y="23"/>
                  </a:cubicBezTo>
                  <a:cubicBezTo>
                    <a:pt x="2713" y="8"/>
                    <a:pt x="2636" y="1"/>
                    <a:pt x="25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574025" y="2684625"/>
              <a:ext cx="93625" cy="112950"/>
            </a:xfrm>
            <a:custGeom>
              <a:avLst/>
              <a:gdLst/>
              <a:ahLst/>
              <a:cxnLst/>
              <a:rect l="l" t="t" r="r" b="b"/>
              <a:pathLst>
                <a:path w="3745" h="4518" extrusionOk="0">
                  <a:moveTo>
                    <a:pt x="2671" y="0"/>
                  </a:moveTo>
                  <a:cubicBezTo>
                    <a:pt x="2347" y="0"/>
                    <a:pt x="2032" y="163"/>
                    <a:pt x="1850" y="467"/>
                  </a:cubicBezTo>
                  <a:lnTo>
                    <a:pt x="275" y="3092"/>
                  </a:lnTo>
                  <a:cubicBezTo>
                    <a:pt x="1" y="3525"/>
                    <a:pt x="161" y="4165"/>
                    <a:pt x="594" y="4393"/>
                  </a:cubicBezTo>
                  <a:cubicBezTo>
                    <a:pt x="754" y="4477"/>
                    <a:pt x="921" y="4517"/>
                    <a:pt x="1084" y="4517"/>
                  </a:cubicBezTo>
                  <a:cubicBezTo>
                    <a:pt x="1408" y="4517"/>
                    <a:pt x="1713" y="4355"/>
                    <a:pt x="1895" y="4050"/>
                  </a:cubicBezTo>
                  <a:lnTo>
                    <a:pt x="3493" y="1426"/>
                  </a:lnTo>
                  <a:cubicBezTo>
                    <a:pt x="3744" y="992"/>
                    <a:pt x="3607" y="353"/>
                    <a:pt x="3151" y="124"/>
                  </a:cubicBezTo>
                  <a:cubicBezTo>
                    <a:pt x="2998" y="41"/>
                    <a:pt x="2834" y="0"/>
                    <a:pt x="2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570600" y="2511325"/>
              <a:ext cx="85050" cy="119350"/>
            </a:xfrm>
            <a:custGeom>
              <a:avLst/>
              <a:gdLst/>
              <a:ahLst/>
              <a:cxnLst/>
              <a:rect l="l" t="t" r="r" b="b"/>
              <a:pathLst>
                <a:path w="3402" h="4774" extrusionOk="0">
                  <a:moveTo>
                    <a:pt x="2374" y="1"/>
                  </a:moveTo>
                  <a:cubicBezTo>
                    <a:pt x="1945" y="1"/>
                    <a:pt x="1536" y="265"/>
                    <a:pt x="1439" y="711"/>
                  </a:cubicBezTo>
                  <a:cubicBezTo>
                    <a:pt x="1347" y="1053"/>
                    <a:pt x="1233" y="1373"/>
                    <a:pt x="1096" y="1715"/>
                  </a:cubicBezTo>
                  <a:cubicBezTo>
                    <a:pt x="868" y="2263"/>
                    <a:pt x="571" y="2765"/>
                    <a:pt x="206" y="3245"/>
                  </a:cubicBezTo>
                  <a:lnTo>
                    <a:pt x="252" y="3153"/>
                  </a:lnTo>
                  <a:lnTo>
                    <a:pt x="252" y="3153"/>
                  </a:lnTo>
                  <a:cubicBezTo>
                    <a:pt x="115" y="3359"/>
                    <a:pt x="1" y="3541"/>
                    <a:pt x="1" y="3815"/>
                  </a:cubicBezTo>
                  <a:cubicBezTo>
                    <a:pt x="1" y="4044"/>
                    <a:pt x="92" y="4317"/>
                    <a:pt x="252" y="4477"/>
                  </a:cubicBezTo>
                  <a:cubicBezTo>
                    <a:pt x="434" y="4637"/>
                    <a:pt x="686" y="4774"/>
                    <a:pt x="937" y="4774"/>
                  </a:cubicBezTo>
                  <a:cubicBezTo>
                    <a:pt x="1165" y="4751"/>
                    <a:pt x="1462" y="4683"/>
                    <a:pt x="1599" y="4500"/>
                  </a:cubicBezTo>
                  <a:cubicBezTo>
                    <a:pt x="2397" y="3519"/>
                    <a:pt x="2968" y="2423"/>
                    <a:pt x="3265" y="1190"/>
                  </a:cubicBezTo>
                  <a:cubicBezTo>
                    <a:pt x="3402" y="711"/>
                    <a:pt x="3105" y="140"/>
                    <a:pt x="2603" y="26"/>
                  </a:cubicBezTo>
                  <a:cubicBezTo>
                    <a:pt x="2527" y="9"/>
                    <a:pt x="2450" y="1"/>
                    <a:pt x="2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445650" y="2431250"/>
              <a:ext cx="94175" cy="115550"/>
            </a:xfrm>
            <a:custGeom>
              <a:avLst/>
              <a:gdLst/>
              <a:ahLst/>
              <a:cxnLst/>
              <a:rect l="l" t="t" r="r" b="b"/>
              <a:pathLst>
                <a:path w="3767" h="4622" extrusionOk="0">
                  <a:moveTo>
                    <a:pt x="2693" y="1"/>
                  </a:moveTo>
                  <a:cubicBezTo>
                    <a:pt x="2369" y="1"/>
                    <a:pt x="2054" y="163"/>
                    <a:pt x="1872" y="467"/>
                  </a:cubicBezTo>
                  <a:lnTo>
                    <a:pt x="251" y="3206"/>
                  </a:lnTo>
                  <a:cubicBezTo>
                    <a:pt x="0" y="3640"/>
                    <a:pt x="137" y="4256"/>
                    <a:pt x="594" y="4508"/>
                  </a:cubicBezTo>
                  <a:cubicBezTo>
                    <a:pt x="746" y="4584"/>
                    <a:pt x="913" y="4622"/>
                    <a:pt x="1078" y="4622"/>
                  </a:cubicBezTo>
                  <a:cubicBezTo>
                    <a:pt x="1408" y="4622"/>
                    <a:pt x="1727" y="4469"/>
                    <a:pt x="1895" y="4165"/>
                  </a:cubicBezTo>
                  <a:lnTo>
                    <a:pt x="3515" y="1426"/>
                  </a:lnTo>
                  <a:cubicBezTo>
                    <a:pt x="3766" y="992"/>
                    <a:pt x="3629" y="353"/>
                    <a:pt x="3173" y="125"/>
                  </a:cubicBezTo>
                  <a:cubicBezTo>
                    <a:pt x="3021" y="41"/>
                    <a:pt x="2856" y="1"/>
                    <a:pt x="2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297275" y="2367475"/>
              <a:ext cx="98750" cy="113675"/>
            </a:xfrm>
            <a:custGeom>
              <a:avLst/>
              <a:gdLst/>
              <a:ahLst/>
              <a:cxnLst/>
              <a:rect l="l" t="t" r="r" b="b"/>
              <a:pathLst>
                <a:path w="3950" h="4547" extrusionOk="0">
                  <a:moveTo>
                    <a:pt x="2874" y="0"/>
                  </a:moveTo>
                  <a:cubicBezTo>
                    <a:pt x="2549" y="0"/>
                    <a:pt x="2233" y="168"/>
                    <a:pt x="2032" y="462"/>
                  </a:cubicBezTo>
                  <a:cubicBezTo>
                    <a:pt x="1461" y="1352"/>
                    <a:pt x="868" y="2242"/>
                    <a:pt x="274" y="3110"/>
                  </a:cubicBezTo>
                  <a:cubicBezTo>
                    <a:pt x="0" y="3543"/>
                    <a:pt x="183" y="4183"/>
                    <a:pt x="617" y="4411"/>
                  </a:cubicBezTo>
                  <a:cubicBezTo>
                    <a:pt x="778" y="4503"/>
                    <a:pt x="945" y="4546"/>
                    <a:pt x="1106" y="4546"/>
                  </a:cubicBezTo>
                  <a:cubicBezTo>
                    <a:pt x="1424" y="4546"/>
                    <a:pt x="1721" y="4379"/>
                    <a:pt x="1918" y="4091"/>
                  </a:cubicBezTo>
                  <a:lnTo>
                    <a:pt x="3675" y="1421"/>
                  </a:lnTo>
                  <a:cubicBezTo>
                    <a:pt x="3949" y="1010"/>
                    <a:pt x="3789" y="348"/>
                    <a:pt x="3333" y="120"/>
                  </a:cubicBezTo>
                  <a:cubicBezTo>
                    <a:pt x="3186" y="39"/>
                    <a:pt x="3029" y="0"/>
                    <a:pt x="2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451925" y="2228675"/>
              <a:ext cx="79900" cy="109400"/>
            </a:xfrm>
            <a:custGeom>
              <a:avLst/>
              <a:gdLst/>
              <a:ahLst/>
              <a:cxnLst/>
              <a:rect l="l" t="t" r="r" b="b"/>
              <a:pathLst>
                <a:path w="3196" h="4376" extrusionOk="0">
                  <a:moveTo>
                    <a:pt x="2181" y="0"/>
                  </a:moveTo>
                  <a:cubicBezTo>
                    <a:pt x="1857" y="0"/>
                    <a:pt x="1540" y="144"/>
                    <a:pt x="1392" y="467"/>
                  </a:cubicBezTo>
                  <a:lnTo>
                    <a:pt x="183" y="2955"/>
                  </a:lnTo>
                  <a:cubicBezTo>
                    <a:pt x="69" y="3184"/>
                    <a:pt x="0" y="3435"/>
                    <a:pt x="69" y="3686"/>
                  </a:cubicBezTo>
                  <a:cubicBezTo>
                    <a:pt x="137" y="3914"/>
                    <a:pt x="297" y="4142"/>
                    <a:pt x="525" y="4256"/>
                  </a:cubicBezTo>
                  <a:cubicBezTo>
                    <a:pt x="667" y="4335"/>
                    <a:pt x="838" y="4376"/>
                    <a:pt x="1011" y="4376"/>
                  </a:cubicBezTo>
                  <a:cubicBezTo>
                    <a:pt x="1340" y="4376"/>
                    <a:pt x="1677" y="4228"/>
                    <a:pt x="1826" y="3914"/>
                  </a:cubicBezTo>
                  <a:lnTo>
                    <a:pt x="3013" y="1426"/>
                  </a:lnTo>
                  <a:cubicBezTo>
                    <a:pt x="3127" y="1198"/>
                    <a:pt x="3196" y="947"/>
                    <a:pt x="3127" y="696"/>
                  </a:cubicBezTo>
                  <a:cubicBezTo>
                    <a:pt x="3059" y="467"/>
                    <a:pt x="2899" y="216"/>
                    <a:pt x="2694" y="125"/>
                  </a:cubicBezTo>
                  <a:cubicBezTo>
                    <a:pt x="2539" y="44"/>
                    <a:pt x="2359" y="0"/>
                    <a:pt x="2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607125" y="2317125"/>
              <a:ext cx="93600" cy="127000"/>
            </a:xfrm>
            <a:custGeom>
              <a:avLst/>
              <a:gdLst/>
              <a:ahLst/>
              <a:cxnLst/>
              <a:rect l="l" t="t" r="r" b="b"/>
              <a:pathLst>
                <a:path w="3744" h="5080" extrusionOk="0">
                  <a:moveTo>
                    <a:pt x="2643" y="1"/>
                  </a:moveTo>
                  <a:cubicBezTo>
                    <a:pt x="2324" y="1"/>
                    <a:pt x="2024" y="163"/>
                    <a:pt x="1827" y="467"/>
                  </a:cubicBezTo>
                  <a:cubicBezTo>
                    <a:pt x="1119" y="1540"/>
                    <a:pt x="548" y="2681"/>
                    <a:pt x="69" y="3891"/>
                  </a:cubicBezTo>
                  <a:cubicBezTo>
                    <a:pt x="1" y="4097"/>
                    <a:pt x="69" y="4416"/>
                    <a:pt x="160" y="4599"/>
                  </a:cubicBezTo>
                  <a:cubicBezTo>
                    <a:pt x="275" y="4804"/>
                    <a:pt x="526" y="5010"/>
                    <a:pt x="754" y="5055"/>
                  </a:cubicBezTo>
                  <a:cubicBezTo>
                    <a:pt x="833" y="5072"/>
                    <a:pt x="909" y="5080"/>
                    <a:pt x="982" y="5080"/>
                  </a:cubicBezTo>
                  <a:cubicBezTo>
                    <a:pt x="1416" y="5080"/>
                    <a:pt x="1742" y="4800"/>
                    <a:pt x="1918" y="4371"/>
                  </a:cubicBezTo>
                  <a:cubicBezTo>
                    <a:pt x="1941" y="4302"/>
                    <a:pt x="1986" y="4234"/>
                    <a:pt x="2009" y="4165"/>
                  </a:cubicBezTo>
                  <a:cubicBezTo>
                    <a:pt x="2009" y="4142"/>
                    <a:pt x="2009" y="4119"/>
                    <a:pt x="2032" y="4097"/>
                  </a:cubicBezTo>
                  <a:cubicBezTo>
                    <a:pt x="2078" y="3982"/>
                    <a:pt x="2146" y="3846"/>
                    <a:pt x="2192" y="3731"/>
                  </a:cubicBezTo>
                  <a:cubicBezTo>
                    <a:pt x="2306" y="3458"/>
                    <a:pt x="2443" y="3206"/>
                    <a:pt x="2580" y="2955"/>
                  </a:cubicBezTo>
                  <a:cubicBezTo>
                    <a:pt x="2854" y="2430"/>
                    <a:pt x="3151" y="1905"/>
                    <a:pt x="3470" y="1426"/>
                  </a:cubicBezTo>
                  <a:cubicBezTo>
                    <a:pt x="3744" y="1015"/>
                    <a:pt x="3561" y="353"/>
                    <a:pt x="3128" y="125"/>
                  </a:cubicBezTo>
                  <a:cubicBezTo>
                    <a:pt x="2968" y="41"/>
                    <a:pt x="2803" y="1"/>
                    <a:pt x="26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176300" y="2631125"/>
              <a:ext cx="79350" cy="95650"/>
            </a:xfrm>
            <a:custGeom>
              <a:avLst/>
              <a:gdLst/>
              <a:ahLst/>
              <a:cxnLst/>
              <a:rect l="l" t="t" r="r" b="b"/>
              <a:pathLst>
                <a:path w="3174" h="3826" extrusionOk="0">
                  <a:moveTo>
                    <a:pt x="2148" y="0"/>
                  </a:moveTo>
                  <a:cubicBezTo>
                    <a:pt x="2079" y="0"/>
                    <a:pt x="2010" y="9"/>
                    <a:pt x="1941" y="28"/>
                  </a:cubicBezTo>
                  <a:lnTo>
                    <a:pt x="1735" y="119"/>
                  </a:lnTo>
                  <a:cubicBezTo>
                    <a:pt x="1575" y="210"/>
                    <a:pt x="1461" y="324"/>
                    <a:pt x="1370" y="484"/>
                  </a:cubicBezTo>
                  <a:cubicBezTo>
                    <a:pt x="914" y="1078"/>
                    <a:pt x="503" y="1717"/>
                    <a:pt x="183" y="2401"/>
                  </a:cubicBezTo>
                  <a:cubicBezTo>
                    <a:pt x="69" y="2630"/>
                    <a:pt x="1" y="2858"/>
                    <a:pt x="69" y="3109"/>
                  </a:cubicBezTo>
                  <a:cubicBezTo>
                    <a:pt x="137" y="3337"/>
                    <a:pt x="297" y="3588"/>
                    <a:pt x="503" y="3702"/>
                  </a:cubicBezTo>
                  <a:cubicBezTo>
                    <a:pt x="658" y="3780"/>
                    <a:pt x="823" y="3826"/>
                    <a:pt x="992" y="3826"/>
                  </a:cubicBezTo>
                  <a:cubicBezTo>
                    <a:pt x="1072" y="3826"/>
                    <a:pt x="1153" y="3816"/>
                    <a:pt x="1233" y="3794"/>
                  </a:cubicBezTo>
                  <a:cubicBezTo>
                    <a:pt x="1461" y="3725"/>
                    <a:pt x="1712" y="3588"/>
                    <a:pt x="1804" y="3360"/>
                  </a:cubicBezTo>
                  <a:cubicBezTo>
                    <a:pt x="2146" y="2675"/>
                    <a:pt x="2557" y="2036"/>
                    <a:pt x="3013" y="1443"/>
                  </a:cubicBezTo>
                  <a:cubicBezTo>
                    <a:pt x="3150" y="1260"/>
                    <a:pt x="3173" y="918"/>
                    <a:pt x="3105" y="712"/>
                  </a:cubicBezTo>
                  <a:cubicBezTo>
                    <a:pt x="3059" y="484"/>
                    <a:pt x="2876" y="256"/>
                    <a:pt x="2671" y="142"/>
                  </a:cubicBezTo>
                  <a:cubicBezTo>
                    <a:pt x="2506" y="59"/>
                    <a:pt x="2328" y="0"/>
                    <a:pt x="2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289850" y="2746025"/>
              <a:ext cx="74775" cy="95025"/>
            </a:xfrm>
            <a:custGeom>
              <a:avLst/>
              <a:gdLst/>
              <a:ahLst/>
              <a:cxnLst/>
              <a:rect l="l" t="t" r="r" b="b"/>
              <a:pathLst>
                <a:path w="2991" h="3801" extrusionOk="0">
                  <a:moveTo>
                    <a:pt x="2023" y="0"/>
                  </a:moveTo>
                  <a:cubicBezTo>
                    <a:pt x="1943" y="0"/>
                    <a:pt x="1862" y="13"/>
                    <a:pt x="1781" y="42"/>
                  </a:cubicBezTo>
                  <a:cubicBezTo>
                    <a:pt x="1530" y="111"/>
                    <a:pt x="1347" y="248"/>
                    <a:pt x="1188" y="476"/>
                  </a:cubicBezTo>
                  <a:cubicBezTo>
                    <a:pt x="731" y="1138"/>
                    <a:pt x="389" y="1846"/>
                    <a:pt x="69" y="2599"/>
                  </a:cubicBezTo>
                  <a:cubicBezTo>
                    <a:pt x="1" y="2804"/>
                    <a:pt x="69" y="3124"/>
                    <a:pt x="161" y="3306"/>
                  </a:cubicBezTo>
                  <a:cubicBezTo>
                    <a:pt x="275" y="3535"/>
                    <a:pt x="526" y="3717"/>
                    <a:pt x="754" y="3763"/>
                  </a:cubicBezTo>
                  <a:cubicBezTo>
                    <a:pt x="836" y="3787"/>
                    <a:pt x="924" y="3800"/>
                    <a:pt x="1012" y="3800"/>
                  </a:cubicBezTo>
                  <a:cubicBezTo>
                    <a:pt x="1170" y="3800"/>
                    <a:pt x="1330" y="3759"/>
                    <a:pt x="1462" y="3672"/>
                  </a:cubicBezTo>
                  <a:cubicBezTo>
                    <a:pt x="1530" y="3626"/>
                    <a:pt x="1599" y="3580"/>
                    <a:pt x="1667" y="3535"/>
                  </a:cubicBezTo>
                  <a:cubicBezTo>
                    <a:pt x="1781" y="3420"/>
                    <a:pt x="1850" y="3284"/>
                    <a:pt x="1895" y="3124"/>
                  </a:cubicBezTo>
                  <a:cubicBezTo>
                    <a:pt x="2146" y="2530"/>
                    <a:pt x="2466" y="1960"/>
                    <a:pt x="2831" y="1435"/>
                  </a:cubicBezTo>
                  <a:cubicBezTo>
                    <a:pt x="2968" y="1252"/>
                    <a:pt x="2991" y="933"/>
                    <a:pt x="2945" y="704"/>
                  </a:cubicBezTo>
                  <a:cubicBezTo>
                    <a:pt x="2877" y="476"/>
                    <a:pt x="2717" y="248"/>
                    <a:pt x="2489" y="134"/>
                  </a:cubicBezTo>
                  <a:cubicBezTo>
                    <a:pt x="2350" y="56"/>
                    <a:pt x="2190" y="0"/>
                    <a:pt x="2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463900" y="2821975"/>
              <a:ext cx="107875" cy="125375"/>
            </a:xfrm>
            <a:custGeom>
              <a:avLst/>
              <a:gdLst/>
              <a:ahLst/>
              <a:cxnLst/>
              <a:rect l="l" t="t" r="r" b="b"/>
              <a:pathLst>
                <a:path w="4315" h="5015" extrusionOk="0">
                  <a:moveTo>
                    <a:pt x="983" y="2710"/>
                  </a:moveTo>
                  <a:cubicBezTo>
                    <a:pt x="969" y="2726"/>
                    <a:pt x="963" y="2735"/>
                    <a:pt x="963" y="2735"/>
                  </a:cubicBezTo>
                  <a:cubicBezTo>
                    <a:pt x="964" y="2735"/>
                    <a:pt x="971" y="2727"/>
                    <a:pt x="983" y="2710"/>
                  </a:cubicBezTo>
                  <a:close/>
                  <a:moveTo>
                    <a:pt x="3248" y="1"/>
                  </a:moveTo>
                  <a:cubicBezTo>
                    <a:pt x="2926" y="1"/>
                    <a:pt x="2607" y="153"/>
                    <a:pt x="2443" y="451"/>
                  </a:cubicBezTo>
                  <a:cubicBezTo>
                    <a:pt x="2146" y="999"/>
                    <a:pt x="1826" y="1547"/>
                    <a:pt x="1461" y="2049"/>
                  </a:cubicBezTo>
                  <a:cubicBezTo>
                    <a:pt x="1370" y="2186"/>
                    <a:pt x="1279" y="2323"/>
                    <a:pt x="1187" y="2437"/>
                  </a:cubicBezTo>
                  <a:cubicBezTo>
                    <a:pt x="1142" y="2505"/>
                    <a:pt x="1096" y="2551"/>
                    <a:pt x="1050" y="2619"/>
                  </a:cubicBezTo>
                  <a:cubicBezTo>
                    <a:pt x="1030" y="2639"/>
                    <a:pt x="1028" y="2659"/>
                    <a:pt x="1012" y="2679"/>
                  </a:cubicBezTo>
                  <a:lnTo>
                    <a:pt x="1012" y="2679"/>
                  </a:lnTo>
                  <a:cubicBezTo>
                    <a:pt x="1022" y="2665"/>
                    <a:pt x="1028" y="2653"/>
                    <a:pt x="1028" y="2642"/>
                  </a:cubicBezTo>
                  <a:lnTo>
                    <a:pt x="1028" y="2642"/>
                  </a:lnTo>
                  <a:cubicBezTo>
                    <a:pt x="1009" y="2673"/>
                    <a:pt x="994" y="2695"/>
                    <a:pt x="983" y="2710"/>
                  </a:cubicBezTo>
                  <a:lnTo>
                    <a:pt x="983" y="2710"/>
                  </a:lnTo>
                  <a:cubicBezTo>
                    <a:pt x="989" y="2704"/>
                    <a:pt x="996" y="2696"/>
                    <a:pt x="1005" y="2688"/>
                  </a:cubicBezTo>
                  <a:cubicBezTo>
                    <a:pt x="1008" y="2685"/>
                    <a:pt x="1010" y="2682"/>
                    <a:pt x="1012" y="2679"/>
                  </a:cubicBezTo>
                  <a:lnTo>
                    <a:pt x="1012" y="2679"/>
                  </a:lnTo>
                  <a:cubicBezTo>
                    <a:pt x="980" y="2727"/>
                    <a:pt x="908" y="2789"/>
                    <a:pt x="891" y="2825"/>
                  </a:cubicBezTo>
                  <a:cubicBezTo>
                    <a:pt x="845" y="2870"/>
                    <a:pt x="799" y="2939"/>
                    <a:pt x="754" y="2985"/>
                  </a:cubicBezTo>
                  <a:cubicBezTo>
                    <a:pt x="640" y="3121"/>
                    <a:pt x="525" y="3258"/>
                    <a:pt x="411" y="3373"/>
                  </a:cubicBezTo>
                  <a:cubicBezTo>
                    <a:pt x="92" y="3761"/>
                    <a:pt x="0" y="4354"/>
                    <a:pt x="411" y="4719"/>
                  </a:cubicBezTo>
                  <a:cubicBezTo>
                    <a:pt x="595" y="4903"/>
                    <a:pt x="865" y="5015"/>
                    <a:pt x="1128" y="5015"/>
                  </a:cubicBezTo>
                  <a:cubicBezTo>
                    <a:pt x="1355" y="5015"/>
                    <a:pt x="1577" y="4932"/>
                    <a:pt x="1735" y="4742"/>
                  </a:cubicBezTo>
                  <a:cubicBezTo>
                    <a:pt x="2648" y="3738"/>
                    <a:pt x="3447" y="2619"/>
                    <a:pt x="4086" y="1432"/>
                  </a:cubicBezTo>
                  <a:cubicBezTo>
                    <a:pt x="4314" y="976"/>
                    <a:pt x="4200" y="360"/>
                    <a:pt x="3744" y="131"/>
                  </a:cubicBezTo>
                  <a:cubicBezTo>
                    <a:pt x="3593" y="44"/>
                    <a:pt x="3420" y="1"/>
                    <a:pt x="3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85850" y="2894725"/>
              <a:ext cx="100475" cy="120975"/>
            </a:xfrm>
            <a:custGeom>
              <a:avLst/>
              <a:gdLst/>
              <a:ahLst/>
              <a:cxnLst/>
              <a:rect l="l" t="t" r="r" b="b"/>
              <a:pathLst>
                <a:path w="4019" h="4839" extrusionOk="0">
                  <a:moveTo>
                    <a:pt x="2957" y="1"/>
                  </a:moveTo>
                  <a:cubicBezTo>
                    <a:pt x="2633" y="1"/>
                    <a:pt x="2311" y="148"/>
                    <a:pt x="2147" y="463"/>
                  </a:cubicBezTo>
                  <a:cubicBezTo>
                    <a:pt x="1599" y="1490"/>
                    <a:pt x="982" y="2471"/>
                    <a:pt x="298" y="3407"/>
                  </a:cubicBezTo>
                  <a:cubicBezTo>
                    <a:pt x="1" y="3818"/>
                    <a:pt x="206" y="4503"/>
                    <a:pt x="640" y="4708"/>
                  </a:cubicBezTo>
                  <a:cubicBezTo>
                    <a:pt x="804" y="4798"/>
                    <a:pt x="966" y="4838"/>
                    <a:pt x="1120" y="4838"/>
                  </a:cubicBezTo>
                  <a:cubicBezTo>
                    <a:pt x="1438" y="4838"/>
                    <a:pt x="1726" y="4665"/>
                    <a:pt x="1941" y="4389"/>
                  </a:cubicBezTo>
                  <a:cubicBezTo>
                    <a:pt x="2626" y="3430"/>
                    <a:pt x="3242" y="2448"/>
                    <a:pt x="3790" y="1421"/>
                  </a:cubicBezTo>
                  <a:cubicBezTo>
                    <a:pt x="4018" y="988"/>
                    <a:pt x="3904" y="371"/>
                    <a:pt x="3448" y="120"/>
                  </a:cubicBezTo>
                  <a:cubicBezTo>
                    <a:pt x="3298" y="42"/>
                    <a:pt x="3127" y="1"/>
                    <a:pt x="2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127800" y="2807725"/>
              <a:ext cx="90175" cy="117525"/>
            </a:xfrm>
            <a:custGeom>
              <a:avLst/>
              <a:gdLst/>
              <a:ahLst/>
              <a:cxnLst/>
              <a:rect l="l" t="t" r="r" b="b"/>
              <a:pathLst>
                <a:path w="3607" h="4701" extrusionOk="0">
                  <a:moveTo>
                    <a:pt x="2541" y="0"/>
                  </a:moveTo>
                  <a:cubicBezTo>
                    <a:pt x="2218" y="0"/>
                    <a:pt x="1899" y="152"/>
                    <a:pt x="1735" y="450"/>
                  </a:cubicBezTo>
                  <a:cubicBezTo>
                    <a:pt x="1233" y="1409"/>
                    <a:pt x="731" y="2345"/>
                    <a:pt x="251" y="3281"/>
                  </a:cubicBezTo>
                  <a:cubicBezTo>
                    <a:pt x="0" y="3714"/>
                    <a:pt x="114" y="4331"/>
                    <a:pt x="571" y="4582"/>
                  </a:cubicBezTo>
                  <a:cubicBezTo>
                    <a:pt x="728" y="4660"/>
                    <a:pt x="904" y="4701"/>
                    <a:pt x="1077" y="4701"/>
                  </a:cubicBezTo>
                  <a:cubicBezTo>
                    <a:pt x="1406" y="4701"/>
                    <a:pt x="1722" y="4554"/>
                    <a:pt x="1872" y="4239"/>
                  </a:cubicBezTo>
                  <a:cubicBezTo>
                    <a:pt x="2374" y="3303"/>
                    <a:pt x="2876" y="2368"/>
                    <a:pt x="3378" y="1432"/>
                  </a:cubicBezTo>
                  <a:cubicBezTo>
                    <a:pt x="3607" y="975"/>
                    <a:pt x="3515" y="359"/>
                    <a:pt x="3036" y="131"/>
                  </a:cubicBezTo>
                  <a:cubicBezTo>
                    <a:pt x="2885" y="43"/>
                    <a:pt x="2713" y="0"/>
                    <a:pt x="2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-7481383">
            <a:off x="1162903" y="-100174"/>
            <a:ext cx="446225" cy="453350"/>
            <a:chOff x="4350100" y="1147775"/>
            <a:chExt cx="446250" cy="453375"/>
          </a:xfrm>
        </p:grpSpPr>
        <p:sp>
          <p:nvSpPr>
            <p:cNvPr id="72" name="Google Shape;72;p2"/>
            <p:cNvSpPr/>
            <p:nvPr/>
          </p:nvSpPr>
          <p:spPr>
            <a:xfrm>
              <a:off x="4587475" y="1395350"/>
              <a:ext cx="208875" cy="205800"/>
            </a:xfrm>
            <a:custGeom>
              <a:avLst/>
              <a:gdLst/>
              <a:ahLst/>
              <a:cxnLst/>
              <a:rect l="l" t="t" r="r" b="b"/>
              <a:pathLst>
                <a:path w="8355" h="8232" extrusionOk="0">
                  <a:moveTo>
                    <a:pt x="4104" y="0"/>
                  </a:moveTo>
                  <a:cubicBezTo>
                    <a:pt x="2167" y="0"/>
                    <a:pt x="643" y="1771"/>
                    <a:pt x="320" y="3603"/>
                  </a:cubicBezTo>
                  <a:cubicBezTo>
                    <a:pt x="0" y="5543"/>
                    <a:pt x="1119" y="7483"/>
                    <a:pt x="3036" y="8076"/>
                  </a:cubicBezTo>
                  <a:cubicBezTo>
                    <a:pt x="3393" y="8180"/>
                    <a:pt x="3759" y="8231"/>
                    <a:pt x="4124" y="8231"/>
                  </a:cubicBezTo>
                  <a:cubicBezTo>
                    <a:pt x="4880" y="8231"/>
                    <a:pt x="5631" y="8013"/>
                    <a:pt x="6277" y="7597"/>
                  </a:cubicBezTo>
                  <a:cubicBezTo>
                    <a:pt x="6574" y="7414"/>
                    <a:pt x="6848" y="7163"/>
                    <a:pt x="7099" y="6890"/>
                  </a:cubicBezTo>
                  <a:cubicBezTo>
                    <a:pt x="7852" y="6296"/>
                    <a:pt x="8355" y="5383"/>
                    <a:pt x="8332" y="4402"/>
                  </a:cubicBezTo>
                  <a:cubicBezTo>
                    <a:pt x="8309" y="3352"/>
                    <a:pt x="7715" y="2210"/>
                    <a:pt x="7031" y="1411"/>
                  </a:cubicBezTo>
                  <a:cubicBezTo>
                    <a:pt x="6369" y="658"/>
                    <a:pt x="5456" y="110"/>
                    <a:pt x="4451" y="19"/>
                  </a:cubicBezTo>
                  <a:cubicBezTo>
                    <a:pt x="4334" y="6"/>
                    <a:pt x="4218" y="0"/>
                    <a:pt x="4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350100" y="1473750"/>
              <a:ext cx="95875" cy="93525"/>
            </a:xfrm>
            <a:custGeom>
              <a:avLst/>
              <a:gdLst/>
              <a:ahLst/>
              <a:cxnLst/>
              <a:rect l="l" t="t" r="r" b="b"/>
              <a:pathLst>
                <a:path w="3835" h="3741" extrusionOk="0">
                  <a:moveTo>
                    <a:pt x="1554" y="1"/>
                  </a:moveTo>
                  <a:cubicBezTo>
                    <a:pt x="1238" y="1"/>
                    <a:pt x="928" y="93"/>
                    <a:pt x="662" y="307"/>
                  </a:cubicBezTo>
                  <a:cubicBezTo>
                    <a:pt x="23" y="832"/>
                    <a:pt x="0" y="1927"/>
                    <a:pt x="274" y="2658"/>
                  </a:cubicBezTo>
                  <a:cubicBezTo>
                    <a:pt x="434" y="3069"/>
                    <a:pt x="753" y="3411"/>
                    <a:pt x="1164" y="3594"/>
                  </a:cubicBezTo>
                  <a:cubicBezTo>
                    <a:pt x="1429" y="3705"/>
                    <a:pt x="1710" y="3740"/>
                    <a:pt x="1998" y="3740"/>
                  </a:cubicBezTo>
                  <a:cubicBezTo>
                    <a:pt x="2182" y="3740"/>
                    <a:pt x="2369" y="3726"/>
                    <a:pt x="2557" y="3708"/>
                  </a:cubicBezTo>
                  <a:cubicBezTo>
                    <a:pt x="2716" y="3708"/>
                    <a:pt x="2808" y="3594"/>
                    <a:pt x="2808" y="3457"/>
                  </a:cubicBezTo>
                  <a:cubicBezTo>
                    <a:pt x="3036" y="3343"/>
                    <a:pt x="3241" y="3137"/>
                    <a:pt x="3401" y="2886"/>
                  </a:cubicBezTo>
                  <a:cubicBezTo>
                    <a:pt x="3835" y="2133"/>
                    <a:pt x="3584" y="1220"/>
                    <a:pt x="2990" y="626"/>
                  </a:cubicBezTo>
                  <a:cubicBezTo>
                    <a:pt x="2620" y="256"/>
                    <a:pt x="2080" y="1"/>
                    <a:pt x="1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386600" y="1147775"/>
              <a:ext cx="162675" cy="170425"/>
            </a:xfrm>
            <a:custGeom>
              <a:avLst/>
              <a:gdLst/>
              <a:ahLst/>
              <a:cxnLst/>
              <a:rect l="l" t="t" r="r" b="b"/>
              <a:pathLst>
                <a:path w="6507" h="6817" extrusionOk="0">
                  <a:moveTo>
                    <a:pt x="2995" y="0"/>
                  </a:moveTo>
                  <a:cubicBezTo>
                    <a:pt x="2821" y="0"/>
                    <a:pt x="2644" y="20"/>
                    <a:pt x="2466" y="62"/>
                  </a:cubicBezTo>
                  <a:cubicBezTo>
                    <a:pt x="1005" y="427"/>
                    <a:pt x="69" y="2002"/>
                    <a:pt x="47" y="3440"/>
                  </a:cubicBezTo>
                  <a:cubicBezTo>
                    <a:pt x="1" y="4764"/>
                    <a:pt x="754" y="6065"/>
                    <a:pt x="1964" y="6544"/>
                  </a:cubicBezTo>
                  <a:cubicBezTo>
                    <a:pt x="2359" y="6723"/>
                    <a:pt x="2786" y="6816"/>
                    <a:pt x="3215" y="6816"/>
                  </a:cubicBezTo>
                  <a:cubicBezTo>
                    <a:pt x="3825" y="6816"/>
                    <a:pt x="4440" y="6627"/>
                    <a:pt x="4977" y="6224"/>
                  </a:cubicBezTo>
                  <a:cubicBezTo>
                    <a:pt x="6141" y="5357"/>
                    <a:pt x="6506" y="3736"/>
                    <a:pt x="6027" y="2390"/>
                  </a:cubicBezTo>
                  <a:cubicBezTo>
                    <a:pt x="5562" y="1177"/>
                    <a:pt x="4345" y="0"/>
                    <a:pt x="2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 flipH="1">
            <a:off x="0" y="3770350"/>
            <a:ext cx="5946200" cy="1373150"/>
          </a:xfrm>
          <a:custGeom>
            <a:avLst/>
            <a:gdLst/>
            <a:ahLst/>
            <a:cxnLst/>
            <a:rect l="l" t="t" r="r" b="b"/>
            <a:pathLst>
              <a:path w="237848" h="54926" extrusionOk="0">
                <a:moveTo>
                  <a:pt x="1" y="54925"/>
                </a:moveTo>
                <a:cubicBezTo>
                  <a:pt x="1" y="54925"/>
                  <a:pt x="9028" y="0"/>
                  <a:pt x="93954" y="2736"/>
                </a:cubicBezTo>
                <a:cubicBezTo>
                  <a:pt x="166873" y="5107"/>
                  <a:pt x="178089" y="40366"/>
                  <a:pt x="237057" y="22615"/>
                </a:cubicBezTo>
                <a:lnTo>
                  <a:pt x="237847" y="54378"/>
                </a:lnTo>
                <a:close/>
              </a:path>
            </a:pathLst>
          </a:custGeom>
          <a:solidFill>
            <a:srgbClr val="E3D6C9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825063" flipH="1">
            <a:off x="627008" y="-959787"/>
            <a:ext cx="8990661" cy="3255571"/>
          </a:xfrm>
          <a:custGeom>
            <a:avLst/>
            <a:gdLst/>
            <a:ahLst/>
            <a:cxnLst/>
            <a:rect l="l" t="t" r="r" b="b"/>
            <a:pathLst>
              <a:path w="346512" h="125474" extrusionOk="0">
                <a:moveTo>
                  <a:pt x="346511" y="73862"/>
                </a:moveTo>
                <a:cubicBezTo>
                  <a:pt x="346511" y="73862"/>
                  <a:pt x="320918" y="125474"/>
                  <a:pt x="263166" y="120945"/>
                </a:cubicBezTo>
                <a:cubicBezTo>
                  <a:pt x="186478" y="114927"/>
                  <a:pt x="187420" y="74318"/>
                  <a:pt x="126751" y="59911"/>
                </a:cubicBezTo>
                <a:cubicBezTo>
                  <a:pt x="53284" y="42494"/>
                  <a:pt x="0" y="114987"/>
                  <a:pt x="0" y="114987"/>
                </a:cubicBezTo>
                <a:lnTo>
                  <a:pt x="26779" y="1"/>
                </a:lnTo>
                <a:close/>
              </a:path>
            </a:pathLst>
          </a:custGeom>
          <a:solidFill>
            <a:srgbClr val="E3D6C9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1546500" y="2100875"/>
            <a:ext cx="6051000" cy="17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title" idx="2" hasCustomPrompt="1"/>
          </p:nvPr>
        </p:nvSpPr>
        <p:spPr>
          <a:xfrm>
            <a:off x="3805800" y="895750"/>
            <a:ext cx="1532400" cy="10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" name="Google Shape;80;p3"/>
          <p:cNvSpPr txBox="1">
            <a:spLocks noGrp="1"/>
          </p:cNvSpPr>
          <p:nvPr>
            <p:ph type="subTitle" idx="1"/>
          </p:nvPr>
        </p:nvSpPr>
        <p:spPr>
          <a:xfrm>
            <a:off x="3388200" y="3836625"/>
            <a:ext cx="23676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8076200" y="44013"/>
            <a:ext cx="999200" cy="990975"/>
            <a:chOff x="3102700" y="494350"/>
            <a:chExt cx="999200" cy="990975"/>
          </a:xfrm>
        </p:grpSpPr>
        <p:sp>
          <p:nvSpPr>
            <p:cNvPr id="82" name="Google Shape;82;p3"/>
            <p:cNvSpPr/>
            <p:nvPr/>
          </p:nvSpPr>
          <p:spPr>
            <a:xfrm>
              <a:off x="3363475" y="639725"/>
              <a:ext cx="70200" cy="69650"/>
            </a:xfrm>
            <a:custGeom>
              <a:avLst/>
              <a:gdLst/>
              <a:ahLst/>
              <a:cxnLst/>
              <a:rect l="l" t="t" r="r" b="b"/>
              <a:pathLst>
                <a:path w="2808" h="2786" extrusionOk="0">
                  <a:moveTo>
                    <a:pt x="1530" y="1"/>
                  </a:moveTo>
                  <a:cubicBezTo>
                    <a:pt x="1432" y="1"/>
                    <a:pt x="1335" y="12"/>
                    <a:pt x="1233" y="46"/>
                  </a:cubicBezTo>
                  <a:cubicBezTo>
                    <a:pt x="1027" y="92"/>
                    <a:pt x="845" y="206"/>
                    <a:pt x="685" y="366"/>
                  </a:cubicBezTo>
                  <a:cubicBezTo>
                    <a:pt x="639" y="366"/>
                    <a:pt x="616" y="389"/>
                    <a:pt x="594" y="411"/>
                  </a:cubicBezTo>
                  <a:cubicBezTo>
                    <a:pt x="411" y="526"/>
                    <a:pt x="274" y="640"/>
                    <a:pt x="183" y="822"/>
                  </a:cubicBezTo>
                  <a:cubicBezTo>
                    <a:pt x="69" y="1005"/>
                    <a:pt x="46" y="1188"/>
                    <a:pt x="23" y="1393"/>
                  </a:cubicBezTo>
                  <a:cubicBezTo>
                    <a:pt x="0" y="1530"/>
                    <a:pt x="23" y="1667"/>
                    <a:pt x="46" y="1804"/>
                  </a:cubicBezTo>
                  <a:cubicBezTo>
                    <a:pt x="69" y="1895"/>
                    <a:pt x="114" y="1986"/>
                    <a:pt x="160" y="2078"/>
                  </a:cubicBezTo>
                  <a:cubicBezTo>
                    <a:pt x="183" y="2123"/>
                    <a:pt x="206" y="2169"/>
                    <a:pt x="228" y="2192"/>
                  </a:cubicBezTo>
                  <a:cubicBezTo>
                    <a:pt x="343" y="2374"/>
                    <a:pt x="480" y="2511"/>
                    <a:pt x="662" y="2603"/>
                  </a:cubicBezTo>
                  <a:cubicBezTo>
                    <a:pt x="868" y="2717"/>
                    <a:pt x="1027" y="2762"/>
                    <a:pt x="1256" y="2785"/>
                  </a:cubicBezTo>
                  <a:cubicBezTo>
                    <a:pt x="1415" y="2785"/>
                    <a:pt x="1575" y="2762"/>
                    <a:pt x="1712" y="2740"/>
                  </a:cubicBezTo>
                  <a:cubicBezTo>
                    <a:pt x="1872" y="2694"/>
                    <a:pt x="2009" y="2648"/>
                    <a:pt x="2146" y="2557"/>
                  </a:cubicBezTo>
                  <a:cubicBezTo>
                    <a:pt x="2306" y="2443"/>
                    <a:pt x="2420" y="2329"/>
                    <a:pt x="2557" y="2169"/>
                  </a:cubicBezTo>
                  <a:cubicBezTo>
                    <a:pt x="2625" y="2055"/>
                    <a:pt x="2694" y="1918"/>
                    <a:pt x="2716" y="1781"/>
                  </a:cubicBezTo>
                  <a:cubicBezTo>
                    <a:pt x="2808" y="1530"/>
                    <a:pt x="2808" y="1210"/>
                    <a:pt x="2739" y="959"/>
                  </a:cubicBezTo>
                  <a:cubicBezTo>
                    <a:pt x="2716" y="822"/>
                    <a:pt x="2671" y="685"/>
                    <a:pt x="2602" y="594"/>
                  </a:cubicBezTo>
                  <a:cubicBezTo>
                    <a:pt x="2488" y="411"/>
                    <a:pt x="2374" y="297"/>
                    <a:pt x="2191" y="183"/>
                  </a:cubicBezTo>
                  <a:cubicBezTo>
                    <a:pt x="2169" y="160"/>
                    <a:pt x="2123" y="138"/>
                    <a:pt x="2100" y="115"/>
                  </a:cubicBezTo>
                  <a:cubicBezTo>
                    <a:pt x="2009" y="92"/>
                    <a:pt x="1918" y="46"/>
                    <a:pt x="1826" y="23"/>
                  </a:cubicBezTo>
                  <a:cubicBezTo>
                    <a:pt x="1724" y="12"/>
                    <a:pt x="1627" y="1"/>
                    <a:pt x="15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252775" y="766400"/>
              <a:ext cx="62775" cy="62225"/>
            </a:xfrm>
            <a:custGeom>
              <a:avLst/>
              <a:gdLst/>
              <a:ahLst/>
              <a:cxnLst/>
              <a:rect l="l" t="t" r="r" b="b"/>
              <a:pathLst>
                <a:path w="2511" h="2489" extrusionOk="0">
                  <a:moveTo>
                    <a:pt x="1301" y="1"/>
                  </a:moveTo>
                  <a:cubicBezTo>
                    <a:pt x="1164" y="1"/>
                    <a:pt x="1050" y="24"/>
                    <a:pt x="913" y="46"/>
                  </a:cubicBezTo>
                  <a:cubicBezTo>
                    <a:pt x="822" y="69"/>
                    <a:pt x="731" y="115"/>
                    <a:pt x="639" y="206"/>
                  </a:cubicBezTo>
                  <a:cubicBezTo>
                    <a:pt x="548" y="229"/>
                    <a:pt x="457" y="275"/>
                    <a:pt x="388" y="343"/>
                  </a:cubicBezTo>
                  <a:cubicBezTo>
                    <a:pt x="342" y="389"/>
                    <a:pt x="320" y="435"/>
                    <a:pt x="274" y="480"/>
                  </a:cubicBezTo>
                  <a:cubicBezTo>
                    <a:pt x="251" y="526"/>
                    <a:pt x="206" y="549"/>
                    <a:pt x="183" y="594"/>
                  </a:cubicBezTo>
                  <a:cubicBezTo>
                    <a:pt x="137" y="686"/>
                    <a:pt x="114" y="754"/>
                    <a:pt x="91" y="823"/>
                  </a:cubicBezTo>
                  <a:cubicBezTo>
                    <a:pt x="69" y="845"/>
                    <a:pt x="69" y="891"/>
                    <a:pt x="69" y="914"/>
                  </a:cubicBezTo>
                  <a:cubicBezTo>
                    <a:pt x="0" y="1119"/>
                    <a:pt x="23" y="1348"/>
                    <a:pt x="69" y="1576"/>
                  </a:cubicBezTo>
                  <a:cubicBezTo>
                    <a:pt x="91" y="1667"/>
                    <a:pt x="137" y="1781"/>
                    <a:pt x="183" y="1873"/>
                  </a:cubicBezTo>
                  <a:cubicBezTo>
                    <a:pt x="228" y="1964"/>
                    <a:pt x="297" y="2055"/>
                    <a:pt x="388" y="2124"/>
                  </a:cubicBezTo>
                  <a:cubicBezTo>
                    <a:pt x="388" y="2146"/>
                    <a:pt x="411" y="2169"/>
                    <a:pt x="434" y="2192"/>
                  </a:cubicBezTo>
                  <a:cubicBezTo>
                    <a:pt x="502" y="2238"/>
                    <a:pt x="571" y="2283"/>
                    <a:pt x="639" y="2329"/>
                  </a:cubicBezTo>
                  <a:cubicBezTo>
                    <a:pt x="708" y="2375"/>
                    <a:pt x="776" y="2397"/>
                    <a:pt x="867" y="2420"/>
                  </a:cubicBezTo>
                  <a:cubicBezTo>
                    <a:pt x="890" y="2443"/>
                    <a:pt x="913" y="2443"/>
                    <a:pt x="936" y="2443"/>
                  </a:cubicBezTo>
                  <a:cubicBezTo>
                    <a:pt x="1050" y="2466"/>
                    <a:pt x="1164" y="2489"/>
                    <a:pt x="1278" y="2489"/>
                  </a:cubicBezTo>
                  <a:cubicBezTo>
                    <a:pt x="1392" y="2466"/>
                    <a:pt x="1507" y="2466"/>
                    <a:pt x="1598" y="2420"/>
                  </a:cubicBezTo>
                  <a:cubicBezTo>
                    <a:pt x="1712" y="2397"/>
                    <a:pt x="1826" y="2352"/>
                    <a:pt x="1917" y="2283"/>
                  </a:cubicBezTo>
                  <a:cubicBezTo>
                    <a:pt x="2009" y="2215"/>
                    <a:pt x="2100" y="2146"/>
                    <a:pt x="2169" y="2078"/>
                  </a:cubicBezTo>
                  <a:cubicBezTo>
                    <a:pt x="2237" y="1987"/>
                    <a:pt x="2305" y="1895"/>
                    <a:pt x="2351" y="1804"/>
                  </a:cubicBezTo>
                  <a:cubicBezTo>
                    <a:pt x="2397" y="1736"/>
                    <a:pt x="2420" y="1667"/>
                    <a:pt x="2442" y="1576"/>
                  </a:cubicBezTo>
                  <a:cubicBezTo>
                    <a:pt x="2465" y="1530"/>
                    <a:pt x="2465" y="1462"/>
                    <a:pt x="2488" y="1416"/>
                  </a:cubicBezTo>
                  <a:cubicBezTo>
                    <a:pt x="2511" y="1256"/>
                    <a:pt x="2488" y="1119"/>
                    <a:pt x="2465" y="982"/>
                  </a:cubicBezTo>
                  <a:cubicBezTo>
                    <a:pt x="2465" y="937"/>
                    <a:pt x="2442" y="914"/>
                    <a:pt x="2442" y="891"/>
                  </a:cubicBezTo>
                  <a:cubicBezTo>
                    <a:pt x="2397" y="800"/>
                    <a:pt x="2374" y="731"/>
                    <a:pt x="2328" y="640"/>
                  </a:cubicBezTo>
                  <a:cubicBezTo>
                    <a:pt x="2283" y="571"/>
                    <a:pt x="2237" y="503"/>
                    <a:pt x="2169" y="435"/>
                  </a:cubicBezTo>
                  <a:cubicBezTo>
                    <a:pt x="2146" y="412"/>
                    <a:pt x="2123" y="389"/>
                    <a:pt x="2100" y="366"/>
                  </a:cubicBezTo>
                  <a:cubicBezTo>
                    <a:pt x="2032" y="298"/>
                    <a:pt x="1963" y="252"/>
                    <a:pt x="1895" y="206"/>
                  </a:cubicBezTo>
                  <a:cubicBezTo>
                    <a:pt x="1872" y="183"/>
                    <a:pt x="1849" y="161"/>
                    <a:pt x="1803" y="161"/>
                  </a:cubicBezTo>
                  <a:cubicBezTo>
                    <a:pt x="1735" y="115"/>
                    <a:pt x="1644" y="69"/>
                    <a:pt x="1575" y="46"/>
                  </a:cubicBezTo>
                  <a:cubicBezTo>
                    <a:pt x="1484" y="24"/>
                    <a:pt x="1392" y="24"/>
                    <a:pt x="1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244200" y="916975"/>
              <a:ext cx="41125" cy="53175"/>
            </a:xfrm>
            <a:custGeom>
              <a:avLst/>
              <a:gdLst/>
              <a:ahLst/>
              <a:cxnLst/>
              <a:rect l="l" t="t" r="r" b="b"/>
              <a:pathLst>
                <a:path w="1645" h="2127" extrusionOk="0">
                  <a:moveTo>
                    <a:pt x="901" y="0"/>
                  </a:moveTo>
                  <a:cubicBezTo>
                    <a:pt x="883" y="0"/>
                    <a:pt x="864" y="1"/>
                    <a:pt x="845" y="4"/>
                  </a:cubicBezTo>
                  <a:cubicBezTo>
                    <a:pt x="777" y="4"/>
                    <a:pt x="708" y="27"/>
                    <a:pt x="640" y="27"/>
                  </a:cubicBezTo>
                  <a:cubicBezTo>
                    <a:pt x="526" y="49"/>
                    <a:pt x="434" y="118"/>
                    <a:pt x="343" y="209"/>
                  </a:cubicBezTo>
                  <a:cubicBezTo>
                    <a:pt x="206" y="323"/>
                    <a:pt x="115" y="506"/>
                    <a:pt x="46" y="688"/>
                  </a:cubicBezTo>
                  <a:cubicBezTo>
                    <a:pt x="24" y="780"/>
                    <a:pt x="1" y="894"/>
                    <a:pt x="1" y="962"/>
                  </a:cubicBezTo>
                  <a:cubicBezTo>
                    <a:pt x="1" y="1008"/>
                    <a:pt x="1" y="1031"/>
                    <a:pt x="1" y="1054"/>
                  </a:cubicBezTo>
                  <a:cubicBezTo>
                    <a:pt x="1" y="1054"/>
                    <a:pt x="1" y="1076"/>
                    <a:pt x="1" y="1076"/>
                  </a:cubicBezTo>
                  <a:cubicBezTo>
                    <a:pt x="1" y="1099"/>
                    <a:pt x="1" y="1145"/>
                    <a:pt x="1" y="1168"/>
                  </a:cubicBezTo>
                  <a:cubicBezTo>
                    <a:pt x="1" y="1259"/>
                    <a:pt x="24" y="1350"/>
                    <a:pt x="46" y="1442"/>
                  </a:cubicBezTo>
                  <a:cubicBezTo>
                    <a:pt x="69" y="1487"/>
                    <a:pt x="115" y="1533"/>
                    <a:pt x="138" y="1579"/>
                  </a:cubicBezTo>
                  <a:cubicBezTo>
                    <a:pt x="138" y="1601"/>
                    <a:pt x="138" y="1624"/>
                    <a:pt x="160" y="1624"/>
                  </a:cubicBezTo>
                  <a:cubicBezTo>
                    <a:pt x="252" y="1784"/>
                    <a:pt x="389" y="1944"/>
                    <a:pt x="549" y="2035"/>
                  </a:cubicBezTo>
                  <a:cubicBezTo>
                    <a:pt x="663" y="2104"/>
                    <a:pt x="777" y="2126"/>
                    <a:pt x="914" y="2126"/>
                  </a:cubicBezTo>
                  <a:cubicBezTo>
                    <a:pt x="1005" y="2126"/>
                    <a:pt x="1096" y="2104"/>
                    <a:pt x="1165" y="2058"/>
                  </a:cubicBezTo>
                  <a:cubicBezTo>
                    <a:pt x="1256" y="2035"/>
                    <a:pt x="1347" y="1990"/>
                    <a:pt x="1393" y="1921"/>
                  </a:cubicBezTo>
                  <a:cubicBezTo>
                    <a:pt x="1484" y="1830"/>
                    <a:pt x="1553" y="1738"/>
                    <a:pt x="1576" y="1624"/>
                  </a:cubicBezTo>
                  <a:cubicBezTo>
                    <a:pt x="1621" y="1510"/>
                    <a:pt x="1621" y="1373"/>
                    <a:pt x="1644" y="1282"/>
                  </a:cubicBezTo>
                  <a:cubicBezTo>
                    <a:pt x="1644" y="1168"/>
                    <a:pt x="1621" y="1031"/>
                    <a:pt x="1598" y="917"/>
                  </a:cubicBezTo>
                  <a:cubicBezTo>
                    <a:pt x="1598" y="848"/>
                    <a:pt x="1553" y="780"/>
                    <a:pt x="1530" y="711"/>
                  </a:cubicBezTo>
                  <a:cubicBezTo>
                    <a:pt x="1530" y="711"/>
                    <a:pt x="1530" y="711"/>
                    <a:pt x="1530" y="688"/>
                  </a:cubicBezTo>
                  <a:cubicBezTo>
                    <a:pt x="1530" y="597"/>
                    <a:pt x="1507" y="506"/>
                    <a:pt x="1462" y="437"/>
                  </a:cubicBezTo>
                  <a:cubicBezTo>
                    <a:pt x="1439" y="346"/>
                    <a:pt x="1393" y="278"/>
                    <a:pt x="1325" y="209"/>
                  </a:cubicBezTo>
                  <a:cubicBezTo>
                    <a:pt x="1202" y="86"/>
                    <a:pt x="106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302975" y="1072850"/>
              <a:ext cx="55950" cy="61775"/>
            </a:xfrm>
            <a:custGeom>
              <a:avLst/>
              <a:gdLst/>
              <a:ahLst/>
              <a:cxnLst/>
              <a:rect l="l" t="t" r="r" b="b"/>
              <a:pathLst>
                <a:path w="2238" h="2471" extrusionOk="0">
                  <a:moveTo>
                    <a:pt x="959" y="0"/>
                  </a:moveTo>
                  <a:cubicBezTo>
                    <a:pt x="777" y="23"/>
                    <a:pt x="594" y="68"/>
                    <a:pt x="457" y="205"/>
                  </a:cubicBezTo>
                  <a:cubicBezTo>
                    <a:pt x="389" y="297"/>
                    <a:pt x="320" y="388"/>
                    <a:pt x="252" y="479"/>
                  </a:cubicBezTo>
                  <a:cubicBezTo>
                    <a:pt x="183" y="571"/>
                    <a:pt x="138" y="685"/>
                    <a:pt x="92" y="799"/>
                  </a:cubicBezTo>
                  <a:cubicBezTo>
                    <a:pt x="69" y="845"/>
                    <a:pt x="69" y="890"/>
                    <a:pt x="46" y="959"/>
                  </a:cubicBezTo>
                  <a:cubicBezTo>
                    <a:pt x="24" y="1073"/>
                    <a:pt x="1" y="1187"/>
                    <a:pt x="24" y="1324"/>
                  </a:cubicBezTo>
                  <a:cubicBezTo>
                    <a:pt x="46" y="1529"/>
                    <a:pt x="92" y="1758"/>
                    <a:pt x="229" y="1940"/>
                  </a:cubicBezTo>
                  <a:cubicBezTo>
                    <a:pt x="275" y="2009"/>
                    <a:pt x="343" y="2100"/>
                    <a:pt x="434" y="2168"/>
                  </a:cubicBezTo>
                  <a:cubicBezTo>
                    <a:pt x="571" y="2283"/>
                    <a:pt x="663" y="2351"/>
                    <a:pt x="845" y="2419"/>
                  </a:cubicBezTo>
                  <a:cubicBezTo>
                    <a:pt x="948" y="2454"/>
                    <a:pt x="1062" y="2471"/>
                    <a:pt x="1173" y="2471"/>
                  </a:cubicBezTo>
                  <a:cubicBezTo>
                    <a:pt x="1285" y="2471"/>
                    <a:pt x="1393" y="2454"/>
                    <a:pt x="1484" y="2419"/>
                  </a:cubicBezTo>
                  <a:cubicBezTo>
                    <a:pt x="1667" y="2351"/>
                    <a:pt x="1758" y="2305"/>
                    <a:pt x="1895" y="2168"/>
                  </a:cubicBezTo>
                  <a:cubicBezTo>
                    <a:pt x="1987" y="2100"/>
                    <a:pt x="2055" y="2009"/>
                    <a:pt x="2101" y="1917"/>
                  </a:cubicBezTo>
                  <a:cubicBezTo>
                    <a:pt x="2146" y="1826"/>
                    <a:pt x="2192" y="1735"/>
                    <a:pt x="2215" y="1643"/>
                  </a:cubicBezTo>
                  <a:cubicBezTo>
                    <a:pt x="2238" y="1575"/>
                    <a:pt x="2238" y="1461"/>
                    <a:pt x="2238" y="1392"/>
                  </a:cubicBezTo>
                  <a:cubicBezTo>
                    <a:pt x="2238" y="1301"/>
                    <a:pt x="2238" y="1210"/>
                    <a:pt x="2215" y="1141"/>
                  </a:cubicBezTo>
                  <a:cubicBezTo>
                    <a:pt x="2123" y="913"/>
                    <a:pt x="1964" y="685"/>
                    <a:pt x="1758" y="571"/>
                  </a:cubicBezTo>
                  <a:cubicBezTo>
                    <a:pt x="1713" y="548"/>
                    <a:pt x="1667" y="548"/>
                    <a:pt x="1621" y="525"/>
                  </a:cubicBezTo>
                  <a:cubicBezTo>
                    <a:pt x="1598" y="411"/>
                    <a:pt x="1530" y="297"/>
                    <a:pt x="1439" y="205"/>
                  </a:cubicBezTo>
                  <a:cubicBezTo>
                    <a:pt x="1325" y="91"/>
                    <a:pt x="1142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420525" y="1243525"/>
              <a:ext cx="57675" cy="69800"/>
            </a:xfrm>
            <a:custGeom>
              <a:avLst/>
              <a:gdLst/>
              <a:ahLst/>
              <a:cxnLst/>
              <a:rect l="l" t="t" r="r" b="b"/>
              <a:pathLst>
                <a:path w="2307" h="2792" extrusionOk="0">
                  <a:moveTo>
                    <a:pt x="1090" y="0"/>
                  </a:moveTo>
                  <a:cubicBezTo>
                    <a:pt x="987" y="0"/>
                    <a:pt x="886" y="23"/>
                    <a:pt x="800" y="66"/>
                  </a:cubicBezTo>
                  <a:cubicBezTo>
                    <a:pt x="708" y="89"/>
                    <a:pt x="640" y="135"/>
                    <a:pt x="571" y="203"/>
                  </a:cubicBezTo>
                  <a:cubicBezTo>
                    <a:pt x="480" y="294"/>
                    <a:pt x="434" y="386"/>
                    <a:pt x="389" y="500"/>
                  </a:cubicBezTo>
                  <a:cubicBezTo>
                    <a:pt x="320" y="683"/>
                    <a:pt x="252" y="865"/>
                    <a:pt x="183" y="1048"/>
                  </a:cubicBezTo>
                  <a:cubicBezTo>
                    <a:pt x="183" y="1093"/>
                    <a:pt x="161" y="1116"/>
                    <a:pt x="161" y="1162"/>
                  </a:cubicBezTo>
                  <a:cubicBezTo>
                    <a:pt x="115" y="1230"/>
                    <a:pt x="69" y="1322"/>
                    <a:pt x="46" y="1413"/>
                  </a:cubicBezTo>
                  <a:cubicBezTo>
                    <a:pt x="24" y="1504"/>
                    <a:pt x="1" y="1618"/>
                    <a:pt x="24" y="1710"/>
                  </a:cubicBezTo>
                  <a:cubicBezTo>
                    <a:pt x="24" y="1915"/>
                    <a:pt x="92" y="2098"/>
                    <a:pt x="206" y="2257"/>
                  </a:cubicBezTo>
                  <a:cubicBezTo>
                    <a:pt x="320" y="2440"/>
                    <a:pt x="434" y="2577"/>
                    <a:pt x="617" y="2668"/>
                  </a:cubicBezTo>
                  <a:cubicBezTo>
                    <a:pt x="788" y="2746"/>
                    <a:pt x="958" y="2792"/>
                    <a:pt x="1136" y="2792"/>
                  </a:cubicBezTo>
                  <a:cubicBezTo>
                    <a:pt x="1220" y="2792"/>
                    <a:pt x="1305" y="2782"/>
                    <a:pt x="1393" y="2760"/>
                  </a:cubicBezTo>
                  <a:cubicBezTo>
                    <a:pt x="1576" y="2714"/>
                    <a:pt x="1758" y="2600"/>
                    <a:pt x="1895" y="2463"/>
                  </a:cubicBezTo>
                  <a:cubicBezTo>
                    <a:pt x="2032" y="2349"/>
                    <a:pt x="2123" y="2189"/>
                    <a:pt x="2192" y="2029"/>
                  </a:cubicBezTo>
                  <a:cubicBezTo>
                    <a:pt x="2260" y="1847"/>
                    <a:pt x="2306" y="1687"/>
                    <a:pt x="2306" y="1504"/>
                  </a:cubicBezTo>
                  <a:cubicBezTo>
                    <a:pt x="2306" y="1276"/>
                    <a:pt x="2238" y="1071"/>
                    <a:pt x="2146" y="865"/>
                  </a:cubicBezTo>
                  <a:cubicBezTo>
                    <a:pt x="2009" y="546"/>
                    <a:pt x="1713" y="294"/>
                    <a:pt x="1416" y="89"/>
                  </a:cubicBezTo>
                  <a:cubicBezTo>
                    <a:pt x="1320" y="29"/>
                    <a:pt x="1204" y="0"/>
                    <a:pt x="1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569475" y="1294525"/>
              <a:ext cx="75350" cy="59100"/>
            </a:xfrm>
            <a:custGeom>
              <a:avLst/>
              <a:gdLst/>
              <a:ahLst/>
              <a:cxnLst/>
              <a:rect l="l" t="t" r="r" b="b"/>
              <a:pathLst>
                <a:path w="3014" h="2364" extrusionOk="0">
                  <a:moveTo>
                    <a:pt x="1977" y="1"/>
                  </a:moveTo>
                  <a:cubicBezTo>
                    <a:pt x="1889" y="1"/>
                    <a:pt x="1803" y="12"/>
                    <a:pt x="1735" y="35"/>
                  </a:cubicBezTo>
                  <a:cubicBezTo>
                    <a:pt x="1552" y="103"/>
                    <a:pt x="1415" y="195"/>
                    <a:pt x="1301" y="354"/>
                  </a:cubicBezTo>
                  <a:cubicBezTo>
                    <a:pt x="1301" y="354"/>
                    <a:pt x="1301" y="354"/>
                    <a:pt x="1301" y="377"/>
                  </a:cubicBezTo>
                  <a:cubicBezTo>
                    <a:pt x="1233" y="286"/>
                    <a:pt x="1119" y="217"/>
                    <a:pt x="1004" y="195"/>
                  </a:cubicBezTo>
                  <a:cubicBezTo>
                    <a:pt x="951" y="187"/>
                    <a:pt x="890" y="182"/>
                    <a:pt x="828" y="182"/>
                  </a:cubicBezTo>
                  <a:cubicBezTo>
                    <a:pt x="703" y="182"/>
                    <a:pt x="571" y="202"/>
                    <a:pt x="479" y="263"/>
                  </a:cubicBezTo>
                  <a:cubicBezTo>
                    <a:pt x="343" y="377"/>
                    <a:pt x="251" y="446"/>
                    <a:pt x="137" y="605"/>
                  </a:cubicBezTo>
                  <a:cubicBezTo>
                    <a:pt x="114" y="674"/>
                    <a:pt x="91" y="742"/>
                    <a:pt x="46" y="811"/>
                  </a:cubicBezTo>
                  <a:cubicBezTo>
                    <a:pt x="46" y="834"/>
                    <a:pt x="46" y="879"/>
                    <a:pt x="23" y="902"/>
                  </a:cubicBezTo>
                  <a:cubicBezTo>
                    <a:pt x="0" y="994"/>
                    <a:pt x="0" y="1108"/>
                    <a:pt x="0" y="1222"/>
                  </a:cubicBezTo>
                  <a:cubicBezTo>
                    <a:pt x="23" y="1404"/>
                    <a:pt x="46" y="1518"/>
                    <a:pt x="137" y="1701"/>
                  </a:cubicBezTo>
                  <a:cubicBezTo>
                    <a:pt x="343" y="2135"/>
                    <a:pt x="822" y="2340"/>
                    <a:pt x="1278" y="2363"/>
                  </a:cubicBezTo>
                  <a:cubicBezTo>
                    <a:pt x="1461" y="2363"/>
                    <a:pt x="1666" y="2340"/>
                    <a:pt x="1849" y="2295"/>
                  </a:cubicBezTo>
                  <a:cubicBezTo>
                    <a:pt x="2032" y="2249"/>
                    <a:pt x="2191" y="2180"/>
                    <a:pt x="2351" y="2112"/>
                  </a:cubicBezTo>
                  <a:cubicBezTo>
                    <a:pt x="2557" y="1998"/>
                    <a:pt x="2716" y="1838"/>
                    <a:pt x="2830" y="1655"/>
                  </a:cubicBezTo>
                  <a:cubicBezTo>
                    <a:pt x="2899" y="1564"/>
                    <a:pt x="2945" y="1450"/>
                    <a:pt x="2967" y="1359"/>
                  </a:cubicBezTo>
                  <a:cubicBezTo>
                    <a:pt x="3013" y="1199"/>
                    <a:pt x="3013" y="1085"/>
                    <a:pt x="2990" y="925"/>
                  </a:cubicBezTo>
                  <a:cubicBezTo>
                    <a:pt x="2967" y="674"/>
                    <a:pt x="2853" y="446"/>
                    <a:pt x="2648" y="263"/>
                  </a:cubicBezTo>
                  <a:cubicBezTo>
                    <a:pt x="2534" y="149"/>
                    <a:pt x="2397" y="58"/>
                    <a:pt x="2237" y="35"/>
                  </a:cubicBezTo>
                  <a:cubicBezTo>
                    <a:pt x="2157" y="12"/>
                    <a:pt x="2066" y="1"/>
                    <a:pt x="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708125" y="1187100"/>
              <a:ext cx="66225" cy="64950"/>
            </a:xfrm>
            <a:custGeom>
              <a:avLst/>
              <a:gdLst/>
              <a:ahLst/>
              <a:cxnLst/>
              <a:rect l="l" t="t" r="r" b="b"/>
              <a:pathLst>
                <a:path w="2649" h="2598" extrusionOk="0">
                  <a:moveTo>
                    <a:pt x="1618" y="1"/>
                  </a:moveTo>
                  <a:cubicBezTo>
                    <a:pt x="1570" y="1"/>
                    <a:pt x="1519" y="6"/>
                    <a:pt x="1462" y="18"/>
                  </a:cubicBezTo>
                  <a:cubicBezTo>
                    <a:pt x="1370" y="18"/>
                    <a:pt x="1302" y="41"/>
                    <a:pt x="1210" y="86"/>
                  </a:cubicBezTo>
                  <a:cubicBezTo>
                    <a:pt x="1096" y="178"/>
                    <a:pt x="959" y="315"/>
                    <a:pt x="914" y="452"/>
                  </a:cubicBezTo>
                  <a:cubicBezTo>
                    <a:pt x="843" y="434"/>
                    <a:pt x="769" y="423"/>
                    <a:pt x="695" y="423"/>
                  </a:cubicBezTo>
                  <a:cubicBezTo>
                    <a:pt x="579" y="423"/>
                    <a:pt x="464" y="450"/>
                    <a:pt x="366" y="520"/>
                  </a:cubicBezTo>
                  <a:cubicBezTo>
                    <a:pt x="229" y="611"/>
                    <a:pt x="92" y="748"/>
                    <a:pt x="46" y="931"/>
                  </a:cubicBezTo>
                  <a:cubicBezTo>
                    <a:pt x="1" y="1159"/>
                    <a:pt x="1" y="1387"/>
                    <a:pt x="69" y="1593"/>
                  </a:cubicBezTo>
                  <a:cubicBezTo>
                    <a:pt x="138" y="1798"/>
                    <a:pt x="229" y="1981"/>
                    <a:pt x="389" y="2141"/>
                  </a:cubicBezTo>
                  <a:cubicBezTo>
                    <a:pt x="457" y="2232"/>
                    <a:pt x="548" y="2278"/>
                    <a:pt x="617" y="2346"/>
                  </a:cubicBezTo>
                  <a:cubicBezTo>
                    <a:pt x="663" y="2392"/>
                    <a:pt x="708" y="2415"/>
                    <a:pt x="777" y="2437"/>
                  </a:cubicBezTo>
                  <a:cubicBezTo>
                    <a:pt x="868" y="2483"/>
                    <a:pt x="959" y="2529"/>
                    <a:pt x="1073" y="2551"/>
                  </a:cubicBezTo>
                  <a:cubicBezTo>
                    <a:pt x="1188" y="2574"/>
                    <a:pt x="1302" y="2597"/>
                    <a:pt x="1416" y="2597"/>
                  </a:cubicBezTo>
                  <a:cubicBezTo>
                    <a:pt x="1621" y="2574"/>
                    <a:pt x="1827" y="2529"/>
                    <a:pt x="2009" y="2415"/>
                  </a:cubicBezTo>
                  <a:cubicBezTo>
                    <a:pt x="2192" y="2300"/>
                    <a:pt x="2329" y="2163"/>
                    <a:pt x="2420" y="1981"/>
                  </a:cubicBezTo>
                  <a:cubicBezTo>
                    <a:pt x="2603" y="1661"/>
                    <a:pt x="2648" y="1296"/>
                    <a:pt x="2580" y="954"/>
                  </a:cubicBezTo>
                  <a:cubicBezTo>
                    <a:pt x="2534" y="794"/>
                    <a:pt x="2466" y="634"/>
                    <a:pt x="2375" y="520"/>
                  </a:cubicBezTo>
                  <a:cubicBezTo>
                    <a:pt x="2329" y="429"/>
                    <a:pt x="2260" y="337"/>
                    <a:pt x="2169" y="269"/>
                  </a:cubicBezTo>
                  <a:cubicBezTo>
                    <a:pt x="2123" y="223"/>
                    <a:pt x="2055" y="178"/>
                    <a:pt x="1986" y="132"/>
                  </a:cubicBezTo>
                  <a:cubicBezTo>
                    <a:pt x="1918" y="86"/>
                    <a:pt x="1827" y="64"/>
                    <a:pt x="1758" y="18"/>
                  </a:cubicBezTo>
                  <a:cubicBezTo>
                    <a:pt x="1713" y="6"/>
                    <a:pt x="1667" y="1"/>
                    <a:pt x="1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3825100" y="989275"/>
              <a:ext cx="63375" cy="71075"/>
            </a:xfrm>
            <a:custGeom>
              <a:avLst/>
              <a:gdLst/>
              <a:ahLst/>
              <a:cxnLst/>
              <a:rect l="l" t="t" r="r" b="b"/>
              <a:pathLst>
                <a:path w="2535" h="2843" extrusionOk="0">
                  <a:moveTo>
                    <a:pt x="1148" y="0"/>
                  </a:moveTo>
                  <a:cubicBezTo>
                    <a:pt x="1023" y="0"/>
                    <a:pt x="891" y="41"/>
                    <a:pt x="800" y="102"/>
                  </a:cubicBezTo>
                  <a:cubicBezTo>
                    <a:pt x="640" y="170"/>
                    <a:pt x="503" y="353"/>
                    <a:pt x="480" y="513"/>
                  </a:cubicBezTo>
                  <a:cubicBezTo>
                    <a:pt x="435" y="672"/>
                    <a:pt x="457" y="809"/>
                    <a:pt x="503" y="946"/>
                  </a:cubicBezTo>
                  <a:cubicBezTo>
                    <a:pt x="366" y="1015"/>
                    <a:pt x="252" y="1129"/>
                    <a:pt x="161" y="1266"/>
                  </a:cubicBezTo>
                  <a:cubicBezTo>
                    <a:pt x="1" y="1563"/>
                    <a:pt x="47" y="1928"/>
                    <a:pt x="183" y="2225"/>
                  </a:cubicBezTo>
                  <a:cubicBezTo>
                    <a:pt x="402" y="2596"/>
                    <a:pt x="809" y="2842"/>
                    <a:pt x="1224" y="2842"/>
                  </a:cubicBezTo>
                  <a:cubicBezTo>
                    <a:pt x="1243" y="2842"/>
                    <a:pt x="1261" y="2842"/>
                    <a:pt x="1279" y="2841"/>
                  </a:cubicBezTo>
                  <a:cubicBezTo>
                    <a:pt x="1507" y="2841"/>
                    <a:pt x="1736" y="2795"/>
                    <a:pt x="1918" y="2658"/>
                  </a:cubicBezTo>
                  <a:cubicBezTo>
                    <a:pt x="2101" y="2521"/>
                    <a:pt x="2261" y="2362"/>
                    <a:pt x="2375" y="2156"/>
                  </a:cubicBezTo>
                  <a:cubicBezTo>
                    <a:pt x="2466" y="1951"/>
                    <a:pt x="2534" y="1745"/>
                    <a:pt x="2534" y="1517"/>
                  </a:cubicBezTo>
                  <a:cubicBezTo>
                    <a:pt x="2534" y="1266"/>
                    <a:pt x="2466" y="1060"/>
                    <a:pt x="2352" y="832"/>
                  </a:cubicBezTo>
                  <a:cubicBezTo>
                    <a:pt x="2146" y="444"/>
                    <a:pt x="1736" y="147"/>
                    <a:pt x="1325" y="33"/>
                  </a:cubicBezTo>
                  <a:cubicBezTo>
                    <a:pt x="1271" y="11"/>
                    <a:pt x="1211" y="0"/>
                    <a:pt x="1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880450" y="813200"/>
              <a:ext cx="55950" cy="57100"/>
            </a:xfrm>
            <a:custGeom>
              <a:avLst/>
              <a:gdLst/>
              <a:ahLst/>
              <a:cxnLst/>
              <a:rect l="l" t="t" r="r" b="b"/>
              <a:pathLst>
                <a:path w="2238" h="2284" extrusionOk="0">
                  <a:moveTo>
                    <a:pt x="1051" y="1"/>
                  </a:moveTo>
                  <a:cubicBezTo>
                    <a:pt x="960" y="1"/>
                    <a:pt x="868" y="1"/>
                    <a:pt x="777" y="23"/>
                  </a:cubicBezTo>
                  <a:cubicBezTo>
                    <a:pt x="731" y="23"/>
                    <a:pt x="709" y="46"/>
                    <a:pt x="663" y="46"/>
                  </a:cubicBezTo>
                  <a:cubicBezTo>
                    <a:pt x="594" y="92"/>
                    <a:pt x="480" y="115"/>
                    <a:pt x="412" y="183"/>
                  </a:cubicBezTo>
                  <a:cubicBezTo>
                    <a:pt x="343" y="229"/>
                    <a:pt x="252" y="274"/>
                    <a:pt x="206" y="366"/>
                  </a:cubicBezTo>
                  <a:cubicBezTo>
                    <a:pt x="138" y="411"/>
                    <a:pt x="92" y="503"/>
                    <a:pt x="47" y="571"/>
                  </a:cubicBezTo>
                  <a:cubicBezTo>
                    <a:pt x="24" y="662"/>
                    <a:pt x="1" y="754"/>
                    <a:pt x="1" y="845"/>
                  </a:cubicBezTo>
                  <a:cubicBezTo>
                    <a:pt x="1" y="936"/>
                    <a:pt x="24" y="1028"/>
                    <a:pt x="47" y="1119"/>
                  </a:cubicBezTo>
                  <a:cubicBezTo>
                    <a:pt x="92" y="1210"/>
                    <a:pt x="138" y="1279"/>
                    <a:pt x="206" y="1347"/>
                  </a:cubicBezTo>
                  <a:cubicBezTo>
                    <a:pt x="206" y="1484"/>
                    <a:pt x="229" y="1621"/>
                    <a:pt x="252" y="1758"/>
                  </a:cubicBezTo>
                  <a:cubicBezTo>
                    <a:pt x="275" y="1872"/>
                    <a:pt x="343" y="1986"/>
                    <a:pt x="435" y="2055"/>
                  </a:cubicBezTo>
                  <a:cubicBezTo>
                    <a:pt x="526" y="2146"/>
                    <a:pt x="617" y="2215"/>
                    <a:pt x="731" y="2237"/>
                  </a:cubicBezTo>
                  <a:cubicBezTo>
                    <a:pt x="834" y="2272"/>
                    <a:pt x="931" y="2283"/>
                    <a:pt x="1025" y="2283"/>
                  </a:cubicBezTo>
                  <a:cubicBezTo>
                    <a:pt x="1119" y="2283"/>
                    <a:pt x="1211" y="2272"/>
                    <a:pt x="1302" y="2260"/>
                  </a:cubicBezTo>
                  <a:cubicBezTo>
                    <a:pt x="1393" y="2237"/>
                    <a:pt x="1485" y="2192"/>
                    <a:pt x="1553" y="2146"/>
                  </a:cubicBezTo>
                  <a:cubicBezTo>
                    <a:pt x="1599" y="2123"/>
                    <a:pt x="1644" y="2123"/>
                    <a:pt x="1667" y="2078"/>
                  </a:cubicBezTo>
                  <a:cubicBezTo>
                    <a:pt x="1736" y="2032"/>
                    <a:pt x="1827" y="1986"/>
                    <a:pt x="1873" y="1918"/>
                  </a:cubicBezTo>
                  <a:cubicBezTo>
                    <a:pt x="1941" y="1849"/>
                    <a:pt x="2010" y="1758"/>
                    <a:pt x="2055" y="1690"/>
                  </a:cubicBezTo>
                  <a:cubicBezTo>
                    <a:pt x="2147" y="1507"/>
                    <a:pt x="2192" y="1347"/>
                    <a:pt x="2215" y="1142"/>
                  </a:cubicBezTo>
                  <a:cubicBezTo>
                    <a:pt x="2238" y="959"/>
                    <a:pt x="2169" y="777"/>
                    <a:pt x="2078" y="617"/>
                  </a:cubicBezTo>
                  <a:cubicBezTo>
                    <a:pt x="2078" y="571"/>
                    <a:pt x="2055" y="548"/>
                    <a:pt x="2032" y="525"/>
                  </a:cubicBezTo>
                  <a:cubicBezTo>
                    <a:pt x="1987" y="457"/>
                    <a:pt x="1941" y="366"/>
                    <a:pt x="1873" y="320"/>
                  </a:cubicBezTo>
                  <a:cubicBezTo>
                    <a:pt x="1804" y="274"/>
                    <a:pt x="1736" y="206"/>
                    <a:pt x="1667" y="160"/>
                  </a:cubicBezTo>
                  <a:cubicBezTo>
                    <a:pt x="1599" y="115"/>
                    <a:pt x="1507" y="92"/>
                    <a:pt x="1416" y="46"/>
                  </a:cubicBezTo>
                  <a:cubicBezTo>
                    <a:pt x="1393" y="46"/>
                    <a:pt x="1348" y="46"/>
                    <a:pt x="1325" y="23"/>
                  </a:cubicBezTo>
                  <a:cubicBezTo>
                    <a:pt x="1233" y="23"/>
                    <a:pt x="1142" y="1"/>
                    <a:pt x="1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822825" y="620900"/>
              <a:ext cx="59950" cy="65075"/>
            </a:xfrm>
            <a:custGeom>
              <a:avLst/>
              <a:gdLst/>
              <a:ahLst/>
              <a:cxnLst/>
              <a:rect l="l" t="t" r="r" b="b"/>
              <a:pathLst>
                <a:path w="2398" h="2603" extrusionOk="0">
                  <a:moveTo>
                    <a:pt x="708" y="0"/>
                  </a:moveTo>
                  <a:cubicBezTo>
                    <a:pt x="586" y="0"/>
                    <a:pt x="465" y="31"/>
                    <a:pt x="343" y="92"/>
                  </a:cubicBezTo>
                  <a:cubicBezTo>
                    <a:pt x="206" y="183"/>
                    <a:pt x="69" y="343"/>
                    <a:pt x="23" y="503"/>
                  </a:cubicBezTo>
                  <a:cubicBezTo>
                    <a:pt x="1" y="685"/>
                    <a:pt x="1" y="891"/>
                    <a:pt x="92" y="1050"/>
                  </a:cubicBezTo>
                  <a:cubicBezTo>
                    <a:pt x="115" y="1073"/>
                    <a:pt x="138" y="1096"/>
                    <a:pt x="160" y="1119"/>
                  </a:cubicBezTo>
                  <a:cubicBezTo>
                    <a:pt x="138" y="1210"/>
                    <a:pt x="138" y="1279"/>
                    <a:pt x="138" y="1370"/>
                  </a:cubicBezTo>
                  <a:cubicBezTo>
                    <a:pt x="138" y="1484"/>
                    <a:pt x="160" y="1598"/>
                    <a:pt x="183" y="1712"/>
                  </a:cubicBezTo>
                  <a:cubicBezTo>
                    <a:pt x="229" y="1804"/>
                    <a:pt x="252" y="1872"/>
                    <a:pt x="297" y="1963"/>
                  </a:cubicBezTo>
                  <a:cubicBezTo>
                    <a:pt x="297" y="1986"/>
                    <a:pt x="320" y="2009"/>
                    <a:pt x="343" y="2055"/>
                  </a:cubicBezTo>
                  <a:cubicBezTo>
                    <a:pt x="411" y="2146"/>
                    <a:pt x="480" y="2214"/>
                    <a:pt x="548" y="2283"/>
                  </a:cubicBezTo>
                  <a:cubicBezTo>
                    <a:pt x="708" y="2420"/>
                    <a:pt x="799" y="2466"/>
                    <a:pt x="982" y="2534"/>
                  </a:cubicBezTo>
                  <a:cubicBezTo>
                    <a:pt x="1028" y="2557"/>
                    <a:pt x="1051" y="2557"/>
                    <a:pt x="1073" y="2557"/>
                  </a:cubicBezTo>
                  <a:cubicBezTo>
                    <a:pt x="1142" y="2580"/>
                    <a:pt x="1233" y="2602"/>
                    <a:pt x="1324" y="2602"/>
                  </a:cubicBezTo>
                  <a:cubicBezTo>
                    <a:pt x="1507" y="2602"/>
                    <a:pt x="1644" y="2557"/>
                    <a:pt x="1804" y="2466"/>
                  </a:cubicBezTo>
                  <a:cubicBezTo>
                    <a:pt x="1895" y="2443"/>
                    <a:pt x="1986" y="2374"/>
                    <a:pt x="2055" y="2306"/>
                  </a:cubicBezTo>
                  <a:cubicBezTo>
                    <a:pt x="2055" y="2283"/>
                    <a:pt x="2078" y="2283"/>
                    <a:pt x="2101" y="2260"/>
                  </a:cubicBezTo>
                  <a:cubicBezTo>
                    <a:pt x="2146" y="2192"/>
                    <a:pt x="2192" y="2123"/>
                    <a:pt x="2237" y="2077"/>
                  </a:cubicBezTo>
                  <a:cubicBezTo>
                    <a:pt x="2329" y="1895"/>
                    <a:pt x="2374" y="1689"/>
                    <a:pt x="2397" y="1484"/>
                  </a:cubicBezTo>
                  <a:cubicBezTo>
                    <a:pt x="2397" y="1119"/>
                    <a:pt x="2237" y="731"/>
                    <a:pt x="1964" y="503"/>
                  </a:cubicBezTo>
                  <a:cubicBezTo>
                    <a:pt x="1849" y="411"/>
                    <a:pt x="1758" y="343"/>
                    <a:pt x="1667" y="274"/>
                  </a:cubicBezTo>
                  <a:cubicBezTo>
                    <a:pt x="1553" y="229"/>
                    <a:pt x="1439" y="183"/>
                    <a:pt x="1324" y="137"/>
                  </a:cubicBezTo>
                  <a:cubicBezTo>
                    <a:pt x="1187" y="92"/>
                    <a:pt x="1028" y="46"/>
                    <a:pt x="891" y="23"/>
                  </a:cubicBezTo>
                  <a:cubicBezTo>
                    <a:pt x="830" y="8"/>
                    <a:pt x="769" y="0"/>
                    <a:pt x="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623675" y="556425"/>
              <a:ext cx="63375" cy="66325"/>
            </a:xfrm>
            <a:custGeom>
              <a:avLst/>
              <a:gdLst/>
              <a:ahLst/>
              <a:cxnLst/>
              <a:rect l="l" t="t" r="r" b="b"/>
              <a:pathLst>
                <a:path w="2535" h="2653" extrusionOk="0">
                  <a:moveTo>
                    <a:pt x="1119" y="0"/>
                  </a:moveTo>
                  <a:cubicBezTo>
                    <a:pt x="868" y="0"/>
                    <a:pt x="617" y="69"/>
                    <a:pt x="411" y="206"/>
                  </a:cubicBezTo>
                  <a:cubicBezTo>
                    <a:pt x="252" y="297"/>
                    <a:pt x="137" y="434"/>
                    <a:pt x="92" y="616"/>
                  </a:cubicBezTo>
                  <a:cubicBezTo>
                    <a:pt x="46" y="753"/>
                    <a:pt x="69" y="913"/>
                    <a:pt x="115" y="1050"/>
                  </a:cubicBezTo>
                  <a:cubicBezTo>
                    <a:pt x="46" y="1141"/>
                    <a:pt x="1" y="1278"/>
                    <a:pt x="1" y="1415"/>
                  </a:cubicBezTo>
                  <a:cubicBezTo>
                    <a:pt x="1" y="1621"/>
                    <a:pt x="69" y="1872"/>
                    <a:pt x="183" y="2054"/>
                  </a:cubicBezTo>
                  <a:cubicBezTo>
                    <a:pt x="320" y="2237"/>
                    <a:pt x="480" y="2397"/>
                    <a:pt x="685" y="2488"/>
                  </a:cubicBezTo>
                  <a:cubicBezTo>
                    <a:pt x="864" y="2587"/>
                    <a:pt x="1043" y="2652"/>
                    <a:pt x="1252" y="2652"/>
                  </a:cubicBezTo>
                  <a:cubicBezTo>
                    <a:pt x="1283" y="2652"/>
                    <a:pt x="1315" y="2651"/>
                    <a:pt x="1347" y="2648"/>
                  </a:cubicBezTo>
                  <a:cubicBezTo>
                    <a:pt x="1439" y="2648"/>
                    <a:pt x="1553" y="2625"/>
                    <a:pt x="1667" y="2579"/>
                  </a:cubicBezTo>
                  <a:cubicBezTo>
                    <a:pt x="1849" y="2511"/>
                    <a:pt x="1941" y="2465"/>
                    <a:pt x="2100" y="2328"/>
                  </a:cubicBezTo>
                  <a:cubicBezTo>
                    <a:pt x="2260" y="2191"/>
                    <a:pt x="2374" y="1986"/>
                    <a:pt x="2443" y="1781"/>
                  </a:cubicBezTo>
                  <a:cubicBezTo>
                    <a:pt x="2466" y="1735"/>
                    <a:pt x="2489" y="1689"/>
                    <a:pt x="2489" y="1621"/>
                  </a:cubicBezTo>
                  <a:cubicBezTo>
                    <a:pt x="2511" y="1507"/>
                    <a:pt x="2534" y="1392"/>
                    <a:pt x="2534" y="1278"/>
                  </a:cubicBezTo>
                  <a:cubicBezTo>
                    <a:pt x="2511" y="1050"/>
                    <a:pt x="2466" y="822"/>
                    <a:pt x="2329" y="639"/>
                  </a:cubicBezTo>
                  <a:cubicBezTo>
                    <a:pt x="2215" y="457"/>
                    <a:pt x="2055" y="274"/>
                    <a:pt x="1827" y="183"/>
                  </a:cubicBezTo>
                  <a:cubicBezTo>
                    <a:pt x="1621" y="69"/>
                    <a:pt x="1370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507275" y="709350"/>
              <a:ext cx="53650" cy="54800"/>
            </a:xfrm>
            <a:custGeom>
              <a:avLst/>
              <a:gdLst/>
              <a:ahLst/>
              <a:cxnLst/>
              <a:rect l="l" t="t" r="r" b="b"/>
              <a:pathLst>
                <a:path w="2146" h="2192" extrusionOk="0">
                  <a:moveTo>
                    <a:pt x="685" y="0"/>
                  </a:moveTo>
                  <a:cubicBezTo>
                    <a:pt x="594" y="0"/>
                    <a:pt x="502" y="23"/>
                    <a:pt x="411" y="69"/>
                  </a:cubicBezTo>
                  <a:cubicBezTo>
                    <a:pt x="343" y="92"/>
                    <a:pt x="251" y="137"/>
                    <a:pt x="206" y="206"/>
                  </a:cubicBezTo>
                  <a:cubicBezTo>
                    <a:pt x="137" y="274"/>
                    <a:pt x="91" y="343"/>
                    <a:pt x="46" y="434"/>
                  </a:cubicBezTo>
                  <a:cubicBezTo>
                    <a:pt x="0" y="525"/>
                    <a:pt x="0" y="617"/>
                    <a:pt x="0" y="708"/>
                  </a:cubicBezTo>
                  <a:cubicBezTo>
                    <a:pt x="0" y="890"/>
                    <a:pt x="69" y="1073"/>
                    <a:pt x="206" y="1187"/>
                  </a:cubicBezTo>
                  <a:cubicBezTo>
                    <a:pt x="206" y="1210"/>
                    <a:pt x="228" y="1210"/>
                    <a:pt x="228" y="1210"/>
                  </a:cubicBezTo>
                  <a:cubicBezTo>
                    <a:pt x="228" y="1301"/>
                    <a:pt x="251" y="1370"/>
                    <a:pt x="251" y="1461"/>
                  </a:cubicBezTo>
                  <a:cubicBezTo>
                    <a:pt x="274" y="1484"/>
                    <a:pt x="274" y="1507"/>
                    <a:pt x="274" y="1507"/>
                  </a:cubicBezTo>
                  <a:cubicBezTo>
                    <a:pt x="297" y="1575"/>
                    <a:pt x="320" y="1667"/>
                    <a:pt x="365" y="1712"/>
                  </a:cubicBezTo>
                  <a:cubicBezTo>
                    <a:pt x="365" y="1735"/>
                    <a:pt x="388" y="1758"/>
                    <a:pt x="388" y="1758"/>
                  </a:cubicBezTo>
                  <a:cubicBezTo>
                    <a:pt x="434" y="1826"/>
                    <a:pt x="480" y="1895"/>
                    <a:pt x="525" y="1940"/>
                  </a:cubicBezTo>
                  <a:cubicBezTo>
                    <a:pt x="639" y="2032"/>
                    <a:pt x="753" y="2100"/>
                    <a:pt x="913" y="2146"/>
                  </a:cubicBezTo>
                  <a:cubicBezTo>
                    <a:pt x="913" y="2169"/>
                    <a:pt x="936" y="2169"/>
                    <a:pt x="959" y="2169"/>
                  </a:cubicBezTo>
                  <a:cubicBezTo>
                    <a:pt x="1027" y="2192"/>
                    <a:pt x="1119" y="2192"/>
                    <a:pt x="1187" y="2192"/>
                  </a:cubicBezTo>
                  <a:cubicBezTo>
                    <a:pt x="1256" y="2192"/>
                    <a:pt x="1347" y="2169"/>
                    <a:pt x="1393" y="2169"/>
                  </a:cubicBezTo>
                  <a:lnTo>
                    <a:pt x="1415" y="2169"/>
                  </a:lnTo>
                  <a:cubicBezTo>
                    <a:pt x="1461" y="2146"/>
                    <a:pt x="1507" y="2123"/>
                    <a:pt x="1529" y="2123"/>
                  </a:cubicBezTo>
                  <a:cubicBezTo>
                    <a:pt x="1552" y="2100"/>
                    <a:pt x="1598" y="2100"/>
                    <a:pt x="1644" y="2077"/>
                  </a:cubicBezTo>
                  <a:cubicBezTo>
                    <a:pt x="1644" y="2077"/>
                    <a:pt x="1644" y="2055"/>
                    <a:pt x="1666" y="2055"/>
                  </a:cubicBezTo>
                  <a:cubicBezTo>
                    <a:pt x="1712" y="2032"/>
                    <a:pt x="1758" y="1986"/>
                    <a:pt x="1803" y="1940"/>
                  </a:cubicBezTo>
                  <a:cubicBezTo>
                    <a:pt x="1826" y="1918"/>
                    <a:pt x="1826" y="1918"/>
                    <a:pt x="1849" y="1895"/>
                  </a:cubicBezTo>
                  <a:cubicBezTo>
                    <a:pt x="1963" y="1758"/>
                    <a:pt x="2009" y="1689"/>
                    <a:pt x="2077" y="1507"/>
                  </a:cubicBezTo>
                  <a:cubicBezTo>
                    <a:pt x="2123" y="1415"/>
                    <a:pt x="2123" y="1301"/>
                    <a:pt x="2123" y="1210"/>
                  </a:cubicBezTo>
                  <a:cubicBezTo>
                    <a:pt x="2146" y="1119"/>
                    <a:pt x="2123" y="1005"/>
                    <a:pt x="2100" y="913"/>
                  </a:cubicBezTo>
                  <a:cubicBezTo>
                    <a:pt x="2100" y="890"/>
                    <a:pt x="2100" y="890"/>
                    <a:pt x="2100" y="868"/>
                  </a:cubicBezTo>
                  <a:cubicBezTo>
                    <a:pt x="2077" y="799"/>
                    <a:pt x="2032" y="708"/>
                    <a:pt x="2009" y="639"/>
                  </a:cubicBezTo>
                  <a:cubicBezTo>
                    <a:pt x="1986" y="594"/>
                    <a:pt x="1940" y="571"/>
                    <a:pt x="1918" y="525"/>
                  </a:cubicBezTo>
                  <a:cubicBezTo>
                    <a:pt x="1895" y="480"/>
                    <a:pt x="1849" y="434"/>
                    <a:pt x="1826" y="411"/>
                  </a:cubicBezTo>
                  <a:cubicBezTo>
                    <a:pt x="1758" y="343"/>
                    <a:pt x="1689" y="297"/>
                    <a:pt x="1621" y="251"/>
                  </a:cubicBezTo>
                  <a:cubicBezTo>
                    <a:pt x="1598" y="229"/>
                    <a:pt x="1575" y="229"/>
                    <a:pt x="1552" y="206"/>
                  </a:cubicBezTo>
                  <a:cubicBezTo>
                    <a:pt x="1529" y="206"/>
                    <a:pt x="1529" y="183"/>
                    <a:pt x="1507" y="183"/>
                  </a:cubicBezTo>
                  <a:cubicBezTo>
                    <a:pt x="1484" y="160"/>
                    <a:pt x="1461" y="114"/>
                    <a:pt x="1415" y="92"/>
                  </a:cubicBezTo>
                  <a:cubicBezTo>
                    <a:pt x="1300" y="42"/>
                    <a:pt x="1173" y="5"/>
                    <a:pt x="1051" y="5"/>
                  </a:cubicBezTo>
                  <a:cubicBezTo>
                    <a:pt x="1004" y="5"/>
                    <a:pt x="958" y="10"/>
                    <a:pt x="913" y="23"/>
                  </a:cubicBezTo>
                  <a:lnTo>
                    <a:pt x="868" y="23"/>
                  </a:lnTo>
                  <a:cubicBezTo>
                    <a:pt x="822" y="0"/>
                    <a:pt x="753" y="0"/>
                    <a:pt x="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382875" y="814350"/>
              <a:ext cx="54800" cy="53900"/>
            </a:xfrm>
            <a:custGeom>
              <a:avLst/>
              <a:gdLst/>
              <a:ahLst/>
              <a:cxnLst/>
              <a:rect l="l" t="t" r="r" b="b"/>
              <a:pathLst>
                <a:path w="2192" h="2156" extrusionOk="0">
                  <a:moveTo>
                    <a:pt x="1119" y="0"/>
                  </a:moveTo>
                  <a:cubicBezTo>
                    <a:pt x="1050" y="23"/>
                    <a:pt x="959" y="23"/>
                    <a:pt x="868" y="46"/>
                  </a:cubicBezTo>
                  <a:cubicBezTo>
                    <a:pt x="845" y="46"/>
                    <a:pt x="845" y="46"/>
                    <a:pt x="822" y="69"/>
                  </a:cubicBezTo>
                  <a:cubicBezTo>
                    <a:pt x="799" y="69"/>
                    <a:pt x="776" y="91"/>
                    <a:pt x="754" y="91"/>
                  </a:cubicBezTo>
                  <a:cubicBezTo>
                    <a:pt x="639" y="91"/>
                    <a:pt x="548" y="114"/>
                    <a:pt x="434" y="183"/>
                  </a:cubicBezTo>
                  <a:cubicBezTo>
                    <a:pt x="388" y="206"/>
                    <a:pt x="343" y="251"/>
                    <a:pt x="297" y="297"/>
                  </a:cubicBezTo>
                  <a:cubicBezTo>
                    <a:pt x="229" y="365"/>
                    <a:pt x="160" y="479"/>
                    <a:pt x="114" y="594"/>
                  </a:cubicBezTo>
                  <a:cubicBezTo>
                    <a:pt x="114" y="616"/>
                    <a:pt x="114" y="639"/>
                    <a:pt x="92" y="685"/>
                  </a:cubicBezTo>
                  <a:cubicBezTo>
                    <a:pt x="92" y="685"/>
                    <a:pt x="92" y="708"/>
                    <a:pt x="92" y="731"/>
                  </a:cubicBezTo>
                  <a:cubicBezTo>
                    <a:pt x="92" y="753"/>
                    <a:pt x="69" y="776"/>
                    <a:pt x="69" y="799"/>
                  </a:cubicBezTo>
                  <a:cubicBezTo>
                    <a:pt x="69" y="799"/>
                    <a:pt x="46" y="799"/>
                    <a:pt x="46" y="822"/>
                  </a:cubicBezTo>
                  <a:cubicBezTo>
                    <a:pt x="0" y="1004"/>
                    <a:pt x="23" y="1141"/>
                    <a:pt x="46" y="1324"/>
                  </a:cubicBezTo>
                  <a:cubicBezTo>
                    <a:pt x="69" y="1415"/>
                    <a:pt x="114" y="1484"/>
                    <a:pt x="183" y="1552"/>
                  </a:cubicBezTo>
                  <a:cubicBezTo>
                    <a:pt x="183" y="1575"/>
                    <a:pt x="206" y="1575"/>
                    <a:pt x="206" y="1598"/>
                  </a:cubicBezTo>
                  <a:cubicBezTo>
                    <a:pt x="206" y="1598"/>
                    <a:pt x="206" y="1598"/>
                    <a:pt x="229" y="1621"/>
                  </a:cubicBezTo>
                  <a:cubicBezTo>
                    <a:pt x="229" y="1644"/>
                    <a:pt x="251" y="1666"/>
                    <a:pt x="274" y="1689"/>
                  </a:cubicBezTo>
                  <a:cubicBezTo>
                    <a:pt x="320" y="1758"/>
                    <a:pt x="365" y="1826"/>
                    <a:pt x="434" y="1895"/>
                  </a:cubicBezTo>
                  <a:cubicBezTo>
                    <a:pt x="434" y="1895"/>
                    <a:pt x="457" y="1917"/>
                    <a:pt x="457" y="1917"/>
                  </a:cubicBezTo>
                  <a:cubicBezTo>
                    <a:pt x="571" y="2009"/>
                    <a:pt x="571" y="2032"/>
                    <a:pt x="685" y="2077"/>
                  </a:cubicBezTo>
                  <a:cubicBezTo>
                    <a:pt x="708" y="2077"/>
                    <a:pt x="754" y="2100"/>
                    <a:pt x="776" y="2100"/>
                  </a:cubicBezTo>
                  <a:cubicBezTo>
                    <a:pt x="868" y="2146"/>
                    <a:pt x="959" y="2146"/>
                    <a:pt x="1027" y="2146"/>
                  </a:cubicBezTo>
                  <a:cubicBezTo>
                    <a:pt x="1061" y="2152"/>
                    <a:pt x="1092" y="2155"/>
                    <a:pt x="1123" y="2155"/>
                  </a:cubicBezTo>
                  <a:cubicBezTo>
                    <a:pt x="1197" y="2155"/>
                    <a:pt x="1266" y="2139"/>
                    <a:pt x="1347" y="2123"/>
                  </a:cubicBezTo>
                  <a:cubicBezTo>
                    <a:pt x="1415" y="2100"/>
                    <a:pt x="1484" y="2054"/>
                    <a:pt x="1552" y="2032"/>
                  </a:cubicBezTo>
                  <a:cubicBezTo>
                    <a:pt x="1575" y="2009"/>
                    <a:pt x="1598" y="2009"/>
                    <a:pt x="1621" y="1986"/>
                  </a:cubicBezTo>
                  <a:cubicBezTo>
                    <a:pt x="1689" y="1940"/>
                    <a:pt x="1758" y="1895"/>
                    <a:pt x="1803" y="1849"/>
                  </a:cubicBezTo>
                  <a:cubicBezTo>
                    <a:pt x="1826" y="1826"/>
                    <a:pt x="1849" y="1803"/>
                    <a:pt x="1872" y="1803"/>
                  </a:cubicBezTo>
                  <a:cubicBezTo>
                    <a:pt x="1918" y="1712"/>
                    <a:pt x="2009" y="1644"/>
                    <a:pt x="2055" y="1552"/>
                  </a:cubicBezTo>
                  <a:cubicBezTo>
                    <a:pt x="2077" y="1461"/>
                    <a:pt x="2123" y="1392"/>
                    <a:pt x="2146" y="1324"/>
                  </a:cubicBezTo>
                  <a:cubicBezTo>
                    <a:pt x="2146" y="1301"/>
                    <a:pt x="2146" y="1278"/>
                    <a:pt x="2146" y="1256"/>
                  </a:cubicBezTo>
                  <a:cubicBezTo>
                    <a:pt x="2169" y="1187"/>
                    <a:pt x="2191" y="1096"/>
                    <a:pt x="2191" y="1004"/>
                  </a:cubicBezTo>
                  <a:cubicBezTo>
                    <a:pt x="2191" y="1004"/>
                    <a:pt x="2191" y="982"/>
                    <a:pt x="2191" y="982"/>
                  </a:cubicBezTo>
                  <a:cubicBezTo>
                    <a:pt x="2169" y="913"/>
                    <a:pt x="2169" y="845"/>
                    <a:pt x="2146" y="776"/>
                  </a:cubicBezTo>
                  <a:cubicBezTo>
                    <a:pt x="2146" y="685"/>
                    <a:pt x="2100" y="594"/>
                    <a:pt x="2055" y="548"/>
                  </a:cubicBezTo>
                  <a:cubicBezTo>
                    <a:pt x="2055" y="525"/>
                    <a:pt x="2055" y="502"/>
                    <a:pt x="2032" y="479"/>
                  </a:cubicBezTo>
                  <a:cubicBezTo>
                    <a:pt x="1986" y="434"/>
                    <a:pt x="1940" y="365"/>
                    <a:pt x="1918" y="320"/>
                  </a:cubicBezTo>
                  <a:cubicBezTo>
                    <a:pt x="1895" y="320"/>
                    <a:pt x="1895" y="297"/>
                    <a:pt x="1895" y="297"/>
                  </a:cubicBezTo>
                  <a:cubicBezTo>
                    <a:pt x="1872" y="297"/>
                    <a:pt x="1872" y="274"/>
                    <a:pt x="1849" y="274"/>
                  </a:cubicBezTo>
                  <a:cubicBezTo>
                    <a:pt x="1803" y="228"/>
                    <a:pt x="1758" y="183"/>
                    <a:pt x="1689" y="160"/>
                  </a:cubicBezTo>
                  <a:cubicBezTo>
                    <a:pt x="1621" y="114"/>
                    <a:pt x="1552" y="91"/>
                    <a:pt x="1484" y="46"/>
                  </a:cubicBezTo>
                  <a:lnTo>
                    <a:pt x="1415" y="46"/>
                  </a:lnTo>
                  <a:cubicBezTo>
                    <a:pt x="1324" y="23"/>
                    <a:pt x="1210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384000" y="968850"/>
              <a:ext cx="55375" cy="58350"/>
            </a:xfrm>
            <a:custGeom>
              <a:avLst/>
              <a:gdLst/>
              <a:ahLst/>
              <a:cxnLst/>
              <a:rect l="l" t="t" r="r" b="b"/>
              <a:pathLst>
                <a:path w="2215" h="2334" extrusionOk="0">
                  <a:moveTo>
                    <a:pt x="946" y="0"/>
                  </a:moveTo>
                  <a:cubicBezTo>
                    <a:pt x="830" y="0"/>
                    <a:pt x="715" y="27"/>
                    <a:pt x="617" y="97"/>
                  </a:cubicBezTo>
                  <a:cubicBezTo>
                    <a:pt x="526" y="166"/>
                    <a:pt x="435" y="234"/>
                    <a:pt x="366" y="303"/>
                  </a:cubicBezTo>
                  <a:cubicBezTo>
                    <a:pt x="275" y="394"/>
                    <a:pt x="206" y="485"/>
                    <a:pt x="161" y="599"/>
                  </a:cubicBezTo>
                  <a:cubicBezTo>
                    <a:pt x="115" y="713"/>
                    <a:pt x="47" y="805"/>
                    <a:pt x="47" y="919"/>
                  </a:cubicBezTo>
                  <a:cubicBezTo>
                    <a:pt x="24" y="1010"/>
                    <a:pt x="1" y="1101"/>
                    <a:pt x="1" y="1193"/>
                  </a:cubicBezTo>
                  <a:cubicBezTo>
                    <a:pt x="1" y="1284"/>
                    <a:pt x="24" y="1375"/>
                    <a:pt x="47" y="1444"/>
                  </a:cubicBezTo>
                  <a:cubicBezTo>
                    <a:pt x="47" y="1489"/>
                    <a:pt x="47" y="1512"/>
                    <a:pt x="69" y="1535"/>
                  </a:cubicBezTo>
                  <a:cubicBezTo>
                    <a:pt x="92" y="1604"/>
                    <a:pt x="115" y="1695"/>
                    <a:pt x="161" y="1763"/>
                  </a:cubicBezTo>
                  <a:cubicBezTo>
                    <a:pt x="206" y="1832"/>
                    <a:pt x="275" y="1900"/>
                    <a:pt x="320" y="1969"/>
                  </a:cubicBezTo>
                  <a:cubicBezTo>
                    <a:pt x="343" y="1992"/>
                    <a:pt x="343" y="1992"/>
                    <a:pt x="366" y="2014"/>
                  </a:cubicBezTo>
                  <a:cubicBezTo>
                    <a:pt x="435" y="2083"/>
                    <a:pt x="503" y="2129"/>
                    <a:pt x="572" y="2174"/>
                  </a:cubicBezTo>
                  <a:cubicBezTo>
                    <a:pt x="640" y="2220"/>
                    <a:pt x="731" y="2243"/>
                    <a:pt x="800" y="2266"/>
                  </a:cubicBezTo>
                  <a:cubicBezTo>
                    <a:pt x="914" y="2311"/>
                    <a:pt x="1028" y="2334"/>
                    <a:pt x="1142" y="2334"/>
                  </a:cubicBezTo>
                  <a:lnTo>
                    <a:pt x="1211" y="2334"/>
                  </a:lnTo>
                  <a:cubicBezTo>
                    <a:pt x="1302" y="2334"/>
                    <a:pt x="1393" y="2311"/>
                    <a:pt x="1462" y="2288"/>
                  </a:cubicBezTo>
                  <a:cubicBezTo>
                    <a:pt x="1644" y="2243"/>
                    <a:pt x="1758" y="2174"/>
                    <a:pt x="1895" y="2037"/>
                  </a:cubicBezTo>
                  <a:cubicBezTo>
                    <a:pt x="1918" y="2014"/>
                    <a:pt x="1964" y="1969"/>
                    <a:pt x="1987" y="1923"/>
                  </a:cubicBezTo>
                  <a:cubicBezTo>
                    <a:pt x="2010" y="1900"/>
                    <a:pt x="2055" y="1855"/>
                    <a:pt x="2078" y="1809"/>
                  </a:cubicBezTo>
                  <a:cubicBezTo>
                    <a:pt x="2124" y="1718"/>
                    <a:pt x="2169" y="1604"/>
                    <a:pt x="2192" y="1512"/>
                  </a:cubicBezTo>
                  <a:cubicBezTo>
                    <a:pt x="2215" y="1307"/>
                    <a:pt x="2215" y="1216"/>
                    <a:pt x="2192" y="1010"/>
                  </a:cubicBezTo>
                  <a:cubicBezTo>
                    <a:pt x="2169" y="987"/>
                    <a:pt x="2169" y="964"/>
                    <a:pt x="2169" y="942"/>
                  </a:cubicBezTo>
                  <a:cubicBezTo>
                    <a:pt x="2146" y="873"/>
                    <a:pt x="2101" y="805"/>
                    <a:pt x="2078" y="736"/>
                  </a:cubicBezTo>
                  <a:cubicBezTo>
                    <a:pt x="2055" y="713"/>
                    <a:pt x="2055" y="713"/>
                    <a:pt x="2055" y="691"/>
                  </a:cubicBezTo>
                  <a:cubicBezTo>
                    <a:pt x="2010" y="645"/>
                    <a:pt x="1964" y="576"/>
                    <a:pt x="1918" y="531"/>
                  </a:cubicBezTo>
                  <a:cubicBezTo>
                    <a:pt x="1918" y="531"/>
                    <a:pt x="1918" y="531"/>
                    <a:pt x="1895" y="508"/>
                  </a:cubicBezTo>
                  <a:cubicBezTo>
                    <a:pt x="1850" y="462"/>
                    <a:pt x="1781" y="417"/>
                    <a:pt x="1736" y="394"/>
                  </a:cubicBezTo>
                  <a:cubicBezTo>
                    <a:pt x="1736" y="371"/>
                    <a:pt x="1713" y="371"/>
                    <a:pt x="1713" y="371"/>
                  </a:cubicBezTo>
                  <a:cubicBezTo>
                    <a:pt x="1667" y="348"/>
                    <a:pt x="1599" y="325"/>
                    <a:pt x="1553" y="303"/>
                  </a:cubicBezTo>
                  <a:cubicBezTo>
                    <a:pt x="1439" y="166"/>
                    <a:pt x="1325" y="51"/>
                    <a:pt x="1165" y="29"/>
                  </a:cubicBezTo>
                  <a:cubicBezTo>
                    <a:pt x="1094" y="11"/>
                    <a:pt x="1020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496425" y="1096150"/>
              <a:ext cx="64500" cy="61400"/>
            </a:xfrm>
            <a:custGeom>
              <a:avLst/>
              <a:gdLst/>
              <a:ahLst/>
              <a:cxnLst/>
              <a:rect l="l" t="t" r="r" b="b"/>
              <a:pathLst>
                <a:path w="2580" h="2456" extrusionOk="0">
                  <a:moveTo>
                    <a:pt x="976" y="0"/>
                  </a:moveTo>
                  <a:cubicBezTo>
                    <a:pt x="956" y="0"/>
                    <a:pt x="935" y="1"/>
                    <a:pt x="914" y="4"/>
                  </a:cubicBezTo>
                  <a:cubicBezTo>
                    <a:pt x="868" y="4"/>
                    <a:pt x="799" y="4"/>
                    <a:pt x="731" y="27"/>
                  </a:cubicBezTo>
                  <a:cubicBezTo>
                    <a:pt x="617" y="49"/>
                    <a:pt x="525" y="118"/>
                    <a:pt x="434" y="186"/>
                  </a:cubicBezTo>
                  <a:cubicBezTo>
                    <a:pt x="411" y="209"/>
                    <a:pt x="389" y="232"/>
                    <a:pt x="366" y="278"/>
                  </a:cubicBezTo>
                  <a:cubicBezTo>
                    <a:pt x="320" y="323"/>
                    <a:pt x="252" y="392"/>
                    <a:pt x="206" y="483"/>
                  </a:cubicBezTo>
                  <a:cubicBezTo>
                    <a:pt x="137" y="574"/>
                    <a:pt x="92" y="689"/>
                    <a:pt x="69" y="803"/>
                  </a:cubicBezTo>
                  <a:cubicBezTo>
                    <a:pt x="1" y="1031"/>
                    <a:pt x="1" y="1305"/>
                    <a:pt x="69" y="1533"/>
                  </a:cubicBezTo>
                  <a:cubicBezTo>
                    <a:pt x="115" y="1624"/>
                    <a:pt x="137" y="1693"/>
                    <a:pt x="183" y="1784"/>
                  </a:cubicBezTo>
                  <a:cubicBezTo>
                    <a:pt x="183" y="1807"/>
                    <a:pt x="206" y="1830"/>
                    <a:pt x="229" y="1853"/>
                  </a:cubicBezTo>
                  <a:cubicBezTo>
                    <a:pt x="274" y="1921"/>
                    <a:pt x="320" y="2012"/>
                    <a:pt x="389" y="2058"/>
                  </a:cubicBezTo>
                  <a:cubicBezTo>
                    <a:pt x="457" y="2127"/>
                    <a:pt x="525" y="2172"/>
                    <a:pt x="594" y="2218"/>
                  </a:cubicBezTo>
                  <a:cubicBezTo>
                    <a:pt x="799" y="2378"/>
                    <a:pt x="1028" y="2423"/>
                    <a:pt x="1279" y="2446"/>
                  </a:cubicBezTo>
                  <a:cubicBezTo>
                    <a:pt x="1312" y="2453"/>
                    <a:pt x="1348" y="2456"/>
                    <a:pt x="1384" y="2456"/>
                  </a:cubicBezTo>
                  <a:cubicBezTo>
                    <a:pt x="1471" y="2456"/>
                    <a:pt x="1563" y="2439"/>
                    <a:pt x="1644" y="2423"/>
                  </a:cubicBezTo>
                  <a:cubicBezTo>
                    <a:pt x="1667" y="2400"/>
                    <a:pt x="1690" y="2400"/>
                    <a:pt x="1735" y="2400"/>
                  </a:cubicBezTo>
                  <a:cubicBezTo>
                    <a:pt x="1804" y="2355"/>
                    <a:pt x="1895" y="2332"/>
                    <a:pt x="1963" y="2286"/>
                  </a:cubicBezTo>
                  <a:cubicBezTo>
                    <a:pt x="2032" y="2264"/>
                    <a:pt x="2055" y="2218"/>
                    <a:pt x="2123" y="2195"/>
                  </a:cubicBezTo>
                  <a:cubicBezTo>
                    <a:pt x="2169" y="2149"/>
                    <a:pt x="2215" y="2127"/>
                    <a:pt x="2237" y="2081"/>
                  </a:cubicBezTo>
                  <a:cubicBezTo>
                    <a:pt x="2306" y="2012"/>
                    <a:pt x="2352" y="1944"/>
                    <a:pt x="2397" y="1876"/>
                  </a:cubicBezTo>
                  <a:cubicBezTo>
                    <a:pt x="2443" y="1784"/>
                    <a:pt x="2488" y="1716"/>
                    <a:pt x="2511" y="1624"/>
                  </a:cubicBezTo>
                  <a:cubicBezTo>
                    <a:pt x="2511" y="1602"/>
                    <a:pt x="2534" y="1579"/>
                    <a:pt x="2534" y="1533"/>
                  </a:cubicBezTo>
                  <a:cubicBezTo>
                    <a:pt x="2557" y="1465"/>
                    <a:pt x="2580" y="1373"/>
                    <a:pt x="2580" y="1282"/>
                  </a:cubicBezTo>
                  <a:cubicBezTo>
                    <a:pt x="2580" y="1099"/>
                    <a:pt x="2534" y="940"/>
                    <a:pt x="2443" y="780"/>
                  </a:cubicBezTo>
                  <a:cubicBezTo>
                    <a:pt x="2374" y="643"/>
                    <a:pt x="2260" y="506"/>
                    <a:pt x="2123" y="415"/>
                  </a:cubicBezTo>
                  <a:cubicBezTo>
                    <a:pt x="2100" y="415"/>
                    <a:pt x="2100" y="415"/>
                    <a:pt x="2078" y="392"/>
                  </a:cubicBezTo>
                  <a:cubicBezTo>
                    <a:pt x="2032" y="369"/>
                    <a:pt x="1963" y="346"/>
                    <a:pt x="1895" y="323"/>
                  </a:cubicBezTo>
                  <a:lnTo>
                    <a:pt x="1872" y="323"/>
                  </a:lnTo>
                  <a:cubicBezTo>
                    <a:pt x="1804" y="301"/>
                    <a:pt x="1712" y="301"/>
                    <a:pt x="1644" y="301"/>
                  </a:cubicBezTo>
                  <a:cubicBezTo>
                    <a:pt x="1598" y="301"/>
                    <a:pt x="1553" y="301"/>
                    <a:pt x="1507" y="323"/>
                  </a:cubicBezTo>
                  <a:cubicBezTo>
                    <a:pt x="1484" y="278"/>
                    <a:pt x="1461" y="232"/>
                    <a:pt x="1416" y="186"/>
                  </a:cubicBezTo>
                  <a:cubicBezTo>
                    <a:pt x="1293" y="84"/>
                    <a:pt x="1152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649350" y="1068850"/>
              <a:ext cx="67375" cy="59375"/>
            </a:xfrm>
            <a:custGeom>
              <a:avLst/>
              <a:gdLst/>
              <a:ahLst/>
              <a:cxnLst/>
              <a:rect l="l" t="t" r="r" b="b"/>
              <a:pathLst>
                <a:path w="2695" h="2375" extrusionOk="0">
                  <a:moveTo>
                    <a:pt x="1530" y="0"/>
                  </a:moveTo>
                  <a:cubicBezTo>
                    <a:pt x="1439" y="0"/>
                    <a:pt x="1347" y="0"/>
                    <a:pt x="1279" y="46"/>
                  </a:cubicBezTo>
                  <a:cubicBezTo>
                    <a:pt x="1119" y="92"/>
                    <a:pt x="982" y="160"/>
                    <a:pt x="868" y="274"/>
                  </a:cubicBezTo>
                  <a:cubicBezTo>
                    <a:pt x="845" y="274"/>
                    <a:pt x="845" y="297"/>
                    <a:pt x="845" y="297"/>
                  </a:cubicBezTo>
                  <a:lnTo>
                    <a:pt x="708" y="297"/>
                  </a:lnTo>
                  <a:cubicBezTo>
                    <a:pt x="526" y="297"/>
                    <a:pt x="343" y="365"/>
                    <a:pt x="229" y="502"/>
                  </a:cubicBezTo>
                  <a:lnTo>
                    <a:pt x="115" y="639"/>
                  </a:lnTo>
                  <a:cubicBezTo>
                    <a:pt x="46" y="753"/>
                    <a:pt x="24" y="868"/>
                    <a:pt x="24" y="982"/>
                  </a:cubicBezTo>
                  <a:cubicBezTo>
                    <a:pt x="1" y="1050"/>
                    <a:pt x="1" y="1096"/>
                    <a:pt x="24" y="1141"/>
                  </a:cubicBezTo>
                  <a:cubicBezTo>
                    <a:pt x="24" y="1278"/>
                    <a:pt x="46" y="1370"/>
                    <a:pt x="92" y="1484"/>
                  </a:cubicBezTo>
                  <a:cubicBezTo>
                    <a:pt x="160" y="1689"/>
                    <a:pt x="275" y="1872"/>
                    <a:pt x="434" y="2032"/>
                  </a:cubicBezTo>
                  <a:cubicBezTo>
                    <a:pt x="594" y="2169"/>
                    <a:pt x="800" y="2306"/>
                    <a:pt x="1005" y="2351"/>
                  </a:cubicBezTo>
                  <a:cubicBezTo>
                    <a:pt x="1119" y="2363"/>
                    <a:pt x="1233" y="2374"/>
                    <a:pt x="1345" y="2374"/>
                  </a:cubicBezTo>
                  <a:cubicBezTo>
                    <a:pt x="1456" y="2374"/>
                    <a:pt x="1564" y="2363"/>
                    <a:pt x="1667" y="2328"/>
                  </a:cubicBezTo>
                  <a:cubicBezTo>
                    <a:pt x="2101" y="2191"/>
                    <a:pt x="2420" y="1872"/>
                    <a:pt x="2557" y="1438"/>
                  </a:cubicBezTo>
                  <a:cubicBezTo>
                    <a:pt x="2694" y="959"/>
                    <a:pt x="2511" y="388"/>
                    <a:pt x="2078" y="137"/>
                  </a:cubicBezTo>
                  <a:cubicBezTo>
                    <a:pt x="1918" y="46"/>
                    <a:pt x="1781" y="23"/>
                    <a:pt x="15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726400" y="889675"/>
              <a:ext cx="62775" cy="62325"/>
            </a:xfrm>
            <a:custGeom>
              <a:avLst/>
              <a:gdLst/>
              <a:ahLst/>
              <a:cxnLst/>
              <a:rect l="l" t="t" r="r" b="b"/>
              <a:pathLst>
                <a:path w="2511" h="2493" extrusionOk="0">
                  <a:moveTo>
                    <a:pt x="1073" y="0"/>
                  </a:moveTo>
                  <a:cubicBezTo>
                    <a:pt x="1004" y="23"/>
                    <a:pt x="959" y="23"/>
                    <a:pt x="890" y="46"/>
                  </a:cubicBezTo>
                  <a:cubicBezTo>
                    <a:pt x="799" y="69"/>
                    <a:pt x="685" y="114"/>
                    <a:pt x="594" y="183"/>
                  </a:cubicBezTo>
                  <a:cubicBezTo>
                    <a:pt x="434" y="274"/>
                    <a:pt x="320" y="411"/>
                    <a:pt x="274" y="594"/>
                  </a:cubicBezTo>
                  <a:cubicBezTo>
                    <a:pt x="251" y="639"/>
                    <a:pt x="251" y="685"/>
                    <a:pt x="251" y="731"/>
                  </a:cubicBezTo>
                  <a:cubicBezTo>
                    <a:pt x="228" y="753"/>
                    <a:pt x="228" y="753"/>
                    <a:pt x="206" y="776"/>
                  </a:cubicBezTo>
                  <a:cubicBezTo>
                    <a:pt x="91" y="913"/>
                    <a:pt x="0" y="1073"/>
                    <a:pt x="0" y="1255"/>
                  </a:cubicBezTo>
                  <a:cubicBezTo>
                    <a:pt x="23" y="1484"/>
                    <a:pt x="69" y="1712"/>
                    <a:pt x="206" y="1895"/>
                  </a:cubicBezTo>
                  <a:cubicBezTo>
                    <a:pt x="320" y="2077"/>
                    <a:pt x="479" y="2237"/>
                    <a:pt x="662" y="2351"/>
                  </a:cubicBezTo>
                  <a:cubicBezTo>
                    <a:pt x="840" y="2430"/>
                    <a:pt x="1019" y="2492"/>
                    <a:pt x="1212" y="2492"/>
                  </a:cubicBezTo>
                  <a:cubicBezTo>
                    <a:pt x="1242" y="2492"/>
                    <a:pt x="1271" y="2491"/>
                    <a:pt x="1301" y="2488"/>
                  </a:cubicBezTo>
                  <a:cubicBezTo>
                    <a:pt x="1507" y="2488"/>
                    <a:pt x="1735" y="2442"/>
                    <a:pt x="1917" y="2305"/>
                  </a:cubicBezTo>
                  <a:cubicBezTo>
                    <a:pt x="2100" y="2191"/>
                    <a:pt x="2260" y="2032"/>
                    <a:pt x="2351" y="1849"/>
                  </a:cubicBezTo>
                  <a:cubicBezTo>
                    <a:pt x="2442" y="1644"/>
                    <a:pt x="2511" y="1438"/>
                    <a:pt x="2511" y="1233"/>
                  </a:cubicBezTo>
                  <a:cubicBezTo>
                    <a:pt x="2511" y="1004"/>
                    <a:pt x="2465" y="776"/>
                    <a:pt x="2351" y="594"/>
                  </a:cubicBezTo>
                  <a:cubicBezTo>
                    <a:pt x="2283" y="525"/>
                    <a:pt x="2237" y="434"/>
                    <a:pt x="2146" y="365"/>
                  </a:cubicBezTo>
                  <a:cubicBezTo>
                    <a:pt x="2077" y="274"/>
                    <a:pt x="1986" y="206"/>
                    <a:pt x="1895" y="160"/>
                  </a:cubicBezTo>
                  <a:cubicBezTo>
                    <a:pt x="1689" y="46"/>
                    <a:pt x="1461" y="0"/>
                    <a:pt x="1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695000" y="733650"/>
              <a:ext cx="61650" cy="58450"/>
            </a:xfrm>
            <a:custGeom>
              <a:avLst/>
              <a:gdLst/>
              <a:ahLst/>
              <a:cxnLst/>
              <a:rect l="l" t="t" r="r" b="b"/>
              <a:pathLst>
                <a:path w="2466" h="2338" extrusionOk="0">
                  <a:moveTo>
                    <a:pt x="1212" y="0"/>
                  </a:moveTo>
                  <a:cubicBezTo>
                    <a:pt x="1175" y="0"/>
                    <a:pt x="1136" y="3"/>
                    <a:pt x="1096" y="10"/>
                  </a:cubicBezTo>
                  <a:cubicBezTo>
                    <a:pt x="914" y="10"/>
                    <a:pt x="708" y="33"/>
                    <a:pt x="526" y="124"/>
                  </a:cubicBezTo>
                  <a:cubicBezTo>
                    <a:pt x="434" y="124"/>
                    <a:pt x="343" y="170"/>
                    <a:pt x="275" y="238"/>
                  </a:cubicBezTo>
                  <a:cubicBezTo>
                    <a:pt x="206" y="284"/>
                    <a:pt x="138" y="352"/>
                    <a:pt x="92" y="443"/>
                  </a:cubicBezTo>
                  <a:cubicBezTo>
                    <a:pt x="46" y="512"/>
                    <a:pt x="24" y="603"/>
                    <a:pt x="24" y="695"/>
                  </a:cubicBezTo>
                  <a:cubicBezTo>
                    <a:pt x="1" y="786"/>
                    <a:pt x="1" y="877"/>
                    <a:pt x="24" y="968"/>
                  </a:cubicBezTo>
                  <a:cubicBezTo>
                    <a:pt x="92" y="1128"/>
                    <a:pt x="183" y="1311"/>
                    <a:pt x="343" y="1379"/>
                  </a:cubicBezTo>
                  <a:cubicBezTo>
                    <a:pt x="389" y="1402"/>
                    <a:pt x="412" y="1402"/>
                    <a:pt x="434" y="1425"/>
                  </a:cubicBezTo>
                  <a:cubicBezTo>
                    <a:pt x="434" y="1471"/>
                    <a:pt x="457" y="1516"/>
                    <a:pt x="480" y="1562"/>
                  </a:cubicBezTo>
                  <a:cubicBezTo>
                    <a:pt x="503" y="1630"/>
                    <a:pt x="526" y="1699"/>
                    <a:pt x="549" y="1767"/>
                  </a:cubicBezTo>
                  <a:cubicBezTo>
                    <a:pt x="571" y="1790"/>
                    <a:pt x="571" y="1813"/>
                    <a:pt x="594" y="1813"/>
                  </a:cubicBezTo>
                  <a:cubicBezTo>
                    <a:pt x="640" y="1904"/>
                    <a:pt x="708" y="1996"/>
                    <a:pt x="777" y="2041"/>
                  </a:cubicBezTo>
                  <a:cubicBezTo>
                    <a:pt x="845" y="2087"/>
                    <a:pt x="891" y="2155"/>
                    <a:pt x="959" y="2178"/>
                  </a:cubicBezTo>
                  <a:cubicBezTo>
                    <a:pt x="1005" y="2201"/>
                    <a:pt x="1051" y="2224"/>
                    <a:pt x="1096" y="2247"/>
                  </a:cubicBezTo>
                  <a:cubicBezTo>
                    <a:pt x="1142" y="2269"/>
                    <a:pt x="1188" y="2292"/>
                    <a:pt x="1233" y="2292"/>
                  </a:cubicBezTo>
                  <a:cubicBezTo>
                    <a:pt x="1256" y="2315"/>
                    <a:pt x="1302" y="2315"/>
                    <a:pt x="1347" y="2315"/>
                  </a:cubicBezTo>
                  <a:cubicBezTo>
                    <a:pt x="1370" y="2315"/>
                    <a:pt x="1416" y="2338"/>
                    <a:pt x="1462" y="2338"/>
                  </a:cubicBezTo>
                  <a:lnTo>
                    <a:pt x="1484" y="2338"/>
                  </a:lnTo>
                  <a:cubicBezTo>
                    <a:pt x="1553" y="2315"/>
                    <a:pt x="1621" y="2315"/>
                    <a:pt x="1690" y="2292"/>
                  </a:cubicBezTo>
                  <a:cubicBezTo>
                    <a:pt x="1781" y="2292"/>
                    <a:pt x="1850" y="2247"/>
                    <a:pt x="1918" y="2224"/>
                  </a:cubicBezTo>
                  <a:cubicBezTo>
                    <a:pt x="1941" y="2201"/>
                    <a:pt x="1964" y="2201"/>
                    <a:pt x="1964" y="2178"/>
                  </a:cubicBezTo>
                  <a:cubicBezTo>
                    <a:pt x="2032" y="2133"/>
                    <a:pt x="2101" y="2087"/>
                    <a:pt x="2146" y="2041"/>
                  </a:cubicBezTo>
                  <a:cubicBezTo>
                    <a:pt x="2215" y="1973"/>
                    <a:pt x="2283" y="1881"/>
                    <a:pt x="2329" y="1790"/>
                  </a:cubicBezTo>
                  <a:cubicBezTo>
                    <a:pt x="2375" y="1699"/>
                    <a:pt x="2420" y="1608"/>
                    <a:pt x="2443" y="1516"/>
                  </a:cubicBezTo>
                  <a:cubicBezTo>
                    <a:pt x="2443" y="1402"/>
                    <a:pt x="2466" y="1311"/>
                    <a:pt x="2466" y="1197"/>
                  </a:cubicBezTo>
                  <a:cubicBezTo>
                    <a:pt x="2466" y="1105"/>
                    <a:pt x="2443" y="991"/>
                    <a:pt x="2420" y="877"/>
                  </a:cubicBezTo>
                  <a:cubicBezTo>
                    <a:pt x="2397" y="809"/>
                    <a:pt x="2352" y="740"/>
                    <a:pt x="2329" y="672"/>
                  </a:cubicBezTo>
                  <a:cubicBezTo>
                    <a:pt x="2306" y="649"/>
                    <a:pt x="2306" y="626"/>
                    <a:pt x="2283" y="603"/>
                  </a:cubicBezTo>
                  <a:cubicBezTo>
                    <a:pt x="2238" y="535"/>
                    <a:pt x="2192" y="466"/>
                    <a:pt x="2146" y="421"/>
                  </a:cubicBezTo>
                  <a:cubicBezTo>
                    <a:pt x="2123" y="398"/>
                    <a:pt x="2123" y="375"/>
                    <a:pt x="2101" y="352"/>
                  </a:cubicBezTo>
                  <a:cubicBezTo>
                    <a:pt x="2009" y="284"/>
                    <a:pt x="1918" y="215"/>
                    <a:pt x="1827" y="170"/>
                  </a:cubicBezTo>
                  <a:cubicBezTo>
                    <a:pt x="1713" y="124"/>
                    <a:pt x="1598" y="55"/>
                    <a:pt x="1484" y="33"/>
                  </a:cubicBezTo>
                  <a:cubicBezTo>
                    <a:pt x="1388" y="16"/>
                    <a:pt x="1302" y="0"/>
                    <a:pt x="1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575750" y="855325"/>
              <a:ext cx="57650" cy="66900"/>
            </a:xfrm>
            <a:custGeom>
              <a:avLst/>
              <a:gdLst/>
              <a:ahLst/>
              <a:cxnLst/>
              <a:rect l="l" t="t" r="r" b="b"/>
              <a:pathLst>
                <a:path w="2306" h="2676" extrusionOk="0">
                  <a:moveTo>
                    <a:pt x="1223" y="0"/>
                  </a:moveTo>
                  <a:cubicBezTo>
                    <a:pt x="1196" y="0"/>
                    <a:pt x="1169" y="2"/>
                    <a:pt x="1141" y="5"/>
                  </a:cubicBezTo>
                  <a:cubicBezTo>
                    <a:pt x="982" y="27"/>
                    <a:pt x="868" y="50"/>
                    <a:pt x="708" y="119"/>
                  </a:cubicBezTo>
                  <a:cubicBezTo>
                    <a:pt x="617" y="164"/>
                    <a:pt x="548" y="233"/>
                    <a:pt x="480" y="278"/>
                  </a:cubicBezTo>
                  <a:cubicBezTo>
                    <a:pt x="343" y="415"/>
                    <a:pt x="274" y="598"/>
                    <a:pt x="274" y="781"/>
                  </a:cubicBezTo>
                  <a:cubicBezTo>
                    <a:pt x="274" y="963"/>
                    <a:pt x="343" y="1146"/>
                    <a:pt x="480" y="1283"/>
                  </a:cubicBezTo>
                  <a:cubicBezTo>
                    <a:pt x="502" y="1283"/>
                    <a:pt x="502" y="1306"/>
                    <a:pt x="525" y="1306"/>
                  </a:cubicBezTo>
                  <a:cubicBezTo>
                    <a:pt x="388" y="1328"/>
                    <a:pt x="297" y="1397"/>
                    <a:pt x="206" y="1488"/>
                  </a:cubicBezTo>
                  <a:cubicBezTo>
                    <a:pt x="69" y="1602"/>
                    <a:pt x="0" y="1808"/>
                    <a:pt x="0" y="1968"/>
                  </a:cubicBezTo>
                  <a:cubicBezTo>
                    <a:pt x="0" y="2150"/>
                    <a:pt x="69" y="2333"/>
                    <a:pt x="206" y="2470"/>
                  </a:cubicBezTo>
                  <a:cubicBezTo>
                    <a:pt x="343" y="2584"/>
                    <a:pt x="502" y="2675"/>
                    <a:pt x="685" y="2675"/>
                  </a:cubicBezTo>
                  <a:cubicBezTo>
                    <a:pt x="1256" y="2675"/>
                    <a:pt x="1803" y="2356"/>
                    <a:pt x="2077" y="1876"/>
                  </a:cubicBezTo>
                  <a:cubicBezTo>
                    <a:pt x="2123" y="1831"/>
                    <a:pt x="2146" y="1762"/>
                    <a:pt x="2169" y="1694"/>
                  </a:cubicBezTo>
                  <a:cubicBezTo>
                    <a:pt x="2214" y="1625"/>
                    <a:pt x="2237" y="1557"/>
                    <a:pt x="2260" y="1488"/>
                  </a:cubicBezTo>
                  <a:cubicBezTo>
                    <a:pt x="2283" y="1306"/>
                    <a:pt x="2306" y="1146"/>
                    <a:pt x="2283" y="963"/>
                  </a:cubicBezTo>
                  <a:cubicBezTo>
                    <a:pt x="2260" y="803"/>
                    <a:pt x="2214" y="644"/>
                    <a:pt x="2100" y="507"/>
                  </a:cubicBezTo>
                  <a:cubicBezTo>
                    <a:pt x="2009" y="347"/>
                    <a:pt x="1872" y="210"/>
                    <a:pt x="1712" y="119"/>
                  </a:cubicBezTo>
                  <a:cubicBezTo>
                    <a:pt x="1554" y="59"/>
                    <a:pt x="1396" y="0"/>
                    <a:pt x="12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497000" y="967025"/>
              <a:ext cx="53650" cy="54900"/>
            </a:xfrm>
            <a:custGeom>
              <a:avLst/>
              <a:gdLst/>
              <a:ahLst/>
              <a:cxnLst/>
              <a:rect l="l" t="t" r="r" b="b"/>
              <a:pathLst>
                <a:path w="2146" h="2196" extrusionOk="0">
                  <a:moveTo>
                    <a:pt x="1223" y="1"/>
                  </a:moveTo>
                  <a:cubicBezTo>
                    <a:pt x="1151" y="1"/>
                    <a:pt x="1078" y="11"/>
                    <a:pt x="1005" y="33"/>
                  </a:cubicBezTo>
                  <a:cubicBezTo>
                    <a:pt x="936" y="56"/>
                    <a:pt x="891" y="79"/>
                    <a:pt x="822" y="124"/>
                  </a:cubicBezTo>
                  <a:cubicBezTo>
                    <a:pt x="799" y="124"/>
                    <a:pt x="754" y="102"/>
                    <a:pt x="731" y="102"/>
                  </a:cubicBezTo>
                  <a:cubicBezTo>
                    <a:pt x="594" y="102"/>
                    <a:pt x="480" y="147"/>
                    <a:pt x="388" y="193"/>
                  </a:cubicBezTo>
                  <a:cubicBezTo>
                    <a:pt x="229" y="307"/>
                    <a:pt x="114" y="444"/>
                    <a:pt x="69" y="627"/>
                  </a:cubicBezTo>
                  <a:cubicBezTo>
                    <a:pt x="46" y="649"/>
                    <a:pt x="46" y="672"/>
                    <a:pt x="46" y="718"/>
                  </a:cubicBezTo>
                  <a:cubicBezTo>
                    <a:pt x="23" y="809"/>
                    <a:pt x="0" y="901"/>
                    <a:pt x="0" y="992"/>
                  </a:cubicBezTo>
                  <a:cubicBezTo>
                    <a:pt x="0" y="1015"/>
                    <a:pt x="0" y="1060"/>
                    <a:pt x="0" y="1083"/>
                  </a:cubicBezTo>
                  <a:cubicBezTo>
                    <a:pt x="23" y="1174"/>
                    <a:pt x="23" y="1266"/>
                    <a:pt x="46" y="1357"/>
                  </a:cubicBezTo>
                  <a:cubicBezTo>
                    <a:pt x="46" y="1380"/>
                    <a:pt x="69" y="1425"/>
                    <a:pt x="69" y="1448"/>
                  </a:cubicBezTo>
                  <a:cubicBezTo>
                    <a:pt x="114" y="1540"/>
                    <a:pt x="137" y="1608"/>
                    <a:pt x="183" y="1699"/>
                  </a:cubicBezTo>
                  <a:cubicBezTo>
                    <a:pt x="183" y="1722"/>
                    <a:pt x="206" y="1745"/>
                    <a:pt x="229" y="1791"/>
                  </a:cubicBezTo>
                  <a:cubicBezTo>
                    <a:pt x="274" y="1859"/>
                    <a:pt x="343" y="1928"/>
                    <a:pt x="388" y="1996"/>
                  </a:cubicBezTo>
                  <a:cubicBezTo>
                    <a:pt x="480" y="2087"/>
                    <a:pt x="594" y="2133"/>
                    <a:pt x="708" y="2179"/>
                  </a:cubicBezTo>
                  <a:cubicBezTo>
                    <a:pt x="765" y="2190"/>
                    <a:pt x="828" y="2196"/>
                    <a:pt x="891" y="2196"/>
                  </a:cubicBezTo>
                  <a:cubicBezTo>
                    <a:pt x="953" y="2196"/>
                    <a:pt x="1016" y="2190"/>
                    <a:pt x="1073" y="2179"/>
                  </a:cubicBezTo>
                  <a:cubicBezTo>
                    <a:pt x="1210" y="2133"/>
                    <a:pt x="1324" y="2087"/>
                    <a:pt x="1461" y="2019"/>
                  </a:cubicBezTo>
                  <a:cubicBezTo>
                    <a:pt x="1575" y="1973"/>
                    <a:pt x="1689" y="1882"/>
                    <a:pt x="1781" y="1791"/>
                  </a:cubicBezTo>
                  <a:cubicBezTo>
                    <a:pt x="1804" y="1768"/>
                    <a:pt x="1826" y="1745"/>
                    <a:pt x="1849" y="1722"/>
                  </a:cubicBezTo>
                  <a:cubicBezTo>
                    <a:pt x="1918" y="1654"/>
                    <a:pt x="1986" y="1585"/>
                    <a:pt x="2009" y="1517"/>
                  </a:cubicBezTo>
                  <a:cubicBezTo>
                    <a:pt x="2100" y="1334"/>
                    <a:pt x="2146" y="1174"/>
                    <a:pt x="2146" y="992"/>
                  </a:cubicBezTo>
                  <a:cubicBezTo>
                    <a:pt x="2146" y="649"/>
                    <a:pt x="1986" y="284"/>
                    <a:pt x="1667" y="124"/>
                  </a:cubicBezTo>
                  <a:cubicBezTo>
                    <a:pt x="1527" y="47"/>
                    <a:pt x="1377" y="1"/>
                    <a:pt x="1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631100" y="953900"/>
              <a:ext cx="51375" cy="59050"/>
            </a:xfrm>
            <a:custGeom>
              <a:avLst/>
              <a:gdLst/>
              <a:ahLst/>
              <a:cxnLst/>
              <a:rect l="l" t="t" r="r" b="b"/>
              <a:pathLst>
                <a:path w="2055" h="2362" extrusionOk="0">
                  <a:moveTo>
                    <a:pt x="742" y="1"/>
                  </a:moveTo>
                  <a:cubicBezTo>
                    <a:pt x="677" y="1"/>
                    <a:pt x="613" y="17"/>
                    <a:pt x="548" y="33"/>
                  </a:cubicBezTo>
                  <a:cubicBezTo>
                    <a:pt x="457" y="56"/>
                    <a:pt x="388" y="102"/>
                    <a:pt x="320" y="147"/>
                  </a:cubicBezTo>
                  <a:cubicBezTo>
                    <a:pt x="251" y="193"/>
                    <a:pt x="183" y="261"/>
                    <a:pt x="137" y="353"/>
                  </a:cubicBezTo>
                  <a:cubicBezTo>
                    <a:pt x="46" y="513"/>
                    <a:pt x="0" y="695"/>
                    <a:pt x="69" y="878"/>
                  </a:cubicBezTo>
                  <a:cubicBezTo>
                    <a:pt x="92" y="946"/>
                    <a:pt x="114" y="992"/>
                    <a:pt x="137" y="1060"/>
                  </a:cubicBezTo>
                  <a:cubicBezTo>
                    <a:pt x="137" y="1060"/>
                    <a:pt x="137" y="1083"/>
                    <a:pt x="114" y="1083"/>
                  </a:cubicBezTo>
                  <a:cubicBezTo>
                    <a:pt x="114" y="1106"/>
                    <a:pt x="114" y="1129"/>
                    <a:pt x="114" y="1152"/>
                  </a:cubicBezTo>
                  <a:cubicBezTo>
                    <a:pt x="92" y="1220"/>
                    <a:pt x="69" y="1311"/>
                    <a:pt x="69" y="1380"/>
                  </a:cubicBezTo>
                  <a:cubicBezTo>
                    <a:pt x="69" y="1654"/>
                    <a:pt x="183" y="1882"/>
                    <a:pt x="343" y="2065"/>
                  </a:cubicBezTo>
                  <a:cubicBezTo>
                    <a:pt x="411" y="2133"/>
                    <a:pt x="502" y="2202"/>
                    <a:pt x="571" y="2247"/>
                  </a:cubicBezTo>
                  <a:cubicBezTo>
                    <a:pt x="708" y="2316"/>
                    <a:pt x="822" y="2361"/>
                    <a:pt x="959" y="2361"/>
                  </a:cubicBezTo>
                  <a:cubicBezTo>
                    <a:pt x="1073" y="2361"/>
                    <a:pt x="1164" y="2339"/>
                    <a:pt x="1233" y="2293"/>
                  </a:cubicBezTo>
                  <a:cubicBezTo>
                    <a:pt x="1324" y="2270"/>
                    <a:pt x="1393" y="2224"/>
                    <a:pt x="1461" y="2156"/>
                  </a:cubicBezTo>
                  <a:lnTo>
                    <a:pt x="1507" y="2110"/>
                  </a:lnTo>
                  <a:cubicBezTo>
                    <a:pt x="1621" y="2019"/>
                    <a:pt x="1735" y="1928"/>
                    <a:pt x="1849" y="1814"/>
                  </a:cubicBezTo>
                  <a:cubicBezTo>
                    <a:pt x="1940" y="1722"/>
                    <a:pt x="1986" y="1631"/>
                    <a:pt x="2032" y="1517"/>
                  </a:cubicBezTo>
                  <a:cubicBezTo>
                    <a:pt x="2055" y="1380"/>
                    <a:pt x="2055" y="1266"/>
                    <a:pt x="2032" y="1152"/>
                  </a:cubicBezTo>
                  <a:cubicBezTo>
                    <a:pt x="1986" y="1015"/>
                    <a:pt x="1940" y="901"/>
                    <a:pt x="1849" y="786"/>
                  </a:cubicBezTo>
                  <a:cubicBezTo>
                    <a:pt x="1781" y="672"/>
                    <a:pt x="1689" y="558"/>
                    <a:pt x="1598" y="467"/>
                  </a:cubicBezTo>
                  <a:cubicBezTo>
                    <a:pt x="1507" y="376"/>
                    <a:pt x="1415" y="284"/>
                    <a:pt x="1301" y="216"/>
                  </a:cubicBezTo>
                  <a:cubicBezTo>
                    <a:pt x="1233" y="170"/>
                    <a:pt x="1164" y="124"/>
                    <a:pt x="1096" y="102"/>
                  </a:cubicBezTo>
                  <a:cubicBezTo>
                    <a:pt x="1005" y="56"/>
                    <a:pt x="913" y="10"/>
                    <a:pt x="822" y="10"/>
                  </a:cubicBezTo>
                  <a:cubicBezTo>
                    <a:pt x="795" y="4"/>
                    <a:pt x="769" y="1"/>
                    <a:pt x="7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469025" y="509050"/>
              <a:ext cx="57100" cy="68500"/>
            </a:xfrm>
            <a:custGeom>
              <a:avLst/>
              <a:gdLst/>
              <a:ahLst/>
              <a:cxnLst/>
              <a:rect l="l" t="t" r="r" b="b"/>
              <a:pathLst>
                <a:path w="2284" h="2740" extrusionOk="0">
                  <a:moveTo>
                    <a:pt x="719" y="1"/>
                  </a:moveTo>
                  <a:cubicBezTo>
                    <a:pt x="599" y="1"/>
                    <a:pt x="473" y="31"/>
                    <a:pt x="366" y="92"/>
                  </a:cubicBezTo>
                  <a:cubicBezTo>
                    <a:pt x="229" y="183"/>
                    <a:pt x="92" y="343"/>
                    <a:pt x="47" y="503"/>
                  </a:cubicBezTo>
                  <a:cubicBezTo>
                    <a:pt x="1" y="685"/>
                    <a:pt x="24" y="891"/>
                    <a:pt x="115" y="1051"/>
                  </a:cubicBezTo>
                  <a:cubicBezTo>
                    <a:pt x="161" y="1096"/>
                    <a:pt x="206" y="1142"/>
                    <a:pt x="252" y="1188"/>
                  </a:cubicBezTo>
                  <a:cubicBezTo>
                    <a:pt x="183" y="1256"/>
                    <a:pt x="161" y="1325"/>
                    <a:pt x="138" y="1416"/>
                  </a:cubicBezTo>
                  <a:cubicBezTo>
                    <a:pt x="115" y="1461"/>
                    <a:pt x="115" y="1507"/>
                    <a:pt x="92" y="1553"/>
                  </a:cubicBezTo>
                  <a:cubicBezTo>
                    <a:pt x="92" y="1598"/>
                    <a:pt x="92" y="1644"/>
                    <a:pt x="92" y="1690"/>
                  </a:cubicBezTo>
                  <a:cubicBezTo>
                    <a:pt x="92" y="1827"/>
                    <a:pt x="115" y="1941"/>
                    <a:pt x="161" y="2078"/>
                  </a:cubicBezTo>
                  <a:cubicBezTo>
                    <a:pt x="252" y="2283"/>
                    <a:pt x="412" y="2443"/>
                    <a:pt x="594" y="2557"/>
                  </a:cubicBezTo>
                  <a:cubicBezTo>
                    <a:pt x="777" y="2671"/>
                    <a:pt x="960" y="2717"/>
                    <a:pt x="1165" y="2740"/>
                  </a:cubicBezTo>
                  <a:cubicBezTo>
                    <a:pt x="1256" y="2740"/>
                    <a:pt x="1370" y="2717"/>
                    <a:pt x="1462" y="2694"/>
                  </a:cubicBezTo>
                  <a:cubicBezTo>
                    <a:pt x="1507" y="2694"/>
                    <a:pt x="1553" y="2671"/>
                    <a:pt x="1599" y="2648"/>
                  </a:cubicBezTo>
                  <a:cubicBezTo>
                    <a:pt x="1644" y="2626"/>
                    <a:pt x="1690" y="2603"/>
                    <a:pt x="1736" y="2580"/>
                  </a:cubicBezTo>
                  <a:cubicBezTo>
                    <a:pt x="1895" y="2466"/>
                    <a:pt x="2055" y="2329"/>
                    <a:pt x="2146" y="2123"/>
                  </a:cubicBezTo>
                  <a:cubicBezTo>
                    <a:pt x="2215" y="1941"/>
                    <a:pt x="2283" y="1758"/>
                    <a:pt x="2283" y="1553"/>
                  </a:cubicBezTo>
                  <a:cubicBezTo>
                    <a:pt x="2283" y="1165"/>
                    <a:pt x="2124" y="800"/>
                    <a:pt x="1850" y="548"/>
                  </a:cubicBezTo>
                  <a:cubicBezTo>
                    <a:pt x="1599" y="297"/>
                    <a:pt x="1256" y="138"/>
                    <a:pt x="891" y="23"/>
                  </a:cubicBezTo>
                  <a:cubicBezTo>
                    <a:pt x="838" y="8"/>
                    <a:pt x="779" y="1"/>
                    <a:pt x="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213950" y="588725"/>
              <a:ext cx="58800" cy="61400"/>
            </a:xfrm>
            <a:custGeom>
              <a:avLst/>
              <a:gdLst/>
              <a:ahLst/>
              <a:cxnLst/>
              <a:rect l="l" t="t" r="r" b="b"/>
              <a:pathLst>
                <a:path w="2352" h="2456" extrusionOk="0">
                  <a:moveTo>
                    <a:pt x="910" y="0"/>
                  </a:moveTo>
                  <a:cubicBezTo>
                    <a:pt x="844" y="0"/>
                    <a:pt x="782" y="21"/>
                    <a:pt x="731" y="55"/>
                  </a:cubicBezTo>
                  <a:cubicBezTo>
                    <a:pt x="640" y="78"/>
                    <a:pt x="572" y="146"/>
                    <a:pt x="503" y="215"/>
                  </a:cubicBezTo>
                  <a:cubicBezTo>
                    <a:pt x="412" y="283"/>
                    <a:pt x="343" y="420"/>
                    <a:pt x="321" y="534"/>
                  </a:cubicBezTo>
                  <a:cubicBezTo>
                    <a:pt x="321" y="534"/>
                    <a:pt x="298" y="557"/>
                    <a:pt x="298" y="557"/>
                  </a:cubicBezTo>
                  <a:cubicBezTo>
                    <a:pt x="184" y="694"/>
                    <a:pt x="138" y="762"/>
                    <a:pt x="69" y="945"/>
                  </a:cubicBezTo>
                  <a:cubicBezTo>
                    <a:pt x="24" y="1036"/>
                    <a:pt x="24" y="1150"/>
                    <a:pt x="24" y="1242"/>
                  </a:cubicBezTo>
                  <a:cubicBezTo>
                    <a:pt x="1" y="1447"/>
                    <a:pt x="69" y="1653"/>
                    <a:pt x="138" y="1812"/>
                  </a:cubicBezTo>
                  <a:cubicBezTo>
                    <a:pt x="206" y="1949"/>
                    <a:pt x="298" y="2063"/>
                    <a:pt x="412" y="2155"/>
                  </a:cubicBezTo>
                  <a:cubicBezTo>
                    <a:pt x="526" y="2246"/>
                    <a:pt x="594" y="2292"/>
                    <a:pt x="709" y="2360"/>
                  </a:cubicBezTo>
                  <a:cubicBezTo>
                    <a:pt x="846" y="2406"/>
                    <a:pt x="937" y="2429"/>
                    <a:pt x="1097" y="2451"/>
                  </a:cubicBezTo>
                  <a:cubicBezTo>
                    <a:pt x="1118" y="2454"/>
                    <a:pt x="1140" y="2455"/>
                    <a:pt x="1163" y="2455"/>
                  </a:cubicBezTo>
                  <a:cubicBezTo>
                    <a:pt x="1354" y="2455"/>
                    <a:pt x="1570" y="2373"/>
                    <a:pt x="1713" y="2292"/>
                  </a:cubicBezTo>
                  <a:cubicBezTo>
                    <a:pt x="1895" y="2178"/>
                    <a:pt x="2055" y="2018"/>
                    <a:pt x="2169" y="1835"/>
                  </a:cubicBezTo>
                  <a:cubicBezTo>
                    <a:pt x="2284" y="1653"/>
                    <a:pt x="2352" y="1424"/>
                    <a:pt x="2329" y="1219"/>
                  </a:cubicBezTo>
                  <a:cubicBezTo>
                    <a:pt x="2306" y="991"/>
                    <a:pt x="2261" y="785"/>
                    <a:pt x="2147" y="603"/>
                  </a:cubicBezTo>
                  <a:cubicBezTo>
                    <a:pt x="2010" y="420"/>
                    <a:pt x="1850" y="260"/>
                    <a:pt x="1644" y="146"/>
                  </a:cubicBezTo>
                  <a:cubicBezTo>
                    <a:pt x="1466" y="67"/>
                    <a:pt x="1288" y="5"/>
                    <a:pt x="1079" y="5"/>
                  </a:cubicBezTo>
                  <a:cubicBezTo>
                    <a:pt x="1048" y="5"/>
                    <a:pt x="1015" y="6"/>
                    <a:pt x="982" y="9"/>
                  </a:cubicBezTo>
                  <a:cubicBezTo>
                    <a:pt x="958" y="3"/>
                    <a:pt x="934" y="0"/>
                    <a:pt x="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102700" y="860475"/>
              <a:ext cx="46800" cy="59475"/>
            </a:xfrm>
            <a:custGeom>
              <a:avLst/>
              <a:gdLst/>
              <a:ahLst/>
              <a:cxnLst/>
              <a:rect l="l" t="t" r="r" b="b"/>
              <a:pathLst>
                <a:path w="1872" h="2379" extrusionOk="0">
                  <a:moveTo>
                    <a:pt x="946" y="1"/>
                  </a:moveTo>
                  <a:cubicBezTo>
                    <a:pt x="928" y="1"/>
                    <a:pt x="909" y="2"/>
                    <a:pt x="890" y="4"/>
                  </a:cubicBezTo>
                  <a:cubicBezTo>
                    <a:pt x="685" y="4"/>
                    <a:pt x="525" y="72"/>
                    <a:pt x="388" y="209"/>
                  </a:cubicBezTo>
                  <a:cubicBezTo>
                    <a:pt x="228" y="346"/>
                    <a:pt x="160" y="529"/>
                    <a:pt x="69" y="712"/>
                  </a:cubicBezTo>
                  <a:cubicBezTo>
                    <a:pt x="23" y="849"/>
                    <a:pt x="0" y="1008"/>
                    <a:pt x="0" y="1145"/>
                  </a:cubicBezTo>
                  <a:cubicBezTo>
                    <a:pt x="0" y="1510"/>
                    <a:pt x="137" y="1830"/>
                    <a:pt x="365" y="2104"/>
                  </a:cubicBezTo>
                  <a:cubicBezTo>
                    <a:pt x="434" y="2172"/>
                    <a:pt x="525" y="2241"/>
                    <a:pt x="593" y="2287"/>
                  </a:cubicBezTo>
                  <a:cubicBezTo>
                    <a:pt x="709" y="2349"/>
                    <a:pt x="833" y="2379"/>
                    <a:pt x="957" y="2379"/>
                  </a:cubicBezTo>
                  <a:cubicBezTo>
                    <a:pt x="1102" y="2379"/>
                    <a:pt x="1246" y="2338"/>
                    <a:pt x="1370" y="2264"/>
                  </a:cubicBezTo>
                  <a:cubicBezTo>
                    <a:pt x="1529" y="2172"/>
                    <a:pt x="1666" y="2035"/>
                    <a:pt x="1735" y="1876"/>
                  </a:cubicBezTo>
                  <a:cubicBezTo>
                    <a:pt x="1826" y="1693"/>
                    <a:pt x="1872" y="1556"/>
                    <a:pt x="1872" y="1351"/>
                  </a:cubicBezTo>
                  <a:cubicBezTo>
                    <a:pt x="1872" y="1214"/>
                    <a:pt x="1849" y="1077"/>
                    <a:pt x="1803" y="963"/>
                  </a:cubicBezTo>
                  <a:cubicBezTo>
                    <a:pt x="1780" y="871"/>
                    <a:pt x="1758" y="780"/>
                    <a:pt x="1689" y="712"/>
                  </a:cubicBezTo>
                  <a:cubicBezTo>
                    <a:pt x="1643" y="643"/>
                    <a:pt x="1598" y="575"/>
                    <a:pt x="1552" y="529"/>
                  </a:cubicBezTo>
                  <a:cubicBezTo>
                    <a:pt x="1529" y="415"/>
                    <a:pt x="1461" y="278"/>
                    <a:pt x="1370" y="209"/>
                  </a:cubicBezTo>
                  <a:cubicBezTo>
                    <a:pt x="1247" y="87"/>
                    <a:pt x="1106" y="1"/>
                    <a:pt x="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158600" y="1081400"/>
              <a:ext cx="54250" cy="54100"/>
            </a:xfrm>
            <a:custGeom>
              <a:avLst/>
              <a:gdLst/>
              <a:ahLst/>
              <a:cxnLst/>
              <a:rect l="l" t="t" r="r" b="b"/>
              <a:pathLst>
                <a:path w="2170" h="2164" extrusionOk="0">
                  <a:moveTo>
                    <a:pt x="948" y="0"/>
                  </a:moveTo>
                  <a:cubicBezTo>
                    <a:pt x="857" y="0"/>
                    <a:pt x="766" y="12"/>
                    <a:pt x="663" y="46"/>
                  </a:cubicBezTo>
                  <a:cubicBezTo>
                    <a:pt x="572" y="69"/>
                    <a:pt x="503" y="115"/>
                    <a:pt x="435" y="160"/>
                  </a:cubicBezTo>
                  <a:cubicBezTo>
                    <a:pt x="343" y="206"/>
                    <a:pt x="298" y="274"/>
                    <a:pt x="252" y="366"/>
                  </a:cubicBezTo>
                  <a:cubicBezTo>
                    <a:pt x="229" y="411"/>
                    <a:pt x="206" y="480"/>
                    <a:pt x="184" y="525"/>
                  </a:cubicBezTo>
                  <a:cubicBezTo>
                    <a:pt x="161" y="571"/>
                    <a:pt x="138" y="594"/>
                    <a:pt x="115" y="639"/>
                  </a:cubicBezTo>
                  <a:lnTo>
                    <a:pt x="47" y="799"/>
                  </a:lnTo>
                  <a:cubicBezTo>
                    <a:pt x="1" y="913"/>
                    <a:pt x="1" y="1050"/>
                    <a:pt x="47" y="1164"/>
                  </a:cubicBezTo>
                  <a:cubicBezTo>
                    <a:pt x="47" y="1210"/>
                    <a:pt x="47" y="1256"/>
                    <a:pt x="69" y="1279"/>
                  </a:cubicBezTo>
                  <a:cubicBezTo>
                    <a:pt x="92" y="1370"/>
                    <a:pt x="138" y="1461"/>
                    <a:pt x="184" y="1552"/>
                  </a:cubicBezTo>
                  <a:cubicBezTo>
                    <a:pt x="206" y="1575"/>
                    <a:pt x="206" y="1598"/>
                    <a:pt x="229" y="1644"/>
                  </a:cubicBezTo>
                  <a:cubicBezTo>
                    <a:pt x="298" y="1712"/>
                    <a:pt x="343" y="1804"/>
                    <a:pt x="412" y="1872"/>
                  </a:cubicBezTo>
                  <a:cubicBezTo>
                    <a:pt x="435" y="1895"/>
                    <a:pt x="457" y="1918"/>
                    <a:pt x="503" y="1941"/>
                  </a:cubicBezTo>
                  <a:cubicBezTo>
                    <a:pt x="594" y="2032"/>
                    <a:pt x="686" y="2100"/>
                    <a:pt x="823" y="2146"/>
                  </a:cubicBezTo>
                  <a:lnTo>
                    <a:pt x="914" y="2146"/>
                  </a:lnTo>
                  <a:cubicBezTo>
                    <a:pt x="960" y="2157"/>
                    <a:pt x="1005" y="2163"/>
                    <a:pt x="1054" y="2163"/>
                  </a:cubicBezTo>
                  <a:cubicBezTo>
                    <a:pt x="1102" y="2163"/>
                    <a:pt x="1154" y="2157"/>
                    <a:pt x="1211" y="2146"/>
                  </a:cubicBezTo>
                  <a:cubicBezTo>
                    <a:pt x="1211" y="2146"/>
                    <a:pt x="1211" y="2123"/>
                    <a:pt x="1233" y="2123"/>
                  </a:cubicBezTo>
                  <a:cubicBezTo>
                    <a:pt x="1325" y="2100"/>
                    <a:pt x="1416" y="2055"/>
                    <a:pt x="1485" y="2032"/>
                  </a:cubicBezTo>
                  <a:cubicBezTo>
                    <a:pt x="1530" y="2009"/>
                    <a:pt x="1553" y="1986"/>
                    <a:pt x="1599" y="1963"/>
                  </a:cubicBezTo>
                  <a:cubicBezTo>
                    <a:pt x="1667" y="1918"/>
                    <a:pt x="1736" y="1849"/>
                    <a:pt x="1804" y="1804"/>
                  </a:cubicBezTo>
                  <a:cubicBezTo>
                    <a:pt x="1850" y="1758"/>
                    <a:pt x="1895" y="1689"/>
                    <a:pt x="1941" y="1644"/>
                  </a:cubicBezTo>
                  <a:cubicBezTo>
                    <a:pt x="1964" y="1598"/>
                    <a:pt x="2010" y="1552"/>
                    <a:pt x="2032" y="1484"/>
                  </a:cubicBezTo>
                  <a:cubicBezTo>
                    <a:pt x="2078" y="1438"/>
                    <a:pt x="2124" y="1347"/>
                    <a:pt x="2124" y="1279"/>
                  </a:cubicBezTo>
                  <a:cubicBezTo>
                    <a:pt x="2146" y="1256"/>
                    <a:pt x="2146" y="1233"/>
                    <a:pt x="2146" y="1187"/>
                  </a:cubicBezTo>
                  <a:cubicBezTo>
                    <a:pt x="2169" y="1096"/>
                    <a:pt x="2169" y="1005"/>
                    <a:pt x="2124" y="913"/>
                  </a:cubicBezTo>
                  <a:cubicBezTo>
                    <a:pt x="2124" y="913"/>
                    <a:pt x="2124" y="891"/>
                    <a:pt x="2124" y="891"/>
                  </a:cubicBezTo>
                  <a:cubicBezTo>
                    <a:pt x="2055" y="594"/>
                    <a:pt x="1850" y="343"/>
                    <a:pt x="1599" y="183"/>
                  </a:cubicBezTo>
                  <a:cubicBezTo>
                    <a:pt x="1530" y="137"/>
                    <a:pt x="1416" y="92"/>
                    <a:pt x="1348" y="69"/>
                  </a:cubicBezTo>
                  <a:cubicBezTo>
                    <a:pt x="1302" y="46"/>
                    <a:pt x="1279" y="46"/>
                    <a:pt x="1233" y="23"/>
                  </a:cubicBezTo>
                  <a:cubicBezTo>
                    <a:pt x="1131" y="12"/>
                    <a:pt x="1039" y="0"/>
                    <a:pt x="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247050" y="1265700"/>
              <a:ext cx="62800" cy="60750"/>
            </a:xfrm>
            <a:custGeom>
              <a:avLst/>
              <a:gdLst/>
              <a:ahLst/>
              <a:cxnLst/>
              <a:rect l="l" t="t" r="r" b="b"/>
              <a:pathLst>
                <a:path w="2512" h="2430" extrusionOk="0">
                  <a:moveTo>
                    <a:pt x="1621" y="1"/>
                  </a:moveTo>
                  <a:cubicBezTo>
                    <a:pt x="1439" y="1"/>
                    <a:pt x="1233" y="69"/>
                    <a:pt x="1119" y="206"/>
                  </a:cubicBezTo>
                  <a:cubicBezTo>
                    <a:pt x="1119" y="206"/>
                    <a:pt x="1119" y="229"/>
                    <a:pt x="1096" y="229"/>
                  </a:cubicBezTo>
                  <a:cubicBezTo>
                    <a:pt x="990" y="168"/>
                    <a:pt x="873" y="138"/>
                    <a:pt x="760" y="138"/>
                  </a:cubicBezTo>
                  <a:cubicBezTo>
                    <a:pt x="703" y="138"/>
                    <a:pt x="648" y="145"/>
                    <a:pt x="594" y="161"/>
                  </a:cubicBezTo>
                  <a:cubicBezTo>
                    <a:pt x="412" y="229"/>
                    <a:pt x="275" y="320"/>
                    <a:pt x="161" y="480"/>
                  </a:cubicBezTo>
                  <a:cubicBezTo>
                    <a:pt x="69" y="663"/>
                    <a:pt x="1" y="868"/>
                    <a:pt x="1" y="1097"/>
                  </a:cubicBezTo>
                  <a:cubicBezTo>
                    <a:pt x="1" y="1302"/>
                    <a:pt x="69" y="1507"/>
                    <a:pt x="138" y="1690"/>
                  </a:cubicBezTo>
                  <a:cubicBezTo>
                    <a:pt x="206" y="1827"/>
                    <a:pt x="298" y="1964"/>
                    <a:pt x="412" y="2078"/>
                  </a:cubicBezTo>
                  <a:cubicBezTo>
                    <a:pt x="571" y="2215"/>
                    <a:pt x="731" y="2306"/>
                    <a:pt x="937" y="2375"/>
                  </a:cubicBezTo>
                  <a:cubicBezTo>
                    <a:pt x="1050" y="2412"/>
                    <a:pt x="1170" y="2429"/>
                    <a:pt x="1289" y="2429"/>
                  </a:cubicBezTo>
                  <a:cubicBezTo>
                    <a:pt x="1387" y="2429"/>
                    <a:pt x="1483" y="2418"/>
                    <a:pt x="1576" y="2398"/>
                  </a:cubicBezTo>
                  <a:cubicBezTo>
                    <a:pt x="1758" y="2352"/>
                    <a:pt x="1941" y="2238"/>
                    <a:pt x="2078" y="2101"/>
                  </a:cubicBezTo>
                  <a:cubicBezTo>
                    <a:pt x="2146" y="2055"/>
                    <a:pt x="2215" y="1964"/>
                    <a:pt x="2261" y="1895"/>
                  </a:cubicBezTo>
                  <a:cubicBezTo>
                    <a:pt x="2306" y="1850"/>
                    <a:pt x="2329" y="1804"/>
                    <a:pt x="2352" y="1781"/>
                  </a:cubicBezTo>
                  <a:cubicBezTo>
                    <a:pt x="2375" y="1690"/>
                    <a:pt x="2420" y="1599"/>
                    <a:pt x="2443" y="1507"/>
                  </a:cubicBezTo>
                  <a:cubicBezTo>
                    <a:pt x="2489" y="1393"/>
                    <a:pt x="2489" y="1302"/>
                    <a:pt x="2512" y="1188"/>
                  </a:cubicBezTo>
                  <a:cubicBezTo>
                    <a:pt x="2512" y="1142"/>
                    <a:pt x="2512" y="1097"/>
                    <a:pt x="2512" y="1028"/>
                  </a:cubicBezTo>
                  <a:cubicBezTo>
                    <a:pt x="2489" y="937"/>
                    <a:pt x="2489" y="823"/>
                    <a:pt x="2443" y="731"/>
                  </a:cubicBezTo>
                  <a:cubicBezTo>
                    <a:pt x="2375" y="526"/>
                    <a:pt x="2283" y="343"/>
                    <a:pt x="2101" y="206"/>
                  </a:cubicBezTo>
                  <a:cubicBezTo>
                    <a:pt x="2055" y="138"/>
                    <a:pt x="1964" y="92"/>
                    <a:pt x="1895" y="47"/>
                  </a:cubicBezTo>
                  <a:cubicBezTo>
                    <a:pt x="1804" y="24"/>
                    <a:pt x="1713" y="1"/>
                    <a:pt x="1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497000" y="1418075"/>
              <a:ext cx="67925" cy="67250"/>
            </a:xfrm>
            <a:custGeom>
              <a:avLst/>
              <a:gdLst/>
              <a:ahLst/>
              <a:cxnLst/>
              <a:rect l="l" t="t" r="r" b="b"/>
              <a:pathLst>
                <a:path w="2717" h="2690" extrusionOk="0">
                  <a:moveTo>
                    <a:pt x="1210" y="0"/>
                  </a:moveTo>
                  <a:cubicBezTo>
                    <a:pt x="1149" y="0"/>
                    <a:pt x="1088" y="8"/>
                    <a:pt x="1027" y="23"/>
                  </a:cubicBezTo>
                  <a:cubicBezTo>
                    <a:pt x="913" y="46"/>
                    <a:pt x="776" y="92"/>
                    <a:pt x="662" y="183"/>
                  </a:cubicBezTo>
                  <a:cubicBezTo>
                    <a:pt x="571" y="251"/>
                    <a:pt x="457" y="320"/>
                    <a:pt x="366" y="411"/>
                  </a:cubicBezTo>
                  <a:cubicBezTo>
                    <a:pt x="297" y="525"/>
                    <a:pt x="206" y="617"/>
                    <a:pt x="160" y="731"/>
                  </a:cubicBezTo>
                  <a:cubicBezTo>
                    <a:pt x="114" y="822"/>
                    <a:pt x="69" y="913"/>
                    <a:pt x="46" y="1005"/>
                  </a:cubicBezTo>
                  <a:cubicBezTo>
                    <a:pt x="23" y="1096"/>
                    <a:pt x="23" y="1187"/>
                    <a:pt x="0" y="1278"/>
                  </a:cubicBezTo>
                  <a:cubicBezTo>
                    <a:pt x="0" y="1415"/>
                    <a:pt x="0" y="1552"/>
                    <a:pt x="46" y="1667"/>
                  </a:cubicBezTo>
                  <a:cubicBezTo>
                    <a:pt x="69" y="1803"/>
                    <a:pt x="114" y="1918"/>
                    <a:pt x="183" y="2032"/>
                  </a:cubicBezTo>
                  <a:cubicBezTo>
                    <a:pt x="229" y="2123"/>
                    <a:pt x="274" y="2192"/>
                    <a:pt x="343" y="2260"/>
                  </a:cubicBezTo>
                  <a:cubicBezTo>
                    <a:pt x="366" y="2283"/>
                    <a:pt x="388" y="2306"/>
                    <a:pt x="411" y="2328"/>
                  </a:cubicBezTo>
                  <a:cubicBezTo>
                    <a:pt x="480" y="2397"/>
                    <a:pt x="571" y="2443"/>
                    <a:pt x="639" y="2488"/>
                  </a:cubicBezTo>
                  <a:cubicBezTo>
                    <a:pt x="708" y="2534"/>
                    <a:pt x="799" y="2580"/>
                    <a:pt x="891" y="2602"/>
                  </a:cubicBezTo>
                  <a:cubicBezTo>
                    <a:pt x="1039" y="2670"/>
                    <a:pt x="1196" y="2689"/>
                    <a:pt x="1351" y="2689"/>
                  </a:cubicBezTo>
                  <a:cubicBezTo>
                    <a:pt x="1458" y="2689"/>
                    <a:pt x="1564" y="2680"/>
                    <a:pt x="1667" y="2671"/>
                  </a:cubicBezTo>
                  <a:cubicBezTo>
                    <a:pt x="1804" y="2648"/>
                    <a:pt x="1918" y="2580"/>
                    <a:pt x="2032" y="2534"/>
                  </a:cubicBezTo>
                  <a:cubicBezTo>
                    <a:pt x="2055" y="2511"/>
                    <a:pt x="2077" y="2488"/>
                    <a:pt x="2123" y="2465"/>
                  </a:cubicBezTo>
                  <a:cubicBezTo>
                    <a:pt x="2192" y="2420"/>
                    <a:pt x="2260" y="2374"/>
                    <a:pt x="2329" y="2306"/>
                  </a:cubicBezTo>
                  <a:cubicBezTo>
                    <a:pt x="2557" y="2055"/>
                    <a:pt x="2694" y="1735"/>
                    <a:pt x="2694" y="1393"/>
                  </a:cubicBezTo>
                  <a:cubicBezTo>
                    <a:pt x="2717" y="1278"/>
                    <a:pt x="2694" y="1119"/>
                    <a:pt x="2648" y="1005"/>
                  </a:cubicBezTo>
                  <a:cubicBezTo>
                    <a:pt x="2580" y="822"/>
                    <a:pt x="2488" y="639"/>
                    <a:pt x="2329" y="525"/>
                  </a:cubicBezTo>
                  <a:cubicBezTo>
                    <a:pt x="2192" y="388"/>
                    <a:pt x="2032" y="274"/>
                    <a:pt x="1849" y="251"/>
                  </a:cubicBezTo>
                  <a:cubicBezTo>
                    <a:pt x="1804" y="229"/>
                    <a:pt x="1781" y="229"/>
                    <a:pt x="1735" y="229"/>
                  </a:cubicBezTo>
                  <a:cubicBezTo>
                    <a:pt x="1689" y="183"/>
                    <a:pt x="1644" y="114"/>
                    <a:pt x="1575" y="92"/>
                  </a:cubicBezTo>
                  <a:cubicBezTo>
                    <a:pt x="1454" y="31"/>
                    <a:pt x="1332" y="0"/>
                    <a:pt x="1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757200" y="1347875"/>
              <a:ext cx="54800" cy="59950"/>
            </a:xfrm>
            <a:custGeom>
              <a:avLst/>
              <a:gdLst/>
              <a:ahLst/>
              <a:cxnLst/>
              <a:rect l="l" t="t" r="r" b="b"/>
              <a:pathLst>
                <a:path w="2192" h="2398" extrusionOk="0">
                  <a:moveTo>
                    <a:pt x="685" y="1"/>
                  </a:moveTo>
                  <a:cubicBezTo>
                    <a:pt x="503" y="1"/>
                    <a:pt x="343" y="69"/>
                    <a:pt x="206" y="206"/>
                  </a:cubicBezTo>
                  <a:cubicBezTo>
                    <a:pt x="138" y="275"/>
                    <a:pt x="92" y="343"/>
                    <a:pt x="69" y="434"/>
                  </a:cubicBezTo>
                  <a:cubicBezTo>
                    <a:pt x="23" y="503"/>
                    <a:pt x="1" y="594"/>
                    <a:pt x="1" y="708"/>
                  </a:cubicBezTo>
                  <a:cubicBezTo>
                    <a:pt x="1" y="822"/>
                    <a:pt x="46" y="937"/>
                    <a:pt x="92" y="1051"/>
                  </a:cubicBezTo>
                  <a:cubicBezTo>
                    <a:pt x="92" y="1096"/>
                    <a:pt x="69" y="1165"/>
                    <a:pt x="69" y="1233"/>
                  </a:cubicBezTo>
                  <a:cubicBezTo>
                    <a:pt x="46" y="1279"/>
                    <a:pt x="46" y="1325"/>
                    <a:pt x="69" y="1393"/>
                  </a:cubicBezTo>
                  <a:cubicBezTo>
                    <a:pt x="69" y="1484"/>
                    <a:pt x="69" y="1599"/>
                    <a:pt x="115" y="1690"/>
                  </a:cubicBezTo>
                  <a:cubicBezTo>
                    <a:pt x="183" y="1850"/>
                    <a:pt x="229" y="1964"/>
                    <a:pt x="366" y="2101"/>
                  </a:cubicBezTo>
                  <a:cubicBezTo>
                    <a:pt x="548" y="2283"/>
                    <a:pt x="800" y="2397"/>
                    <a:pt x="1073" y="2397"/>
                  </a:cubicBezTo>
                  <a:cubicBezTo>
                    <a:pt x="1279" y="2397"/>
                    <a:pt x="1484" y="2329"/>
                    <a:pt x="1644" y="2215"/>
                  </a:cubicBezTo>
                  <a:cubicBezTo>
                    <a:pt x="1735" y="2146"/>
                    <a:pt x="1804" y="2101"/>
                    <a:pt x="1872" y="2009"/>
                  </a:cubicBezTo>
                  <a:cubicBezTo>
                    <a:pt x="1918" y="1964"/>
                    <a:pt x="1986" y="1895"/>
                    <a:pt x="2009" y="1827"/>
                  </a:cubicBezTo>
                  <a:cubicBezTo>
                    <a:pt x="2055" y="1758"/>
                    <a:pt x="2101" y="1667"/>
                    <a:pt x="2123" y="1599"/>
                  </a:cubicBezTo>
                  <a:cubicBezTo>
                    <a:pt x="2192" y="1416"/>
                    <a:pt x="2192" y="1165"/>
                    <a:pt x="2146" y="982"/>
                  </a:cubicBezTo>
                  <a:cubicBezTo>
                    <a:pt x="2101" y="777"/>
                    <a:pt x="1964" y="571"/>
                    <a:pt x="1827" y="412"/>
                  </a:cubicBezTo>
                  <a:cubicBezTo>
                    <a:pt x="1644" y="252"/>
                    <a:pt x="1461" y="161"/>
                    <a:pt x="1233" y="69"/>
                  </a:cubicBezTo>
                  <a:cubicBezTo>
                    <a:pt x="1165" y="69"/>
                    <a:pt x="1119" y="46"/>
                    <a:pt x="1051" y="46"/>
                  </a:cubicBezTo>
                  <a:cubicBezTo>
                    <a:pt x="937" y="24"/>
                    <a:pt x="82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916400" y="1165275"/>
              <a:ext cx="62225" cy="60175"/>
            </a:xfrm>
            <a:custGeom>
              <a:avLst/>
              <a:gdLst/>
              <a:ahLst/>
              <a:cxnLst/>
              <a:rect l="l" t="t" r="r" b="b"/>
              <a:pathLst>
                <a:path w="2489" h="2407" extrusionOk="0">
                  <a:moveTo>
                    <a:pt x="1302" y="1"/>
                  </a:moveTo>
                  <a:cubicBezTo>
                    <a:pt x="1119" y="24"/>
                    <a:pt x="960" y="92"/>
                    <a:pt x="823" y="206"/>
                  </a:cubicBezTo>
                  <a:cubicBezTo>
                    <a:pt x="731" y="297"/>
                    <a:pt x="663" y="389"/>
                    <a:pt x="594" y="457"/>
                  </a:cubicBezTo>
                  <a:cubicBezTo>
                    <a:pt x="503" y="503"/>
                    <a:pt x="435" y="571"/>
                    <a:pt x="343" y="617"/>
                  </a:cubicBezTo>
                  <a:cubicBezTo>
                    <a:pt x="252" y="663"/>
                    <a:pt x="206" y="731"/>
                    <a:pt x="138" y="800"/>
                  </a:cubicBezTo>
                  <a:cubicBezTo>
                    <a:pt x="92" y="868"/>
                    <a:pt x="47" y="959"/>
                    <a:pt x="24" y="1051"/>
                  </a:cubicBezTo>
                  <a:cubicBezTo>
                    <a:pt x="1" y="1142"/>
                    <a:pt x="1" y="1233"/>
                    <a:pt x="1" y="1325"/>
                  </a:cubicBezTo>
                  <a:cubicBezTo>
                    <a:pt x="24" y="1416"/>
                    <a:pt x="47" y="1507"/>
                    <a:pt x="92" y="1576"/>
                  </a:cubicBezTo>
                  <a:cubicBezTo>
                    <a:pt x="184" y="1735"/>
                    <a:pt x="343" y="1850"/>
                    <a:pt x="503" y="1895"/>
                  </a:cubicBezTo>
                  <a:lnTo>
                    <a:pt x="526" y="1895"/>
                  </a:lnTo>
                  <a:cubicBezTo>
                    <a:pt x="572" y="1964"/>
                    <a:pt x="617" y="2032"/>
                    <a:pt x="686" y="2101"/>
                  </a:cubicBezTo>
                  <a:cubicBezTo>
                    <a:pt x="823" y="2238"/>
                    <a:pt x="1005" y="2352"/>
                    <a:pt x="1211" y="2375"/>
                  </a:cubicBezTo>
                  <a:cubicBezTo>
                    <a:pt x="1275" y="2391"/>
                    <a:pt x="1351" y="2407"/>
                    <a:pt x="1431" y="2407"/>
                  </a:cubicBezTo>
                  <a:cubicBezTo>
                    <a:pt x="1463" y="2407"/>
                    <a:pt x="1497" y="2404"/>
                    <a:pt x="1530" y="2397"/>
                  </a:cubicBezTo>
                  <a:cubicBezTo>
                    <a:pt x="1690" y="2397"/>
                    <a:pt x="1827" y="2375"/>
                    <a:pt x="1987" y="2283"/>
                  </a:cubicBezTo>
                  <a:cubicBezTo>
                    <a:pt x="2215" y="2146"/>
                    <a:pt x="2398" y="1895"/>
                    <a:pt x="2443" y="1644"/>
                  </a:cubicBezTo>
                  <a:cubicBezTo>
                    <a:pt x="2466" y="1462"/>
                    <a:pt x="2489" y="1347"/>
                    <a:pt x="2443" y="1165"/>
                  </a:cubicBezTo>
                  <a:cubicBezTo>
                    <a:pt x="2420" y="1051"/>
                    <a:pt x="2375" y="959"/>
                    <a:pt x="2306" y="868"/>
                  </a:cubicBezTo>
                  <a:cubicBezTo>
                    <a:pt x="2238" y="731"/>
                    <a:pt x="2101" y="571"/>
                    <a:pt x="1964" y="480"/>
                  </a:cubicBezTo>
                  <a:cubicBezTo>
                    <a:pt x="1918" y="389"/>
                    <a:pt x="1873" y="275"/>
                    <a:pt x="1804" y="206"/>
                  </a:cubicBezTo>
                  <a:cubicBezTo>
                    <a:pt x="1667" y="92"/>
                    <a:pt x="1485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020275" y="943225"/>
              <a:ext cx="58800" cy="69150"/>
            </a:xfrm>
            <a:custGeom>
              <a:avLst/>
              <a:gdLst/>
              <a:ahLst/>
              <a:cxnLst/>
              <a:rect l="l" t="t" r="r" b="b"/>
              <a:pathLst>
                <a:path w="2352" h="2766" extrusionOk="0">
                  <a:moveTo>
                    <a:pt x="1048" y="1"/>
                  </a:moveTo>
                  <a:cubicBezTo>
                    <a:pt x="878" y="1"/>
                    <a:pt x="698" y="105"/>
                    <a:pt x="594" y="209"/>
                  </a:cubicBezTo>
                  <a:cubicBezTo>
                    <a:pt x="479" y="323"/>
                    <a:pt x="388" y="529"/>
                    <a:pt x="388" y="711"/>
                  </a:cubicBezTo>
                  <a:cubicBezTo>
                    <a:pt x="343" y="757"/>
                    <a:pt x="297" y="803"/>
                    <a:pt x="251" y="871"/>
                  </a:cubicBezTo>
                  <a:cubicBezTo>
                    <a:pt x="91" y="1076"/>
                    <a:pt x="23" y="1328"/>
                    <a:pt x="0" y="1579"/>
                  </a:cubicBezTo>
                  <a:cubicBezTo>
                    <a:pt x="0" y="1807"/>
                    <a:pt x="69" y="2104"/>
                    <a:pt x="206" y="2286"/>
                  </a:cubicBezTo>
                  <a:cubicBezTo>
                    <a:pt x="297" y="2423"/>
                    <a:pt x="411" y="2537"/>
                    <a:pt x="571" y="2629"/>
                  </a:cubicBezTo>
                  <a:cubicBezTo>
                    <a:pt x="639" y="2674"/>
                    <a:pt x="731" y="2720"/>
                    <a:pt x="822" y="2743"/>
                  </a:cubicBezTo>
                  <a:cubicBezTo>
                    <a:pt x="913" y="2743"/>
                    <a:pt x="1027" y="2766"/>
                    <a:pt x="1119" y="2766"/>
                  </a:cubicBezTo>
                  <a:cubicBezTo>
                    <a:pt x="1438" y="2743"/>
                    <a:pt x="1735" y="2629"/>
                    <a:pt x="1963" y="2400"/>
                  </a:cubicBezTo>
                  <a:cubicBezTo>
                    <a:pt x="2100" y="2263"/>
                    <a:pt x="2214" y="2081"/>
                    <a:pt x="2283" y="1875"/>
                  </a:cubicBezTo>
                  <a:cubicBezTo>
                    <a:pt x="2328" y="1716"/>
                    <a:pt x="2351" y="1533"/>
                    <a:pt x="2328" y="1373"/>
                  </a:cubicBezTo>
                  <a:cubicBezTo>
                    <a:pt x="2328" y="1145"/>
                    <a:pt x="2260" y="962"/>
                    <a:pt x="2169" y="757"/>
                  </a:cubicBezTo>
                  <a:cubicBezTo>
                    <a:pt x="2100" y="597"/>
                    <a:pt x="1986" y="437"/>
                    <a:pt x="1872" y="346"/>
                  </a:cubicBezTo>
                  <a:cubicBezTo>
                    <a:pt x="1781" y="255"/>
                    <a:pt x="1689" y="186"/>
                    <a:pt x="1598" y="141"/>
                  </a:cubicBezTo>
                  <a:cubicBezTo>
                    <a:pt x="1392" y="49"/>
                    <a:pt x="1301" y="26"/>
                    <a:pt x="1096" y="4"/>
                  </a:cubicBezTo>
                  <a:cubicBezTo>
                    <a:pt x="1080" y="2"/>
                    <a:pt x="1064" y="1"/>
                    <a:pt x="1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040250" y="672825"/>
              <a:ext cx="61650" cy="61650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141" y="0"/>
                  </a:moveTo>
                  <a:cubicBezTo>
                    <a:pt x="1050" y="0"/>
                    <a:pt x="959" y="0"/>
                    <a:pt x="890" y="46"/>
                  </a:cubicBezTo>
                  <a:cubicBezTo>
                    <a:pt x="867" y="69"/>
                    <a:pt x="867" y="69"/>
                    <a:pt x="845" y="69"/>
                  </a:cubicBezTo>
                  <a:cubicBezTo>
                    <a:pt x="753" y="92"/>
                    <a:pt x="685" y="115"/>
                    <a:pt x="593" y="160"/>
                  </a:cubicBezTo>
                  <a:cubicBezTo>
                    <a:pt x="525" y="206"/>
                    <a:pt x="457" y="252"/>
                    <a:pt x="388" y="297"/>
                  </a:cubicBezTo>
                  <a:cubicBezTo>
                    <a:pt x="388" y="320"/>
                    <a:pt x="365" y="343"/>
                    <a:pt x="342" y="366"/>
                  </a:cubicBezTo>
                  <a:cubicBezTo>
                    <a:pt x="274" y="434"/>
                    <a:pt x="205" y="525"/>
                    <a:pt x="160" y="617"/>
                  </a:cubicBezTo>
                  <a:cubicBezTo>
                    <a:pt x="114" y="708"/>
                    <a:pt x="46" y="822"/>
                    <a:pt x="23" y="936"/>
                  </a:cubicBezTo>
                  <a:cubicBezTo>
                    <a:pt x="0" y="1028"/>
                    <a:pt x="0" y="1142"/>
                    <a:pt x="0" y="1256"/>
                  </a:cubicBezTo>
                  <a:cubicBezTo>
                    <a:pt x="0" y="1347"/>
                    <a:pt x="23" y="1438"/>
                    <a:pt x="23" y="1507"/>
                  </a:cubicBezTo>
                  <a:cubicBezTo>
                    <a:pt x="23" y="1530"/>
                    <a:pt x="46" y="1575"/>
                    <a:pt x="46" y="1598"/>
                  </a:cubicBezTo>
                  <a:cubicBezTo>
                    <a:pt x="68" y="1667"/>
                    <a:pt x="114" y="1735"/>
                    <a:pt x="137" y="1827"/>
                  </a:cubicBezTo>
                  <a:cubicBezTo>
                    <a:pt x="137" y="1849"/>
                    <a:pt x="160" y="1872"/>
                    <a:pt x="183" y="1895"/>
                  </a:cubicBezTo>
                  <a:cubicBezTo>
                    <a:pt x="228" y="1963"/>
                    <a:pt x="274" y="2032"/>
                    <a:pt x="320" y="2078"/>
                  </a:cubicBezTo>
                  <a:cubicBezTo>
                    <a:pt x="342" y="2100"/>
                    <a:pt x="365" y="2123"/>
                    <a:pt x="388" y="2146"/>
                  </a:cubicBezTo>
                  <a:cubicBezTo>
                    <a:pt x="434" y="2192"/>
                    <a:pt x="502" y="2260"/>
                    <a:pt x="571" y="2283"/>
                  </a:cubicBezTo>
                  <a:cubicBezTo>
                    <a:pt x="639" y="2329"/>
                    <a:pt x="730" y="2374"/>
                    <a:pt x="799" y="2397"/>
                  </a:cubicBezTo>
                  <a:cubicBezTo>
                    <a:pt x="913" y="2443"/>
                    <a:pt x="1027" y="2443"/>
                    <a:pt x="1141" y="2466"/>
                  </a:cubicBezTo>
                  <a:cubicBezTo>
                    <a:pt x="1233" y="2466"/>
                    <a:pt x="1370" y="2443"/>
                    <a:pt x="1461" y="2420"/>
                  </a:cubicBezTo>
                  <a:cubicBezTo>
                    <a:pt x="1575" y="2397"/>
                    <a:pt x="1666" y="2351"/>
                    <a:pt x="1780" y="2306"/>
                  </a:cubicBezTo>
                  <a:cubicBezTo>
                    <a:pt x="1826" y="2283"/>
                    <a:pt x="1872" y="2260"/>
                    <a:pt x="1917" y="2237"/>
                  </a:cubicBezTo>
                  <a:cubicBezTo>
                    <a:pt x="1986" y="2192"/>
                    <a:pt x="2054" y="2146"/>
                    <a:pt x="2100" y="2078"/>
                  </a:cubicBezTo>
                  <a:cubicBezTo>
                    <a:pt x="2168" y="2032"/>
                    <a:pt x="2214" y="1963"/>
                    <a:pt x="2260" y="1895"/>
                  </a:cubicBezTo>
                  <a:cubicBezTo>
                    <a:pt x="2328" y="1804"/>
                    <a:pt x="2374" y="1690"/>
                    <a:pt x="2397" y="1598"/>
                  </a:cubicBezTo>
                  <a:cubicBezTo>
                    <a:pt x="2442" y="1484"/>
                    <a:pt x="2465" y="1370"/>
                    <a:pt x="2465" y="1256"/>
                  </a:cubicBezTo>
                  <a:cubicBezTo>
                    <a:pt x="2465" y="1165"/>
                    <a:pt x="2442" y="1073"/>
                    <a:pt x="2420" y="982"/>
                  </a:cubicBezTo>
                  <a:cubicBezTo>
                    <a:pt x="2420" y="959"/>
                    <a:pt x="2420" y="936"/>
                    <a:pt x="2397" y="891"/>
                  </a:cubicBezTo>
                  <a:cubicBezTo>
                    <a:pt x="2351" y="777"/>
                    <a:pt x="2305" y="662"/>
                    <a:pt x="2237" y="571"/>
                  </a:cubicBezTo>
                  <a:cubicBezTo>
                    <a:pt x="2191" y="503"/>
                    <a:pt x="2146" y="411"/>
                    <a:pt x="2077" y="366"/>
                  </a:cubicBezTo>
                  <a:cubicBezTo>
                    <a:pt x="2009" y="297"/>
                    <a:pt x="1940" y="252"/>
                    <a:pt x="1872" y="183"/>
                  </a:cubicBezTo>
                  <a:cubicBezTo>
                    <a:pt x="1849" y="183"/>
                    <a:pt x="1803" y="160"/>
                    <a:pt x="1780" y="137"/>
                  </a:cubicBezTo>
                  <a:cubicBezTo>
                    <a:pt x="1689" y="92"/>
                    <a:pt x="1621" y="69"/>
                    <a:pt x="1529" y="46"/>
                  </a:cubicBezTo>
                  <a:cubicBezTo>
                    <a:pt x="1438" y="0"/>
                    <a:pt x="1347" y="0"/>
                    <a:pt x="1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830250" y="494350"/>
              <a:ext cx="60500" cy="62100"/>
            </a:xfrm>
            <a:custGeom>
              <a:avLst/>
              <a:gdLst/>
              <a:ahLst/>
              <a:cxnLst/>
              <a:rect l="l" t="t" r="r" b="b"/>
              <a:pathLst>
                <a:path w="2420" h="2484" extrusionOk="0">
                  <a:moveTo>
                    <a:pt x="1106" y="0"/>
                  </a:moveTo>
                  <a:cubicBezTo>
                    <a:pt x="1057" y="0"/>
                    <a:pt x="1008" y="6"/>
                    <a:pt x="959" y="18"/>
                  </a:cubicBezTo>
                  <a:cubicBezTo>
                    <a:pt x="731" y="86"/>
                    <a:pt x="525" y="223"/>
                    <a:pt x="366" y="383"/>
                  </a:cubicBezTo>
                  <a:cubicBezTo>
                    <a:pt x="297" y="475"/>
                    <a:pt x="229" y="566"/>
                    <a:pt x="160" y="657"/>
                  </a:cubicBezTo>
                  <a:cubicBezTo>
                    <a:pt x="137" y="748"/>
                    <a:pt x="92" y="817"/>
                    <a:pt x="69" y="908"/>
                  </a:cubicBezTo>
                  <a:cubicBezTo>
                    <a:pt x="46" y="931"/>
                    <a:pt x="46" y="954"/>
                    <a:pt x="46" y="999"/>
                  </a:cubicBezTo>
                  <a:cubicBezTo>
                    <a:pt x="23" y="1114"/>
                    <a:pt x="0" y="1228"/>
                    <a:pt x="0" y="1342"/>
                  </a:cubicBezTo>
                  <a:cubicBezTo>
                    <a:pt x="0" y="1456"/>
                    <a:pt x="23" y="1570"/>
                    <a:pt x="69" y="1684"/>
                  </a:cubicBezTo>
                  <a:cubicBezTo>
                    <a:pt x="92" y="1753"/>
                    <a:pt x="114" y="1844"/>
                    <a:pt x="160" y="1913"/>
                  </a:cubicBezTo>
                  <a:cubicBezTo>
                    <a:pt x="206" y="1981"/>
                    <a:pt x="274" y="2049"/>
                    <a:pt x="320" y="2118"/>
                  </a:cubicBezTo>
                  <a:cubicBezTo>
                    <a:pt x="343" y="2141"/>
                    <a:pt x="366" y="2164"/>
                    <a:pt x="366" y="2164"/>
                  </a:cubicBezTo>
                  <a:cubicBezTo>
                    <a:pt x="434" y="2232"/>
                    <a:pt x="502" y="2278"/>
                    <a:pt x="571" y="2323"/>
                  </a:cubicBezTo>
                  <a:cubicBezTo>
                    <a:pt x="662" y="2369"/>
                    <a:pt x="776" y="2415"/>
                    <a:pt x="890" y="2437"/>
                  </a:cubicBezTo>
                  <a:cubicBezTo>
                    <a:pt x="959" y="2460"/>
                    <a:pt x="1050" y="2483"/>
                    <a:pt x="1142" y="2483"/>
                  </a:cubicBezTo>
                  <a:lnTo>
                    <a:pt x="1210" y="2483"/>
                  </a:lnTo>
                  <a:cubicBezTo>
                    <a:pt x="1438" y="2483"/>
                    <a:pt x="1667" y="2437"/>
                    <a:pt x="1849" y="2301"/>
                  </a:cubicBezTo>
                  <a:cubicBezTo>
                    <a:pt x="1918" y="2278"/>
                    <a:pt x="1986" y="2209"/>
                    <a:pt x="2032" y="2164"/>
                  </a:cubicBezTo>
                  <a:cubicBezTo>
                    <a:pt x="2077" y="2118"/>
                    <a:pt x="2123" y="2072"/>
                    <a:pt x="2146" y="2027"/>
                  </a:cubicBezTo>
                  <a:cubicBezTo>
                    <a:pt x="2192" y="2004"/>
                    <a:pt x="2214" y="1958"/>
                    <a:pt x="2237" y="1913"/>
                  </a:cubicBezTo>
                  <a:cubicBezTo>
                    <a:pt x="2260" y="1844"/>
                    <a:pt x="2306" y="1776"/>
                    <a:pt x="2328" y="1707"/>
                  </a:cubicBezTo>
                  <a:cubicBezTo>
                    <a:pt x="2328" y="1707"/>
                    <a:pt x="2328" y="1684"/>
                    <a:pt x="2328" y="1661"/>
                  </a:cubicBezTo>
                  <a:cubicBezTo>
                    <a:pt x="2420" y="1388"/>
                    <a:pt x="2351" y="1091"/>
                    <a:pt x="2214" y="840"/>
                  </a:cubicBezTo>
                  <a:cubicBezTo>
                    <a:pt x="2192" y="794"/>
                    <a:pt x="2169" y="748"/>
                    <a:pt x="2123" y="703"/>
                  </a:cubicBezTo>
                  <a:cubicBezTo>
                    <a:pt x="2077" y="657"/>
                    <a:pt x="2055" y="611"/>
                    <a:pt x="2009" y="566"/>
                  </a:cubicBezTo>
                  <a:cubicBezTo>
                    <a:pt x="1940" y="497"/>
                    <a:pt x="1849" y="429"/>
                    <a:pt x="1758" y="383"/>
                  </a:cubicBezTo>
                  <a:cubicBezTo>
                    <a:pt x="1712" y="269"/>
                    <a:pt x="1621" y="155"/>
                    <a:pt x="1507" y="109"/>
                  </a:cubicBezTo>
                  <a:cubicBezTo>
                    <a:pt x="1373" y="42"/>
                    <a:pt x="1239" y="0"/>
                    <a:pt x="1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8913838" y="2052350"/>
            <a:ext cx="499325" cy="491150"/>
            <a:chOff x="5045125" y="935250"/>
            <a:chExt cx="499325" cy="491150"/>
          </a:xfrm>
        </p:grpSpPr>
        <p:sp>
          <p:nvSpPr>
            <p:cNvPr id="115" name="Google Shape;115;p3"/>
            <p:cNvSpPr/>
            <p:nvPr/>
          </p:nvSpPr>
          <p:spPr>
            <a:xfrm>
              <a:off x="5045125" y="935250"/>
              <a:ext cx="499325" cy="491150"/>
            </a:xfrm>
            <a:custGeom>
              <a:avLst/>
              <a:gdLst/>
              <a:ahLst/>
              <a:cxnLst/>
              <a:rect l="l" t="t" r="r" b="b"/>
              <a:pathLst>
                <a:path w="19973" h="19646" extrusionOk="0">
                  <a:moveTo>
                    <a:pt x="9431" y="1152"/>
                  </a:moveTo>
                  <a:cubicBezTo>
                    <a:pt x="10012" y="1152"/>
                    <a:pt x="10594" y="1217"/>
                    <a:pt x="11162" y="1350"/>
                  </a:cubicBezTo>
                  <a:cubicBezTo>
                    <a:pt x="14791" y="2172"/>
                    <a:pt x="17667" y="5162"/>
                    <a:pt x="18489" y="8791"/>
                  </a:cubicBezTo>
                  <a:cubicBezTo>
                    <a:pt x="18877" y="10617"/>
                    <a:pt x="18740" y="12648"/>
                    <a:pt x="17827" y="14315"/>
                  </a:cubicBezTo>
                  <a:cubicBezTo>
                    <a:pt x="16914" y="15958"/>
                    <a:pt x="15271" y="17191"/>
                    <a:pt x="13513" y="17875"/>
                  </a:cubicBezTo>
                  <a:cubicBezTo>
                    <a:pt x="12410" y="18304"/>
                    <a:pt x="11253" y="18512"/>
                    <a:pt x="10102" y="18512"/>
                  </a:cubicBezTo>
                  <a:cubicBezTo>
                    <a:pt x="7514" y="18512"/>
                    <a:pt x="4960" y="17460"/>
                    <a:pt x="3127" y="15501"/>
                  </a:cubicBezTo>
                  <a:cubicBezTo>
                    <a:pt x="662" y="12854"/>
                    <a:pt x="959" y="8882"/>
                    <a:pt x="2580" y="5778"/>
                  </a:cubicBezTo>
                  <a:cubicBezTo>
                    <a:pt x="2602" y="5732"/>
                    <a:pt x="2648" y="5664"/>
                    <a:pt x="2671" y="5595"/>
                  </a:cubicBezTo>
                  <a:cubicBezTo>
                    <a:pt x="2671" y="5595"/>
                    <a:pt x="2671" y="5572"/>
                    <a:pt x="2671" y="5572"/>
                  </a:cubicBezTo>
                  <a:cubicBezTo>
                    <a:pt x="3082" y="4819"/>
                    <a:pt x="3561" y="4134"/>
                    <a:pt x="4109" y="3518"/>
                  </a:cubicBezTo>
                  <a:cubicBezTo>
                    <a:pt x="4223" y="3404"/>
                    <a:pt x="4269" y="3267"/>
                    <a:pt x="4269" y="3153"/>
                  </a:cubicBezTo>
                  <a:cubicBezTo>
                    <a:pt x="5617" y="1857"/>
                    <a:pt x="7517" y="1152"/>
                    <a:pt x="9431" y="1152"/>
                  </a:cubicBezTo>
                  <a:close/>
                  <a:moveTo>
                    <a:pt x="9342" y="0"/>
                  </a:moveTo>
                  <a:cubicBezTo>
                    <a:pt x="8172" y="0"/>
                    <a:pt x="7006" y="222"/>
                    <a:pt x="5912" y="688"/>
                  </a:cubicBezTo>
                  <a:cubicBezTo>
                    <a:pt x="3995" y="1532"/>
                    <a:pt x="2443" y="3085"/>
                    <a:pt x="1667" y="5047"/>
                  </a:cubicBezTo>
                  <a:cubicBezTo>
                    <a:pt x="1073" y="6120"/>
                    <a:pt x="639" y="7284"/>
                    <a:pt x="411" y="8494"/>
                  </a:cubicBezTo>
                  <a:cubicBezTo>
                    <a:pt x="0" y="10640"/>
                    <a:pt x="92" y="13036"/>
                    <a:pt x="1256" y="14931"/>
                  </a:cubicBezTo>
                  <a:cubicBezTo>
                    <a:pt x="3097" y="17963"/>
                    <a:pt x="6622" y="19646"/>
                    <a:pt x="10112" y="19646"/>
                  </a:cubicBezTo>
                  <a:cubicBezTo>
                    <a:pt x="10904" y="19646"/>
                    <a:pt x="11694" y="19559"/>
                    <a:pt x="12463" y="19382"/>
                  </a:cubicBezTo>
                  <a:cubicBezTo>
                    <a:pt x="14540" y="18902"/>
                    <a:pt x="16594" y="17761"/>
                    <a:pt x="17964" y="16095"/>
                  </a:cubicBezTo>
                  <a:cubicBezTo>
                    <a:pt x="19379" y="14383"/>
                    <a:pt x="19973" y="12146"/>
                    <a:pt x="19790" y="9955"/>
                  </a:cubicBezTo>
                  <a:cubicBezTo>
                    <a:pt x="19470" y="5778"/>
                    <a:pt x="16594" y="2035"/>
                    <a:pt x="12668" y="597"/>
                  </a:cubicBezTo>
                  <a:cubicBezTo>
                    <a:pt x="11595" y="205"/>
                    <a:pt x="10466" y="0"/>
                    <a:pt x="9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110175" y="1017625"/>
              <a:ext cx="366375" cy="339850"/>
            </a:xfrm>
            <a:custGeom>
              <a:avLst/>
              <a:gdLst/>
              <a:ahLst/>
              <a:cxnLst/>
              <a:rect l="l" t="t" r="r" b="b"/>
              <a:pathLst>
                <a:path w="14655" h="13594" extrusionOk="0">
                  <a:moveTo>
                    <a:pt x="6521" y="1135"/>
                  </a:moveTo>
                  <a:cubicBezTo>
                    <a:pt x="7482" y="1135"/>
                    <a:pt x="8460" y="1378"/>
                    <a:pt x="9336" y="1821"/>
                  </a:cubicBezTo>
                  <a:cubicBezTo>
                    <a:pt x="11573" y="2939"/>
                    <a:pt x="13171" y="5085"/>
                    <a:pt x="13011" y="7664"/>
                  </a:cubicBezTo>
                  <a:cubicBezTo>
                    <a:pt x="12851" y="9992"/>
                    <a:pt x="11071" y="11955"/>
                    <a:pt x="8765" y="12366"/>
                  </a:cubicBezTo>
                  <a:cubicBezTo>
                    <a:pt x="8342" y="12438"/>
                    <a:pt x="7909" y="12475"/>
                    <a:pt x="7475" y="12475"/>
                  </a:cubicBezTo>
                  <a:cubicBezTo>
                    <a:pt x="5426" y="12475"/>
                    <a:pt x="3365" y="11652"/>
                    <a:pt x="2329" y="9787"/>
                  </a:cubicBezTo>
                  <a:cubicBezTo>
                    <a:pt x="1028" y="7413"/>
                    <a:pt x="1690" y="4674"/>
                    <a:pt x="3082" y="2506"/>
                  </a:cubicBezTo>
                  <a:cubicBezTo>
                    <a:pt x="4017" y="1558"/>
                    <a:pt x="5254" y="1135"/>
                    <a:pt x="6521" y="1135"/>
                  </a:cubicBezTo>
                  <a:close/>
                  <a:moveTo>
                    <a:pt x="6457" y="0"/>
                  </a:moveTo>
                  <a:cubicBezTo>
                    <a:pt x="5121" y="0"/>
                    <a:pt x="3813" y="384"/>
                    <a:pt x="2762" y="1250"/>
                  </a:cubicBezTo>
                  <a:cubicBezTo>
                    <a:pt x="2625" y="1296"/>
                    <a:pt x="2511" y="1364"/>
                    <a:pt x="2420" y="1501"/>
                  </a:cubicBezTo>
                  <a:cubicBezTo>
                    <a:pt x="2329" y="1593"/>
                    <a:pt x="2260" y="1707"/>
                    <a:pt x="2169" y="1821"/>
                  </a:cubicBezTo>
                  <a:cubicBezTo>
                    <a:pt x="2100" y="1912"/>
                    <a:pt x="2032" y="1981"/>
                    <a:pt x="1963" y="2072"/>
                  </a:cubicBezTo>
                  <a:cubicBezTo>
                    <a:pt x="1895" y="2163"/>
                    <a:pt x="1849" y="2255"/>
                    <a:pt x="1849" y="2369"/>
                  </a:cubicBezTo>
                  <a:cubicBezTo>
                    <a:pt x="548" y="4560"/>
                    <a:pt x="0" y="7231"/>
                    <a:pt x="1005" y="9650"/>
                  </a:cubicBezTo>
                  <a:cubicBezTo>
                    <a:pt x="1530" y="10928"/>
                    <a:pt x="2420" y="12024"/>
                    <a:pt x="3653" y="12686"/>
                  </a:cubicBezTo>
                  <a:cubicBezTo>
                    <a:pt x="4804" y="13321"/>
                    <a:pt x="6146" y="13594"/>
                    <a:pt x="7468" y="13594"/>
                  </a:cubicBezTo>
                  <a:cubicBezTo>
                    <a:pt x="7665" y="13594"/>
                    <a:pt x="7862" y="13588"/>
                    <a:pt x="8058" y="13576"/>
                  </a:cubicBezTo>
                  <a:cubicBezTo>
                    <a:pt x="10865" y="13416"/>
                    <a:pt x="13353" y="11545"/>
                    <a:pt x="13992" y="8737"/>
                  </a:cubicBezTo>
                  <a:cubicBezTo>
                    <a:pt x="14654" y="5770"/>
                    <a:pt x="13171" y="2894"/>
                    <a:pt x="10683" y="1273"/>
                  </a:cubicBezTo>
                  <a:cubicBezTo>
                    <a:pt x="9448" y="470"/>
                    <a:pt x="7935" y="0"/>
                    <a:pt x="64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224300" y="1133125"/>
              <a:ext cx="132400" cy="128250"/>
            </a:xfrm>
            <a:custGeom>
              <a:avLst/>
              <a:gdLst/>
              <a:ahLst/>
              <a:cxnLst/>
              <a:rect l="l" t="t" r="r" b="b"/>
              <a:pathLst>
                <a:path w="5296" h="5130" extrusionOk="0">
                  <a:moveTo>
                    <a:pt x="2620" y="1140"/>
                  </a:moveTo>
                  <a:cubicBezTo>
                    <a:pt x="2646" y="1140"/>
                    <a:pt x="2671" y="1142"/>
                    <a:pt x="2694" y="1150"/>
                  </a:cubicBezTo>
                  <a:lnTo>
                    <a:pt x="2740" y="1150"/>
                  </a:lnTo>
                  <a:cubicBezTo>
                    <a:pt x="2785" y="1173"/>
                    <a:pt x="2831" y="1173"/>
                    <a:pt x="2877" y="1195"/>
                  </a:cubicBezTo>
                  <a:cubicBezTo>
                    <a:pt x="2991" y="1218"/>
                    <a:pt x="3036" y="1241"/>
                    <a:pt x="3082" y="1264"/>
                  </a:cubicBezTo>
                  <a:cubicBezTo>
                    <a:pt x="3173" y="1310"/>
                    <a:pt x="3265" y="1355"/>
                    <a:pt x="3333" y="1424"/>
                  </a:cubicBezTo>
                  <a:cubicBezTo>
                    <a:pt x="3401" y="1446"/>
                    <a:pt x="3470" y="1492"/>
                    <a:pt x="3493" y="1515"/>
                  </a:cubicBezTo>
                  <a:cubicBezTo>
                    <a:pt x="3561" y="1583"/>
                    <a:pt x="3630" y="1629"/>
                    <a:pt x="3698" y="1698"/>
                  </a:cubicBezTo>
                  <a:cubicBezTo>
                    <a:pt x="3721" y="1743"/>
                    <a:pt x="3744" y="1766"/>
                    <a:pt x="3790" y="1789"/>
                  </a:cubicBezTo>
                  <a:cubicBezTo>
                    <a:pt x="3790" y="1812"/>
                    <a:pt x="3858" y="1880"/>
                    <a:pt x="3858" y="1880"/>
                  </a:cubicBezTo>
                  <a:cubicBezTo>
                    <a:pt x="3904" y="1949"/>
                    <a:pt x="3949" y="2017"/>
                    <a:pt x="3995" y="2086"/>
                  </a:cubicBezTo>
                  <a:cubicBezTo>
                    <a:pt x="4041" y="2177"/>
                    <a:pt x="4041" y="2154"/>
                    <a:pt x="4063" y="2223"/>
                  </a:cubicBezTo>
                  <a:cubicBezTo>
                    <a:pt x="4086" y="2359"/>
                    <a:pt x="4109" y="2496"/>
                    <a:pt x="4086" y="2611"/>
                  </a:cubicBezTo>
                  <a:cubicBezTo>
                    <a:pt x="3995" y="2953"/>
                    <a:pt x="3835" y="3181"/>
                    <a:pt x="3561" y="3432"/>
                  </a:cubicBezTo>
                  <a:cubicBezTo>
                    <a:pt x="3356" y="3638"/>
                    <a:pt x="3059" y="3797"/>
                    <a:pt x="2808" y="3889"/>
                  </a:cubicBezTo>
                  <a:cubicBezTo>
                    <a:pt x="2580" y="3950"/>
                    <a:pt x="2372" y="4000"/>
                    <a:pt x="2164" y="4000"/>
                  </a:cubicBezTo>
                  <a:cubicBezTo>
                    <a:pt x="2060" y="4000"/>
                    <a:pt x="1956" y="3988"/>
                    <a:pt x="1849" y="3957"/>
                  </a:cubicBezTo>
                  <a:cubicBezTo>
                    <a:pt x="1781" y="3957"/>
                    <a:pt x="1690" y="3934"/>
                    <a:pt x="1644" y="3912"/>
                  </a:cubicBezTo>
                  <a:cubicBezTo>
                    <a:pt x="1598" y="3889"/>
                    <a:pt x="1575" y="3866"/>
                    <a:pt x="1530" y="3843"/>
                  </a:cubicBezTo>
                  <a:cubicBezTo>
                    <a:pt x="1514" y="3835"/>
                    <a:pt x="1503" y="3829"/>
                    <a:pt x="1496" y="3825"/>
                  </a:cubicBezTo>
                  <a:lnTo>
                    <a:pt x="1496" y="3825"/>
                  </a:lnTo>
                  <a:cubicBezTo>
                    <a:pt x="1501" y="3830"/>
                    <a:pt x="1507" y="3837"/>
                    <a:pt x="1507" y="3843"/>
                  </a:cubicBezTo>
                  <a:cubicBezTo>
                    <a:pt x="1501" y="3837"/>
                    <a:pt x="1495" y="3830"/>
                    <a:pt x="1489" y="3822"/>
                  </a:cubicBezTo>
                  <a:lnTo>
                    <a:pt x="1489" y="3822"/>
                  </a:lnTo>
                  <a:cubicBezTo>
                    <a:pt x="1491" y="3823"/>
                    <a:pt x="1493" y="3824"/>
                    <a:pt x="1496" y="3825"/>
                  </a:cubicBezTo>
                  <a:lnTo>
                    <a:pt x="1496" y="3825"/>
                  </a:lnTo>
                  <a:cubicBezTo>
                    <a:pt x="1493" y="3823"/>
                    <a:pt x="1490" y="3821"/>
                    <a:pt x="1488" y="3819"/>
                  </a:cubicBezTo>
                  <a:lnTo>
                    <a:pt x="1488" y="3819"/>
                  </a:lnTo>
                  <a:cubicBezTo>
                    <a:pt x="1488" y="3820"/>
                    <a:pt x="1489" y="3821"/>
                    <a:pt x="1489" y="3822"/>
                  </a:cubicBezTo>
                  <a:lnTo>
                    <a:pt x="1489" y="3822"/>
                  </a:lnTo>
                  <a:cubicBezTo>
                    <a:pt x="1484" y="3818"/>
                    <a:pt x="1482" y="3817"/>
                    <a:pt x="1482" y="3817"/>
                  </a:cubicBezTo>
                  <a:lnTo>
                    <a:pt x="1482" y="3817"/>
                  </a:lnTo>
                  <a:cubicBezTo>
                    <a:pt x="1483" y="3817"/>
                    <a:pt x="1485" y="3818"/>
                    <a:pt x="1488" y="3819"/>
                  </a:cubicBezTo>
                  <a:lnTo>
                    <a:pt x="1488" y="3819"/>
                  </a:lnTo>
                  <a:cubicBezTo>
                    <a:pt x="1471" y="3796"/>
                    <a:pt x="1455" y="3768"/>
                    <a:pt x="1439" y="3752"/>
                  </a:cubicBezTo>
                  <a:cubicBezTo>
                    <a:pt x="1416" y="3752"/>
                    <a:pt x="1416" y="3752"/>
                    <a:pt x="1416" y="3729"/>
                  </a:cubicBezTo>
                  <a:cubicBezTo>
                    <a:pt x="1416" y="3729"/>
                    <a:pt x="1416" y="3729"/>
                    <a:pt x="1393" y="3706"/>
                  </a:cubicBezTo>
                  <a:cubicBezTo>
                    <a:pt x="1347" y="3661"/>
                    <a:pt x="1324" y="3592"/>
                    <a:pt x="1279" y="3501"/>
                  </a:cubicBezTo>
                  <a:cubicBezTo>
                    <a:pt x="1279" y="3501"/>
                    <a:pt x="1256" y="3455"/>
                    <a:pt x="1256" y="3432"/>
                  </a:cubicBezTo>
                  <a:cubicBezTo>
                    <a:pt x="1256" y="3387"/>
                    <a:pt x="1233" y="3341"/>
                    <a:pt x="1233" y="3295"/>
                  </a:cubicBezTo>
                  <a:cubicBezTo>
                    <a:pt x="1210" y="3272"/>
                    <a:pt x="1210" y="3250"/>
                    <a:pt x="1210" y="3227"/>
                  </a:cubicBezTo>
                  <a:cubicBezTo>
                    <a:pt x="1210" y="3204"/>
                    <a:pt x="1210" y="3113"/>
                    <a:pt x="1210" y="3113"/>
                  </a:cubicBezTo>
                  <a:cubicBezTo>
                    <a:pt x="1187" y="2884"/>
                    <a:pt x="1233" y="2702"/>
                    <a:pt x="1279" y="2474"/>
                  </a:cubicBezTo>
                  <a:cubicBezTo>
                    <a:pt x="1324" y="2291"/>
                    <a:pt x="1393" y="2131"/>
                    <a:pt x="1461" y="1949"/>
                  </a:cubicBezTo>
                  <a:cubicBezTo>
                    <a:pt x="1667" y="1903"/>
                    <a:pt x="1827" y="1743"/>
                    <a:pt x="1895" y="1538"/>
                  </a:cubicBezTo>
                  <a:cubicBezTo>
                    <a:pt x="1895" y="1538"/>
                    <a:pt x="1895" y="1515"/>
                    <a:pt x="1895" y="1515"/>
                  </a:cubicBezTo>
                  <a:cubicBezTo>
                    <a:pt x="1918" y="1469"/>
                    <a:pt x="1941" y="1446"/>
                    <a:pt x="1964" y="1401"/>
                  </a:cubicBezTo>
                  <a:cubicBezTo>
                    <a:pt x="1986" y="1378"/>
                    <a:pt x="2009" y="1355"/>
                    <a:pt x="2055" y="1332"/>
                  </a:cubicBezTo>
                  <a:cubicBezTo>
                    <a:pt x="2055" y="1310"/>
                    <a:pt x="2055" y="1310"/>
                    <a:pt x="2055" y="1310"/>
                  </a:cubicBezTo>
                  <a:cubicBezTo>
                    <a:pt x="2078" y="1310"/>
                    <a:pt x="2078" y="1287"/>
                    <a:pt x="2078" y="1287"/>
                  </a:cubicBezTo>
                  <a:cubicBezTo>
                    <a:pt x="2123" y="1264"/>
                    <a:pt x="2146" y="1264"/>
                    <a:pt x="2169" y="1241"/>
                  </a:cubicBezTo>
                  <a:cubicBezTo>
                    <a:pt x="2192" y="1218"/>
                    <a:pt x="2215" y="1218"/>
                    <a:pt x="2237" y="1195"/>
                  </a:cubicBezTo>
                  <a:cubicBezTo>
                    <a:pt x="2260" y="1195"/>
                    <a:pt x="2329" y="1173"/>
                    <a:pt x="2352" y="1173"/>
                  </a:cubicBezTo>
                  <a:cubicBezTo>
                    <a:pt x="2374" y="1150"/>
                    <a:pt x="2420" y="1150"/>
                    <a:pt x="2466" y="1150"/>
                  </a:cubicBezTo>
                  <a:cubicBezTo>
                    <a:pt x="2511" y="1150"/>
                    <a:pt x="2567" y="1140"/>
                    <a:pt x="2620" y="1140"/>
                  </a:cubicBezTo>
                  <a:close/>
                  <a:moveTo>
                    <a:pt x="2581" y="0"/>
                  </a:moveTo>
                  <a:cubicBezTo>
                    <a:pt x="2403" y="0"/>
                    <a:pt x="2226" y="24"/>
                    <a:pt x="2055" y="77"/>
                  </a:cubicBezTo>
                  <a:cubicBezTo>
                    <a:pt x="1712" y="145"/>
                    <a:pt x="1416" y="328"/>
                    <a:pt x="1187" y="579"/>
                  </a:cubicBezTo>
                  <a:cubicBezTo>
                    <a:pt x="708" y="716"/>
                    <a:pt x="480" y="1287"/>
                    <a:pt x="320" y="1743"/>
                  </a:cubicBezTo>
                  <a:cubicBezTo>
                    <a:pt x="115" y="2314"/>
                    <a:pt x="1" y="2907"/>
                    <a:pt x="92" y="3501"/>
                  </a:cubicBezTo>
                  <a:cubicBezTo>
                    <a:pt x="183" y="4003"/>
                    <a:pt x="480" y="4505"/>
                    <a:pt x="914" y="4802"/>
                  </a:cubicBezTo>
                  <a:cubicBezTo>
                    <a:pt x="1276" y="5049"/>
                    <a:pt x="1710" y="5130"/>
                    <a:pt x="2138" y="5130"/>
                  </a:cubicBezTo>
                  <a:cubicBezTo>
                    <a:pt x="2303" y="5130"/>
                    <a:pt x="2467" y="5118"/>
                    <a:pt x="2625" y="5099"/>
                  </a:cubicBezTo>
                  <a:cubicBezTo>
                    <a:pt x="3698" y="4939"/>
                    <a:pt x="4680" y="4231"/>
                    <a:pt x="5091" y="3227"/>
                  </a:cubicBezTo>
                  <a:cubicBezTo>
                    <a:pt x="5296" y="2656"/>
                    <a:pt x="5273" y="2063"/>
                    <a:pt x="4999" y="1538"/>
                  </a:cubicBezTo>
                  <a:cubicBezTo>
                    <a:pt x="4725" y="1058"/>
                    <a:pt x="4292" y="648"/>
                    <a:pt x="3835" y="374"/>
                  </a:cubicBezTo>
                  <a:cubicBezTo>
                    <a:pt x="3462" y="146"/>
                    <a:pt x="3019" y="0"/>
                    <a:pt x="25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3"/>
          <p:cNvGrpSpPr/>
          <p:nvPr/>
        </p:nvGrpSpPr>
        <p:grpSpPr>
          <a:xfrm>
            <a:off x="119825" y="4317150"/>
            <a:ext cx="572925" cy="787025"/>
            <a:chOff x="3127800" y="2228675"/>
            <a:chExt cx="572925" cy="787025"/>
          </a:xfrm>
        </p:grpSpPr>
        <p:sp>
          <p:nvSpPr>
            <p:cNvPr id="119" name="Google Shape;119;p3"/>
            <p:cNvSpPr/>
            <p:nvPr/>
          </p:nvSpPr>
          <p:spPr>
            <a:xfrm>
              <a:off x="3150625" y="2450925"/>
              <a:ext cx="103300" cy="131100"/>
            </a:xfrm>
            <a:custGeom>
              <a:avLst/>
              <a:gdLst/>
              <a:ahLst/>
              <a:cxnLst/>
              <a:rect l="l" t="t" r="r" b="b"/>
              <a:pathLst>
                <a:path w="4132" h="5244" extrusionOk="0">
                  <a:moveTo>
                    <a:pt x="3059" y="0"/>
                  </a:moveTo>
                  <a:cubicBezTo>
                    <a:pt x="2734" y="0"/>
                    <a:pt x="2420" y="152"/>
                    <a:pt x="2237" y="457"/>
                  </a:cubicBezTo>
                  <a:cubicBezTo>
                    <a:pt x="1575" y="1575"/>
                    <a:pt x="913" y="2693"/>
                    <a:pt x="251" y="3812"/>
                  </a:cubicBezTo>
                  <a:cubicBezTo>
                    <a:pt x="0" y="4246"/>
                    <a:pt x="137" y="4885"/>
                    <a:pt x="594" y="5113"/>
                  </a:cubicBezTo>
                  <a:cubicBezTo>
                    <a:pt x="752" y="5200"/>
                    <a:pt x="925" y="5243"/>
                    <a:pt x="1094" y="5243"/>
                  </a:cubicBezTo>
                  <a:cubicBezTo>
                    <a:pt x="1411" y="5243"/>
                    <a:pt x="1716" y="5091"/>
                    <a:pt x="1895" y="4793"/>
                  </a:cubicBezTo>
                  <a:cubicBezTo>
                    <a:pt x="2557" y="3652"/>
                    <a:pt x="3219" y="2534"/>
                    <a:pt x="3881" y="1415"/>
                  </a:cubicBezTo>
                  <a:cubicBezTo>
                    <a:pt x="4132" y="1004"/>
                    <a:pt x="3995" y="365"/>
                    <a:pt x="3538" y="114"/>
                  </a:cubicBezTo>
                  <a:cubicBezTo>
                    <a:pt x="3386" y="38"/>
                    <a:pt x="3221" y="0"/>
                    <a:pt x="3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291575" y="2539800"/>
              <a:ext cx="99875" cy="135275"/>
            </a:xfrm>
            <a:custGeom>
              <a:avLst/>
              <a:gdLst/>
              <a:ahLst/>
              <a:cxnLst/>
              <a:rect l="l" t="t" r="r" b="b"/>
              <a:pathLst>
                <a:path w="3995" h="5411" extrusionOk="0">
                  <a:moveTo>
                    <a:pt x="2909" y="1"/>
                  </a:moveTo>
                  <a:cubicBezTo>
                    <a:pt x="2584" y="1"/>
                    <a:pt x="2278" y="169"/>
                    <a:pt x="2077" y="462"/>
                  </a:cubicBezTo>
                  <a:cubicBezTo>
                    <a:pt x="1324" y="1581"/>
                    <a:pt x="685" y="2768"/>
                    <a:pt x="160" y="4000"/>
                  </a:cubicBezTo>
                  <a:cubicBezTo>
                    <a:pt x="69" y="4228"/>
                    <a:pt x="0" y="4457"/>
                    <a:pt x="69" y="4708"/>
                  </a:cubicBezTo>
                  <a:cubicBezTo>
                    <a:pt x="114" y="4936"/>
                    <a:pt x="297" y="5187"/>
                    <a:pt x="502" y="5301"/>
                  </a:cubicBezTo>
                  <a:cubicBezTo>
                    <a:pt x="644" y="5372"/>
                    <a:pt x="819" y="5410"/>
                    <a:pt x="995" y="5410"/>
                  </a:cubicBezTo>
                  <a:cubicBezTo>
                    <a:pt x="1329" y="5410"/>
                    <a:pt x="1669" y="5273"/>
                    <a:pt x="1803" y="4959"/>
                  </a:cubicBezTo>
                  <a:cubicBezTo>
                    <a:pt x="2328" y="3726"/>
                    <a:pt x="2968" y="2539"/>
                    <a:pt x="3721" y="1444"/>
                  </a:cubicBezTo>
                  <a:cubicBezTo>
                    <a:pt x="3995" y="1010"/>
                    <a:pt x="3812" y="371"/>
                    <a:pt x="3378" y="120"/>
                  </a:cubicBezTo>
                  <a:cubicBezTo>
                    <a:pt x="3224" y="39"/>
                    <a:pt x="3064" y="1"/>
                    <a:pt x="2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429100" y="2620975"/>
              <a:ext cx="88475" cy="129675"/>
            </a:xfrm>
            <a:custGeom>
              <a:avLst/>
              <a:gdLst/>
              <a:ahLst/>
              <a:cxnLst/>
              <a:rect l="l" t="t" r="r" b="b"/>
              <a:pathLst>
                <a:path w="3539" h="5187" extrusionOk="0">
                  <a:moveTo>
                    <a:pt x="2558" y="1"/>
                  </a:moveTo>
                  <a:cubicBezTo>
                    <a:pt x="2390" y="1"/>
                    <a:pt x="2218" y="36"/>
                    <a:pt x="2077" y="114"/>
                  </a:cubicBezTo>
                  <a:cubicBezTo>
                    <a:pt x="1849" y="274"/>
                    <a:pt x="1712" y="456"/>
                    <a:pt x="1621" y="708"/>
                  </a:cubicBezTo>
                  <a:cubicBezTo>
                    <a:pt x="1575" y="844"/>
                    <a:pt x="1507" y="1004"/>
                    <a:pt x="1461" y="1141"/>
                  </a:cubicBezTo>
                  <a:cubicBezTo>
                    <a:pt x="1438" y="1210"/>
                    <a:pt x="1392" y="1278"/>
                    <a:pt x="1370" y="1324"/>
                  </a:cubicBezTo>
                  <a:cubicBezTo>
                    <a:pt x="1370" y="1347"/>
                    <a:pt x="1370" y="1369"/>
                    <a:pt x="1347" y="1415"/>
                  </a:cubicBezTo>
                  <a:cubicBezTo>
                    <a:pt x="1324" y="1438"/>
                    <a:pt x="1278" y="1575"/>
                    <a:pt x="1278" y="1598"/>
                  </a:cubicBezTo>
                  <a:cubicBezTo>
                    <a:pt x="1233" y="1666"/>
                    <a:pt x="1210" y="1712"/>
                    <a:pt x="1187" y="1780"/>
                  </a:cubicBezTo>
                  <a:cubicBezTo>
                    <a:pt x="1119" y="1917"/>
                    <a:pt x="1073" y="2054"/>
                    <a:pt x="1004" y="2168"/>
                  </a:cubicBezTo>
                  <a:cubicBezTo>
                    <a:pt x="753" y="2716"/>
                    <a:pt x="502" y="3241"/>
                    <a:pt x="228" y="3766"/>
                  </a:cubicBezTo>
                  <a:cubicBezTo>
                    <a:pt x="0" y="4223"/>
                    <a:pt x="91" y="4816"/>
                    <a:pt x="571" y="5067"/>
                  </a:cubicBezTo>
                  <a:cubicBezTo>
                    <a:pt x="720" y="5146"/>
                    <a:pt x="891" y="5186"/>
                    <a:pt x="1061" y="5186"/>
                  </a:cubicBezTo>
                  <a:cubicBezTo>
                    <a:pt x="1386" y="5186"/>
                    <a:pt x="1707" y="5039"/>
                    <a:pt x="1872" y="4725"/>
                  </a:cubicBezTo>
                  <a:cubicBezTo>
                    <a:pt x="2465" y="3583"/>
                    <a:pt x="2990" y="2397"/>
                    <a:pt x="3470" y="1187"/>
                  </a:cubicBezTo>
                  <a:cubicBezTo>
                    <a:pt x="3538" y="981"/>
                    <a:pt x="3470" y="685"/>
                    <a:pt x="3378" y="479"/>
                  </a:cubicBezTo>
                  <a:cubicBezTo>
                    <a:pt x="3264" y="274"/>
                    <a:pt x="3013" y="91"/>
                    <a:pt x="2785" y="23"/>
                  </a:cubicBezTo>
                  <a:cubicBezTo>
                    <a:pt x="2713" y="8"/>
                    <a:pt x="2636" y="1"/>
                    <a:pt x="25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574025" y="2684625"/>
              <a:ext cx="93625" cy="112950"/>
            </a:xfrm>
            <a:custGeom>
              <a:avLst/>
              <a:gdLst/>
              <a:ahLst/>
              <a:cxnLst/>
              <a:rect l="l" t="t" r="r" b="b"/>
              <a:pathLst>
                <a:path w="3745" h="4518" extrusionOk="0">
                  <a:moveTo>
                    <a:pt x="2671" y="0"/>
                  </a:moveTo>
                  <a:cubicBezTo>
                    <a:pt x="2347" y="0"/>
                    <a:pt x="2032" y="163"/>
                    <a:pt x="1850" y="467"/>
                  </a:cubicBezTo>
                  <a:lnTo>
                    <a:pt x="275" y="3092"/>
                  </a:lnTo>
                  <a:cubicBezTo>
                    <a:pt x="1" y="3525"/>
                    <a:pt x="161" y="4165"/>
                    <a:pt x="594" y="4393"/>
                  </a:cubicBezTo>
                  <a:cubicBezTo>
                    <a:pt x="754" y="4477"/>
                    <a:pt x="921" y="4517"/>
                    <a:pt x="1084" y="4517"/>
                  </a:cubicBezTo>
                  <a:cubicBezTo>
                    <a:pt x="1408" y="4517"/>
                    <a:pt x="1713" y="4355"/>
                    <a:pt x="1895" y="4050"/>
                  </a:cubicBezTo>
                  <a:lnTo>
                    <a:pt x="3493" y="1426"/>
                  </a:lnTo>
                  <a:cubicBezTo>
                    <a:pt x="3744" y="992"/>
                    <a:pt x="3607" y="353"/>
                    <a:pt x="3151" y="124"/>
                  </a:cubicBezTo>
                  <a:cubicBezTo>
                    <a:pt x="2998" y="41"/>
                    <a:pt x="2834" y="0"/>
                    <a:pt x="2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570600" y="2511325"/>
              <a:ext cx="85050" cy="119350"/>
            </a:xfrm>
            <a:custGeom>
              <a:avLst/>
              <a:gdLst/>
              <a:ahLst/>
              <a:cxnLst/>
              <a:rect l="l" t="t" r="r" b="b"/>
              <a:pathLst>
                <a:path w="3402" h="4774" extrusionOk="0">
                  <a:moveTo>
                    <a:pt x="2374" y="1"/>
                  </a:moveTo>
                  <a:cubicBezTo>
                    <a:pt x="1945" y="1"/>
                    <a:pt x="1536" y="265"/>
                    <a:pt x="1439" y="711"/>
                  </a:cubicBezTo>
                  <a:cubicBezTo>
                    <a:pt x="1347" y="1053"/>
                    <a:pt x="1233" y="1373"/>
                    <a:pt x="1096" y="1715"/>
                  </a:cubicBezTo>
                  <a:cubicBezTo>
                    <a:pt x="868" y="2263"/>
                    <a:pt x="571" y="2765"/>
                    <a:pt x="206" y="3245"/>
                  </a:cubicBezTo>
                  <a:lnTo>
                    <a:pt x="252" y="3153"/>
                  </a:lnTo>
                  <a:lnTo>
                    <a:pt x="252" y="3153"/>
                  </a:lnTo>
                  <a:cubicBezTo>
                    <a:pt x="115" y="3359"/>
                    <a:pt x="1" y="3541"/>
                    <a:pt x="1" y="3815"/>
                  </a:cubicBezTo>
                  <a:cubicBezTo>
                    <a:pt x="1" y="4044"/>
                    <a:pt x="92" y="4317"/>
                    <a:pt x="252" y="4477"/>
                  </a:cubicBezTo>
                  <a:cubicBezTo>
                    <a:pt x="434" y="4637"/>
                    <a:pt x="686" y="4774"/>
                    <a:pt x="937" y="4774"/>
                  </a:cubicBezTo>
                  <a:cubicBezTo>
                    <a:pt x="1165" y="4751"/>
                    <a:pt x="1462" y="4683"/>
                    <a:pt x="1599" y="4500"/>
                  </a:cubicBezTo>
                  <a:cubicBezTo>
                    <a:pt x="2397" y="3519"/>
                    <a:pt x="2968" y="2423"/>
                    <a:pt x="3265" y="1190"/>
                  </a:cubicBezTo>
                  <a:cubicBezTo>
                    <a:pt x="3402" y="711"/>
                    <a:pt x="3105" y="140"/>
                    <a:pt x="2603" y="26"/>
                  </a:cubicBezTo>
                  <a:cubicBezTo>
                    <a:pt x="2527" y="9"/>
                    <a:pt x="2450" y="1"/>
                    <a:pt x="2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445650" y="2431250"/>
              <a:ext cx="94175" cy="115550"/>
            </a:xfrm>
            <a:custGeom>
              <a:avLst/>
              <a:gdLst/>
              <a:ahLst/>
              <a:cxnLst/>
              <a:rect l="l" t="t" r="r" b="b"/>
              <a:pathLst>
                <a:path w="3767" h="4622" extrusionOk="0">
                  <a:moveTo>
                    <a:pt x="2693" y="1"/>
                  </a:moveTo>
                  <a:cubicBezTo>
                    <a:pt x="2369" y="1"/>
                    <a:pt x="2054" y="163"/>
                    <a:pt x="1872" y="467"/>
                  </a:cubicBezTo>
                  <a:lnTo>
                    <a:pt x="251" y="3206"/>
                  </a:lnTo>
                  <a:cubicBezTo>
                    <a:pt x="0" y="3640"/>
                    <a:pt x="137" y="4256"/>
                    <a:pt x="594" y="4508"/>
                  </a:cubicBezTo>
                  <a:cubicBezTo>
                    <a:pt x="746" y="4584"/>
                    <a:pt x="913" y="4622"/>
                    <a:pt x="1078" y="4622"/>
                  </a:cubicBezTo>
                  <a:cubicBezTo>
                    <a:pt x="1408" y="4622"/>
                    <a:pt x="1727" y="4469"/>
                    <a:pt x="1895" y="4165"/>
                  </a:cubicBezTo>
                  <a:lnTo>
                    <a:pt x="3515" y="1426"/>
                  </a:lnTo>
                  <a:cubicBezTo>
                    <a:pt x="3766" y="992"/>
                    <a:pt x="3629" y="353"/>
                    <a:pt x="3173" y="125"/>
                  </a:cubicBezTo>
                  <a:cubicBezTo>
                    <a:pt x="3021" y="41"/>
                    <a:pt x="2856" y="1"/>
                    <a:pt x="2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297275" y="2367475"/>
              <a:ext cx="98750" cy="113675"/>
            </a:xfrm>
            <a:custGeom>
              <a:avLst/>
              <a:gdLst/>
              <a:ahLst/>
              <a:cxnLst/>
              <a:rect l="l" t="t" r="r" b="b"/>
              <a:pathLst>
                <a:path w="3950" h="4547" extrusionOk="0">
                  <a:moveTo>
                    <a:pt x="2874" y="0"/>
                  </a:moveTo>
                  <a:cubicBezTo>
                    <a:pt x="2549" y="0"/>
                    <a:pt x="2233" y="168"/>
                    <a:pt x="2032" y="462"/>
                  </a:cubicBezTo>
                  <a:cubicBezTo>
                    <a:pt x="1461" y="1352"/>
                    <a:pt x="868" y="2242"/>
                    <a:pt x="274" y="3110"/>
                  </a:cubicBezTo>
                  <a:cubicBezTo>
                    <a:pt x="0" y="3543"/>
                    <a:pt x="183" y="4183"/>
                    <a:pt x="617" y="4411"/>
                  </a:cubicBezTo>
                  <a:cubicBezTo>
                    <a:pt x="778" y="4503"/>
                    <a:pt x="945" y="4546"/>
                    <a:pt x="1106" y="4546"/>
                  </a:cubicBezTo>
                  <a:cubicBezTo>
                    <a:pt x="1424" y="4546"/>
                    <a:pt x="1721" y="4379"/>
                    <a:pt x="1918" y="4091"/>
                  </a:cubicBezTo>
                  <a:lnTo>
                    <a:pt x="3675" y="1421"/>
                  </a:lnTo>
                  <a:cubicBezTo>
                    <a:pt x="3949" y="1010"/>
                    <a:pt x="3789" y="348"/>
                    <a:pt x="3333" y="120"/>
                  </a:cubicBezTo>
                  <a:cubicBezTo>
                    <a:pt x="3186" y="39"/>
                    <a:pt x="3029" y="0"/>
                    <a:pt x="2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451925" y="2228675"/>
              <a:ext cx="79900" cy="109400"/>
            </a:xfrm>
            <a:custGeom>
              <a:avLst/>
              <a:gdLst/>
              <a:ahLst/>
              <a:cxnLst/>
              <a:rect l="l" t="t" r="r" b="b"/>
              <a:pathLst>
                <a:path w="3196" h="4376" extrusionOk="0">
                  <a:moveTo>
                    <a:pt x="2181" y="0"/>
                  </a:moveTo>
                  <a:cubicBezTo>
                    <a:pt x="1857" y="0"/>
                    <a:pt x="1540" y="144"/>
                    <a:pt x="1392" y="467"/>
                  </a:cubicBezTo>
                  <a:lnTo>
                    <a:pt x="183" y="2955"/>
                  </a:lnTo>
                  <a:cubicBezTo>
                    <a:pt x="69" y="3184"/>
                    <a:pt x="0" y="3435"/>
                    <a:pt x="69" y="3686"/>
                  </a:cubicBezTo>
                  <a:cubicBezTo>
                    <a:pt x="137" y="3914"/>
                    <a:pt x="297" y="4142"/>
                    <a:pt x="525" y="4256"/>
                  </a:cubicBezTo>
                  <a:cubicBezTo>
                    <a:pt x="667" y="4335"/>
                    <a:pt x="838" y="4376"/>
                    <a:pt x="1011" y="4376"/>
                  </a:cubicBezTo>
                  <a:cubicBezTo>
                    <a:pt x="1340" y="4376"/>
                    <a:pt x="1677" y="4228"/>
                    <a:pt x="1826" y="3914"/>
                  </a:cubicBezTo>
                  <a:lnTo>
                    <a:pt x="3013" y="1426"/>
                  </a:lnTo>
                  <a:cubicBezTo>
                    <a:pt x="3127" y="1198"/>
                    <a:pt x="3196" y="947"/>
                    <a:pt x="3127" y="696"/>
                  </a:cubicBezTo>
                  <a:cubicBezTo>
                    <a:pt x="3059" y="467"/>
                    <a:pt x="2899" y="216"/>
                    <a:pt x="2694" y="125"/>
                  </a:cubicBezTo>
                  <a:cubicBezTo>
                    <a:pt x="2539" y="44"/>
                    <a:pt x="2359" y="0"/>
                    <a:pt x="2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607125" y="2317125"/>
              <a:ext cx="93600" cy="127000"/>
            </a:xfrm>
            <a:custGeom>
              <a:avLst/>
              <a:gdLst/>
              <a:ahLst/>
              <a:cxnLst/>
              <a:rect l="l" t="t" r="r" b="b"/>
              <a:pathLst>
                <a:path w="3744" h="5080" extrusionOk="0">
                  <a:moveTo>
                    <a:pt x="2643" y="1"/>
                  </a:moveTo>
                  <a:cubicBezTo>
                    <a:pt x="2324" y="1"/>
                    <a:pt x="2024" y="163"/>
                    <a:pt x="1827" y="467"/>
                  </a:cubicBezTo>
                  <a:cubicBezTo>
                    <a:pt x="1119" y="1540"/>
                    <a:pt x="548" y="2681"/>
                    <a:pt x="69" y="3891"/>
                  </a:cubicBezTo>
                  <a:cubicBezTo>
                    <a:pt x="1" y="4097"/>
                    <a:pt x="69" y="4416"/>
                    <a:pt x="160" y="4599"/>
                  </a:cubicBezTo>
                  <a:cubicBezTo>
                    <a:pt x="275" y="4804"/>
                    <a:pt x="526" y="5010"/>
                    <a:pt x="754" y="5055"/>
                  </a:cubicBezTo>
                  <a:cubicBezTo>
                    <a:pt x="833" y="5072"/>
                    <a:pt x="909" y="5080"/>
                    <a:pt x="982" y="5080"/>
                  </a:cubicBezTo>
                  <a:cubicBezTo>
                    <a:pt x="1416" y="5080"/>
                    <a:pt x="1742" y="4800"/>
                    <a:pt x="1918" y="4371"/>
                  </a:cubicBezTo>
                  <a:cubicBezTo>
                    <a:pt x="1941" y="4302"/>
                    <a:pt x="1986" y="4234"/>
                    <a:pt x="2009" y="4165"/>
                  </a:cubicBezTo>
                  <a:cubicBezTo>
                    <a:pt x="2009" y="4142"/>
                    <a:pt x="2009" y="4119"/>
                    <a:pt x="2032" y="4097"/>
                  </a:cubicBezTo>
                  <a:cubicBezTo>
                    <a:pt x="2078" y="3982"/>
                    <a:pt x="2146" y="3846"/>
                    <a:pt x="2192" y="3731"/>
                  </a:cubicBezTo>
                  <a:cubicBezTo>
                    <a:pt x="2306" y="3458"/>
                    <a:pt x="2443" y="3206"/>
                    <a:pt x="2580" y="2955"/>
                  </a:cubicBezTo>
                  <a:cubicBezTo>
                    <a:pt x="2854" y="2430"/>
                    <a:pt x="3151" y="1905"/>
                    <a:pt x="3470" y="1426"/>
                  </a:cubicBezTo>
                  <a:cubicBezTo>
                    <a:pt x="3744" y="1015"/>
                    <a:pt x="3561" y="353"/>
                    <a:pt x="3128" y="125"/>
                  </a:cubicBezTo>
                  <a:cubicBezTo>
                    <a:pt x="2968" y="41"/>
                    <a:pt x="2803" y="1"/>
                    <a:pt x="26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176300" y="2631125"/>
              <a:ext cx="79350" cy="95650"/>
            </a:xfrm>
            <a:custGeom>
              <a:avLst/>
              <a:gdLst/>
              <a:ahLst/>
              <a:cxnLst/>
              <a:rect l="l" t="t" r="r" b="b"/>
              <a:pathLst>
                <a:path w="3174" h="3826" extrusionOk="0">
                  <a:moveTo>
                    <a:pt x="2148" y="0"/>
                  </a:moveTo>
                  <a:cubicBezTo>
                    <a:pt x="2079" y="0"/>
                    <a:pt x="2010" y="9"/>
                    <a:pt x="1941" y="28"/>
                  </a:cubicBezTo>
                  <a:lnTo>
                    <a:pt x="1735" y="119"/>
                  </a:lnTo>
                  <a:cubicBezTo>
                    <a:pt x="1575" y="210"/>
                    <a:pt x="1461" y="324"/>
                    <a:pt x="1370" y="484"/>
                  </a:cubicBezTo>
                  <a:cubicBezTo>
                    <a:pt x="914" y="1078"/>
                    <a:pt x="503" y="1717"/>
                    <a:pt x="183" y="2401"/>
                  </a:cubicBezTo>
                  <a:cubicBezTo>
                    <a:pt x="69" y="2630"/>
                    <a:pt x="1" y="2858"/>
                    <a:pt x="69" y="3109"/>
                  </a:cubicBezTo>
                  <a:cubicBezTo>
                    <a:pt x="137" y="3337"/>
                    <a:pt x="297" y="3588"/>
                    <a:pt x="503" y="3702"/>
                  </a:cubicBezTo>
                  <a:cubicBezTo>
                    <a:pt x="658" y="3780"/>
                    <a:pt x="823" y="3826"/>
                    <a:pt x="992" y="3826"/>
                  </a:cubicBezTo>
                  <a:cubicBezTo>
                    <a:pt x="1072" y="3826"/>
                    <a:pt x="1153" y="3816"/>
                    <a:pt x="1233" y="3794"/>
                  </a:cubicBezTo>
                  <a:cubicBezTo>
                    <a:pt x="1461" y="3725"/>
                    <a:pt x="1712" y="3588"/>
                    <a:pt x="1804" y="3360"/>
                  </a:cubicBezTo>
                  <a:cubicBezTo>
                    <a:pt x="2146" y="2675"/>
                    <a:pt x="2557" y="2036"/>
                    <a:pt x="3013" y="1443"/>
                  </a:cubicBezTo>
                  <a:cubicBezTo>
                    <a:pt x="3150" y="1260"/>
                    <a:pt x="3173" y="918"/>
                    <a:pt x="3105" y="712"/>
                  </a:cubicBezTo>
                  <a:cubicBezTo>
                    <a:pt x="3059" y="484"/>
                    <a:pt x="2876" y="256"/>
                    <a:pt x="2671" y="142"/>
                  </a:cubicBezTo>
                  <a:cubicBezTo>
                    <a:pt x="2506" y="59"/>
                    <a:pt x="2328" y="0"/>
                    <a:pt x="2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289850" y="2746025"/>
              <a:ext cx="74775" cy="95025"/>
            </a:xfrm>
            <a:custGeom>
              <a:avLst/>
              <a:gdLst/>
              <a:ahLst/>
              <a:cxnLst/>
              <a:rect l="l" t="t" r="r" b="b"/>
              <a:pathLst>
                <a:path w="2991" h="3801" extrusionOk="0">
                  <a:moveTo>
                    <a:pt x="2023" y="0"/>
                  </a:moveTo>
                  <a:cubicBezTo>
                    <a:pt x="1943" y="0"/>
                    <a:pt x="1862" y="13"/>
                    <a:pt x="1781" y="42"/>
                  </a:cubicBezTo>
                  <a:cubicBezTo>
                    <a:pt x="1530" y="111"/>
                    <a:pt x="1347" y="248"/>
                    <a:pt x="1188" y="476"/>
                  </a:cubicBezTo>
                  <a:cubicBezTo>
                    <a:pt x="731" y="1138"/>
                    <a:pt x="389" y="1846"/>
                    <a:pt x="69" y="2599"/>
                  </a:cubicBezTo>
                  <a:cubicBezTo>
                    <a:pt x="1" y="2804"/>
                    <a:pt x="69" y="3124"/>
                    <a:pt x="161" y="3306"/>
                  </a:cubicBezTo>
                  <a:cubicBezTo>
                    <a:pt x="275" y="3535"/>
                    <a:pt x="526" y="3717"/>
                    <a:pt x="754" y="3763"/>
                  </a:cubicBezTo>
                  <a:cubicBezTo>
                    <a:pt x="836" y="3787"/>
                    <a:pt x="924" y="3800"/>
                    <a:pt x="1012" y="3800"/>
                  </a:cubicBezTo>
                  <a:cubicBezTo>
                    <a:pt x="1170" y="3800"/>
                    <a:pt x="1330" y="3759"/>
                    <a:pt x="1462" y="3672"/>
                  </a:cubicBezTo>
                  <a:cubicBezTo>
                    <a:pt x="1530" y="3626"/>
                    <a:pt x="1599" y="3580"/>
                    <a:pt x="1667" y="3535"/>
                  </a:cubicBezTo>
                  <a:cubicBezTo>
                    <a:pt x="1781" y="3420"/>
                    <a:pt x="1850" y="3284"/>
                    <a:pt x="1895" y="3124"/>
                  </a:cubicBezTo>
                  <a:cubicBezTo>
                    <a:pt x="2146" y="2530"/>
                    <a:pt x="2466" y="1960"/>
                    <a:pt x="2831" y="1435"/>
                  </a:cubicBezTo>
                  <a:cubicBezTo>
                    <a:pt x="2968" y="1252"/>
                    <a:pt x="2991" y="933"/>
                    <a:pt x="2945" y="704"/>
                  </a:cubicBezTo>
                  <a:cubicBezTo>
                    <a:pt x="2877" y="476"/>
                    <a:pt x="2717" y="248"/>
                    <a:pt x="2489" y="134"/>
                  </a:cubicBezTo>
                  <a:cubicBezTo>
                    <a:pt x="2350" y="56"/>
                    <a:pt x="2190" y="0"/>
                    <a:pt x="2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463900" y="2821975"/>
              <a:ext cx="107875" cy="125375"/>
            </a:xfrm>
            <a:custGeom>
              <a:avLst/>
              <a:gdLst/>
              <a:ahLst/>
              <a:cxnLst/>
              <a:rect l="l" t="t" r="r" b="b"/>
              <a:pathLst>
                <a:path w="4315" h="5015" extrusionOk="0">
                  <a:moveTo>
                    <a:pt x="983" y="2710"/>
                  </a:moveTo>
                  <a:cubicBezTo>
                    <a:pt x="969" y="2726"/>
                    <a:pt x="963" y="2735"/>
                    <a:pt x="963" y="2735"/>
                  </a:cubicBezTo>
                  <a:cubicBezTo>
                    <a:pt x="964" y="2735"/>
                    <a:pt x="971" y="2727"/>
                    <a:pt x="983" y="2710"/>
                  </a:cubicBezTo>
                  <a:close/>
                  <a:moveTo>
                    <a:pt x="3248" y="1"/>
                  </a:moveTo>
                  <a:cubicBezTo>
                    <a:pt x="2926" y="1"/>
                    <a:pt x="2607" y="153"/>
                    <a:pt x="2443" y="451"/>
                  </a:cubicBezTo>
                  <a:cubicBezTo>
                    <a:pt x="2146" y="999"/>
                    <a:pt x="1826" y="1547"/>
                    <a:pt x="1461" y="2049"/>
                  </a:cubicBezTo>
                  <a:cubicBezTo>
                    <a:pt x="1370" y="2186"/>
                    <a:pt x="1279" y="2323"/>
                    <a:pt x="1187" y="2437"/>
                  </a:cubicBezTo>
                  <a:cubicBezTo>
                    <a:pt x="1142" y="2505"/>
                    <a:pt x="1096" y="2551"/>
                    <a:pt x="1050" y="2619"/>
                  </a:cubicBezTo>
                  <a:cubicBezTo>
                    <a:pt x="1030" y="2639"/>
                    <a:pt x="1028" y="2659"/>
                    <a:pt x="1012" y="2679"/>
                  </a:cubicBezTo>
                  <a:lnTo>
                    <a:pt x="1012" y="2679"/>
                  </a:lnTo>
                  <a:cubicBezTo>
                    <a:pt x="1022" y="2665"/>
                    <a:pt x="1028" y="2653"/>
                    <a:pt x="1028" y="2642"/>
                  </a:cubicBezTo>
                  <a:lnTo>
                    <a:pt x="1028" y="2642"/>
                  </a:lnTo>
                  <a:cubicBezTo>
                    <a:pt x="1009" y="2673"/>
                    <a:pt x="994" y="2695"/>
                    <a:pt x="983" y="2710"/>
                  </a:cubicBezTo>
                  <a:lnTo>
                    <a:pt x="983" y="2710"/>
                  </a:lnTo>
                  <a:cubicBezTo>
                    <a:pt x="989" y="2704"/>
                    <a:pt x="996" y="2696"/>
                    <a:pt x="1005" y="2688"/>
                  </a:cubicBezTo>
                  <a:cubicBezTo>
                    <a:pt x="1008" y="2685"/>
                    <a:pt x="1010" y="2682"/>
                    <a:pt x="1012" y="2679"/>
                  </a:cubicBezTo>
                  <a:lnTo>
                    <a:pt x="1012" y="2679"/>
                  </a:lnTo>
                  <a:cubicBezTo>
                    <a:pt x="980" y="2727"/>
                    <a:pt x="908" y="2789"/>
                    <a:pt x="891" y="2825"/>
                  </a:cubicBezTo>
                  <a:cubicBezTo>
                    <a:pt x="845" y="2870"/>
                    <a:pt x="799" y="2939"/>
                    <a:pt x="754" y="2985"/>
                  </a:cubicBezTo>
                  <a:cubicBezTo>
                    <a:pt x="640" y="3121"/>
                    <a:pt x="525" y="3258"/>
                    <a:pt x="411" y="3373"/>
                  </a:cubicBezTo>
                  <a:cubicBezTo>
                    <a:pt x="92" y="3761"/>
                    <a:pt x="0" y="4354"/>
                    <a:pt x="411" y="4719"/>
                  </a:cubicBezTo>
                  <a:cubicBezTo>
                    <a:pt x="595" y="4903"/>
                    <a:pt x="865" y="5015"/>
                    <a:pt x="1128" y="5015"/>
                  </a:cubicBezTo>
                  <a:cubicBezTo>
                    <a:pt x="1355" y="5015"/>
                    <a:pt x="1577" y="4932"/>
                    <a:pt x="1735" y="4742"/>
                  </a:cubicBezTo>
                  <a:cubicBezTo>
                    <a:pt x="2648" y="3738"/>
                    <a:pt x="3447" y="2619"/>
                    <a:pt x="4086" y="1432"/>
                  </a:cubicBezTo>
                  <a:cubicBezTo>
                    <a:pt x="4314" y="976"/>
                    <a:pt x="4200" y="360"/>
                    <a:pt x="3744" y="131"/>
                  </a:cubicBezTo>
                  <a:cubicBezTo>
                    <a:pt x="3593" y="44"/>
                    <a:pt x="3420" y="1"/>
                    <a:pt x="32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285850" y="2894725"/>
              <a:ext cx="100475" cy="120975"/>
            </a:xfrm>
            <a:custGeom>
              <a:avLst/>
              <a:gdLst/>
              <a:ahLst/>
              <a:cxnLst/>
              <a:rect l="l" t="t" r="r" b="b"/>
              <a:pathLst>
                <a:path w="4019" h="4839" extrusionOk="0">
                  <a:moveTo>
                    <a:pt x="2957" y="1"/>
                  </a:moveTo>
                  <a:cubicBezTo>
                    <a:pt x="2633" y="1"/>
                    <a:pt x="2311" y="148"/>
                    <a:pt x="2147" y="463"/>
                  </a:cubicBezTo>
                  <a:cubicBezTo>
                    <a:pt x="1599" y="1490"/>
                    <a:pt x="982" y="2471"/>
                    <a:pt x="298" y="3407"/>
                  </a:cubicBezTo>
                  <a:cubicBezTo>
                    <a:pt x="1" y="3818"/>
                    <a:pt x="206" y="4503"/>
                    <a:pt x="640" y="4708"/>
                  </a:cubicBezTo>
                  <a:cubicBezTo>
                    <a:pt x="804" y="4798"/>
                    <a:pt x="966" y="4838"/>
                    <a:pt x="1120" y="4838"/>
                  </a:cubicBezTo>
                  <a:cubicBezTo>
                    <a:pt x="1438" y="4838"/>
                    <a:pt x="1726" y="4665"/>
                    <a:pt x="1941" y="4389"/>
                  </a:cubicBezTo>
                  <a:cubicBezTo>
                    <a:pt x="2626" y="3430"/>
                    <a:pt x="3242" y="2448"/>
                    <a:pt x="3790" y="1421"/>
                  </a:cubicBezTo>
                  <a:cubicBezTo>
                    <a:pt x="4018" y="988"/>
                    <a:pt x="3904" y="371"/>
                    <a:pt x="3448" y="120"/>
                  </a:cubicBezTo>
                  <a:cubicBezTo>
                    <a:pt x="3298" y="42"/>
                    <a:pt x="3127" y="1"/>
                    <a:pt x="2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127800" y="2807725"/>
              <a:ext cx="90175" cy="117525"/>
            </a:xfrm>
            <a:custGeom>
              <a:avLst/>
              <a:gdLst/>
              <a:ahLst/>
              <a:cxnLst/>
              <a:rect l="l" t="t" r="r" b="b"/>
              <a:pathLst>
                <a:path w="3607" h="4701" extrusionOk="0">
                  <a:moveTo>
                    <a:pt x="2541" y="0"/>
                  </a:moveTo>
                  <a:cubicBezTo>
                    <a:pt x="2218" y="0"/>
                    <a:pt x="1899" y="152"/>
                    <a:pt x="1735" y="450"/>
                  </a:cubicBezTo>
                  <a:cubicBezTo>
                    <a:pt x="1233" y="1409"/>
                    <a:pt x="731" y="2345"/>
                    <a:pt x="251" y="3281"/>
                  </a:cubicBezTo>
                  <a:cubicBezTo>
                    <a:pt x="0" y="3714"/>
                    <a:pt x="114" y="4331"/>
                    <a:pt x="571" y="4582"/>
                  </a:cubicBezTo>
                  <a:cubicBezTo>
                    <a:pt x="728" y="4660"/>
                    <a:pt x="904" y="4701"/>
                    <a:pt x="1077" y="4701"/>
                  </a:cubicBezTo>
                  <a:cubicBezTo>
                    <a:pt x="1406" y="4701"/>
                    <a:pt x="1722" y="4554"/>
                    <a:pt x="1872" y="4239"/>
                  </a:cubicBezTo>
                  <a:cubicBezTo>
                    <a:pt x="2374" y="3303"/>
                    <a:pt x="2876" y="2368"/>
                    <a:pt x="3378" y="1432"/>
                  </a:cubicBezTo>
                  <a:cubicBezTo>
                    <a:pt x="3607" y="975"/>
                    <a:pt x="3515" y="359"/>
                    <a:pt x="3036" y="131"/>
                  </a:cubicBezTo>
                  <a:cubicBezTo>
                    <a:pt x="2885" y="43"/>
                    <a:pt x="2713" y="0"/>
                    <a:pt x="2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3"/>
          <p:cNvSpPr/>
          <p:nvPr/>
        </p:nvSpPr>
        <p:spPr>
          <a:xfrm rot="972023">
            <a:off x="1146342" y="4795538"/>
            <a:ext cx="1223185" cy="348153"/>
          </a:xfrm>
          <a:custGeom>
            <a:avLst/>
            <a:gdLst/>
            <a:ahLst/>
            <a:cxnLst/>
            <a:rect l="l" t="t" r="r" b="b"/>
            <a:pathLst>
              <a:path w="48927" h="13926" extrusionOk="0">
                <a:moveTo>
                  <a:pt x="11396" y="756"/>
                </a:moveTo>
                <a:cubicBezTo>
                  <a:pt x="12294" y="756"/>
                  <a:pt x="11286" y="2679"/>
                  <a:pt x="11059" y="3132"/>
                </a:cubicBezTo>
                <a:cubicBezTo>
                  <a:pt x="10534" y="4114"/>
                  <a:pt x="9918" y="5073"/>
                  <a:pt x="9210" y="5963"/>
                </a:cubicBezTo>
                <a:cubicBezTo>
                  <a:pt x="8320" y="7058"/>
                  <a:pt x="7293" y="8085"/>
                  <a:pt x="6152" y="8930"/>
                </a:cubicBezTo>
                <a:cubicBezTo>
                  <a:pt x="6152" y="8679"/>
                  <a:pt x="6175" y="8405"/>
                  <a:pt x="6220" y="8154"/>
                </a:cubicBezTo>
                <a:cubicBezTo>
                  <a:pt x="6334" y="7150"/>
                  <a:pt x="6608" y="6145"/>
                  <a:pt x="6996" y="5209"/>
                </a:cubicBezTo>
                <a:cubicBezTo>
                  <a:pt x="7727" y="3429"/>
                  <a:pt x="9119" y="1466"/>
                  <a:pt x="11036" y="827"/>
                </a:cubicBezTo>
                <a:cubicBezTo>
                  <a:pt x="11181" y="778"/>
                  <a:pt x="11299" y="756"/>
                  <a:pt x="11396" y="756"/>
                </a:cubicBezTo>
                <a:close/>
                <a:moveTo>
                  <a:pt x="20369" y="1722"/>
                </a:moveTo>
                <a:cubicBezTo>
                  <a:pt x="20636" y="1722"/>
                  <a:pt x="20825" y="1863"/>
                  <a:pt x="20851" y="2242"/>
                </a:cubicBezTo>
                <a:cubicBezTo>
                  <a:pt x="20897" y="2676"/>
                  <a:pt x="20669" y="3132"/>
                  <a:pt x="20463" y="3498"/>
                </a:cubicBezTo>
                <a:cubicBezTo>
                  <a:pt x="20189" y="3977"/>
                  <a:pt x="19893" y="4456"/>
                  <a:pt x="19573" y="4913"/>
                </a:cubicBezTo>
                <a:cubicBezTo>
                  <a:pt x="18980" y="5780"/>
                  <a:pt x="18272" y="6602"/>
                  <a:pt x="17519" y="7355"/>
                </a:cubicBezTo>
                <a:cubicBezTo>
                  <a:pt x="16697" y="8177"/>
                  <a:pt x="15807" y="8907"/>
                  <a:pt x="14848" y="9569"/>
                </a:cubicBezTo>
                <a:cubicBezTo>
                  <a:pt x="14848" y="9021"/>
                  <a:pt x="14940" y="8496"/>
                  <a:pt x="15054" y="7994"/>
                </a:cubicBezTo>
                <a:cubicBezTo>
                  <a:pt x="15282" y="7013"/>
                  <a:pt x="15670" y="6054"/>
                  <a:pt x="16195" y="5187"/>
                </a:cubicBezTo>
                <a:cubicBezTo>
                  <a:pt x="16743" y="4296"/>
                  <a:pt x="17450" y="3520"/>
                  <a:pt x="18249" y="2858"/>
                </a:cubicBezTo>
                <a:cubicBezTo>
                  <a:pt x="18559" y="2598"/>
                  <a:pt x="19705" y="1722"/>
                  <a:pt x="20369" y="1722"/>
                </a:cubicBezTo>
                <a:close/>
                <a:moveTo>
                  <a:pt x="28109" y="3492"/>
                </a:moveTo>
                <a:cubicBezTo>
                  <a:pt x="28377" y="3492"/>
                  <a:pt x="28558" y="3695"/>
                  <a:pt x="28543" y="4114"/>
                </a:cubicBezTo>
                <a:cubicBezTo>
                  <a:pt x="28498" y="4616"/>
                  <a:pt x="28224" y="5095"/>
                  <a:pt x="27996" y="5552"/>
                </a:cubicBezTo>
                <a:cubicBezTo>
                  <a:pt x="27493" y="6511"/>
                  <a:pt x="26923" y="7401"/>
                  <a:pt x="26238" y="8222"/>
                </a:cubicBezTo>
                <a:cubicBezTo>
                  <a:pt x="25690" y="8907"/>
                  <a:pt x="25074" y="9523"/>
                  <a:pt x="24435" y="10117"/>
                </a:cubicBezTo>
                <a:cubicBezTo>
                  <a:pt x="24389" y="9843"/>
                  <a:pt x="24389" y="9592"/>
                  <a:pt x="24389" y="9318"/>
                </a:cubicBezTo>
                <a:cubicBezTo>
                  <a:pt x="24435" y="8200"/>
                  <a:pt x="24869" y="7081"/>
                  <a:pt x="25439" y="6100"/>
                </a:cubicBezTo>
                <a:cubicBezTo>
                  <a:pt x="25964" y="5209"/>
                  <a:pt x="26717" y="4205"/>
                  <a:pt x="27630" y="3657"/>
                </a:cubicBezTo>
                <a:cubicBezTo>
                  <a:pt x="27803" y="3547"/>
                  <a:pt x="27968" y="3492"/>
                  <a:pt x="28109" y="3492"/>
                </a:cubicBezTo>
                <a:close/>
                <a:moveTo>
                  <a:pt x="36360" y="3657"/>
                </a:moveTo>
                <a:cubicBezTo>
                  <a:pt x="36925" y="3657"/>
                  <a:pt x="37034" y="4237"/>
                  <a:pt x="36989" y="4685"/>
                </a:cubicBezTo>
                <a:cubicBezTo>
                  <a:pt x="36875" y="5666"/>
                  <a:pt x="36304" y="6670"/>
                  <a:pt x="35779" y="7492"/>
                </a:cubicBezTo>
                <a:cubicBezTo>
                  <a:pt x="35231" y="8359"/>
                  <a:pt x="34592" y="9113"/>
                  <a:pt x="33839" y="9820"/>
                </a:cubicBezTo>
                <a:cubicBezTo>
                  <a:pt x="33679" y="9957"/>
                  <a:pt x="33519" y="10094"/>
                  <a:pt x="33337" y="10254"/>
                </a:cubicBezTo>
                <a:cubicBezTo>
                  <a:pt x="33108" y="9341"/>
                  <a:pt x="33154" y="8337"/>
                  <a:pt x="33382" y="7446"/>
                </a:cubicBezTo>
                <a:cubicBezTo>
                  <a:pt x="33656" y="6351"/>
                  <a:pt x="34204" y="5301"/>
                  <a:pt x="35003" y="4479"/>
                </a:cubicBezTo>
                <a:cubicBezTo>
                  <a:pt x="35345" y="4137"/>
                  <a:pt x="35802" y="3657"/>
                  <a:pt x="36327" y="3657"/>
                </a:cubicBezTo>
                <a:cubicBezTo>
                  <a:pt x="36338" y="3657"/>
                  <a:pt x="36349" y="3657"/>
                  <a:pt x="36360" y="3657"/>
                </a:cubicBezTo>
                <a:close/>
                <a:moveTo>
                  <a:pt x="11386" y="0"/>
                </a:moveTo>
                <a:cubicBezTo>
                  <a:pt x="11346" y="0"/>
                  <a:pt x="11305" y="2"/>
                  <a:pt x="11265" y="5"/>
                </a:cubicBezTo>
                <a:cubicBezTo>
                  <a:pt x="10169" y="97"/>
                  <a:pt x="9028" y="1055"/>
                  <a:pt x="8297" y="1809"/>
                </a:cubicBezTo>
                <a:cubicBezTo>
                  <a:pt x="6608" y="3543"/>
                  <a:pt x="5695" y="5940"/>
                  <a:pt x="5444" y="8314"/>
                </a:cubicBezTo>
                <a:cubicBezTo>
                  <a:pt x="5399" y="8679"/>
                  <a:pt x="5376" y="9067"/>
                  <a:pt x="5399" y="9455"/>
                </a:cubicBezTo>
                <a:cubicBezTo>
                  <a:pt x="4988" y="9729"/>
                  <a:pt x="4554" y="9980"/>
                  <a:pt x="4120" y="10185"/>
                </a:cubicBezTo>
                <a:cubicBezTo>
                  <a:pt x="3339" y="10585"/>
                  <a:pt x="2484" y="10850"/>
                  <a:pt x="1618" y="10850"/>
                </a:cubicBezTo>
                <a:cubicBezTo>
                  <a:pt x="1296" y="10850"/>
                  <a:pt x="973" y="10814"/>
                  <a:pt x="651" y="10733"/>
                </a:cubicBezTo>
                <a:cubicBezTo>
                  <a:pt x="616" y="10725"/>
                  <a:pt x="583" y="10721"/>
                  <a:pt x="552" y="10721"/>
                </a:cubicBezTo>
                <a:cubicBezTo>
                  <a:pt x="146" y="10721"/>
                  <a:pt x="1" y="11358"/>
                  <a:pt x="445" y="11464"/>
                </a:cubicBezTo>
                <a:cubicBezTo>
                  <a:pt x="848" y="11567"/>
                  <a:pt x="1247" y="11614"/>
                  <a:pt x="1643" y="11614"/>
                </a:cubicBezTo>
                <a:cubicBezTo>
                  <a:pt x="3000" y="11614"/>
                  <a:pt x="4311" y="11059"/>
                  <a:pt x="5513" y="10300"/>
                </a:cubicBezTo>
                <a:cubicBezTo>
                  <a:pt x="5604" y="10779"/>
                  <a:pt x="5787" y="11235"/>
                  <a:pt x="6060" y="11623"/>
                </a:cubicBezTo>
                <a:cubicBezTo>
                  <a:pt x="6680" y="12456"/>
                  <a:pt x="7646" y="12796"/>
                  <a:pt x="8649" y="12796"/>
                </a:cubicBezTo>
                <a:cubicBezTo>
                  <a:pt x="8828" y="12796"/>
                  <a:pt x="9008" y="12785"/>
                  <a:pt x="9188" y="12765"/>
                </a:cubicBezTo>
                <a:cubicBezTo>
                  <a:pt x="10397" y="12628"/>
                  <a:pt x="11584" y="12171"/>
                  <a:pt x="12680" y="11646"/>
                </a:cubicBezTo>
                <a:cubicBezTo>
                  <a:pt x="13205" y="11418"/>
                  <a:pt x="13707" y="11144"/>
                  <a:pt x="14186" y="10870"/>
                </a:cubicBezTo>
                <a:cubicBezTo>
                  <a:pt x="14278" y="11349"/>
                  <a:pt x="14460" y="11783"/>
                  <a:pt x="14711" y="12194"/>
                </a:cubicBezTo>
                <a:cubicBezTo>
                  <a:pt x="15373" y="13175"/>
                  <a:pt x="16492" y="13746"/>
                  <a:pt x="17633" y="13883"/>
                </a:cubicBezTo>
                <a:cubicBezTo>
                  <a:pt x="17852" y="13912"/>
                  <a:pt x="18071" y="13925"/>
                  <a:pt x="18290" y="13925"/>
                </a:cubicBezTo>
                <a:cubicBezTo>
                  <a:pt x="20353" y="13925"/>
                  <a:pt x="22394" y="12720"/>
                  <a:pt x="24024" y="11441"/>
                </a:cubicBezTo>
                <a:cubicBezTo>
                  <a:pt x="24184" y="11738"/>
                  <a:pt x="24389" y="12034"/>
                  <a:pt x="24663" y="12285"/>
                </a:cubicBezTo>
                <a:cubicBezTo>
                  <a:pt x="25460" y="13071"/>
                  <a:pt x="26493" y="13363"/>
                  <a:pt x="27566" y="13363"/>
                </a:cubicBezTo>
                <a:cubicBezTo>
                  <a:pt x="28800" y="13363"/>
                  <a:pt x="30085" y="12977"/>
                  <a:pt x="31123" y="12514"/>
                </a:cubicBezTo>
                <a:cubicBezTo>
                  <a:pt x="31785" y="12217"/>
                  <a:pt x="32424" y="11852"/>
                  <a:pt x="33017" y="11441"/>
                </a:cubicBezTo>
                <a:cubicBezTo>
                  <a:pt x="33291" y="11897"/>
                  <a:pt x="33656" y="12308"/>
                  <a:pt x="34136" y="12628"/>
                </a:cubicBezTo>
                <a:cubicBezTo>
                  <a:pt x="34966" y="13163"/>
                  <a:pt x="35990" y="13340"/>
                  <a:pt x="36979" y="13340"/>
                </a:cubicBezTo>
                <a:cubicBezTo>
                  <a:pt x="37214" y="13340"/>
                  <a:pt x="37446" y="13330"/>
                  <a:pt x="37674" y="13312"/>
                </a:cubicBezTo>
                <a:cubicBezTo>
                  <a:pt x="40413" y="13084"/>
                  <a:pt x="42946" y="11852"/>
                  <a:pt x="45206" y="10368"/>
                </a:cubicBezTo>
                <a:cubicBezTo>
                  <a:pt x="46370" y="9592"/>
                  <a:pt x="47488" y="8747"/>
                  <a:pt x="48607" y="7903"/>
                </a:cubicBezTo>
                <a:cubicBezTo>
                  <a:pt x="48926" y="7677"/>
                  <a:pt x="48720" y="7189"/>
                  <a:pt x="48420" y="7189"/>
                </a:cubicBezTo>
                <a:cubicBezTo>
                  <a:pt x="48356" y="7189"/>
                  <a:pt x="48287" y="7211"/>
                  <a:pt x="48219" y="7264"/>
                </a:cubicBezTo>
                <a:cubicBezTo>
                  <a:pt x="46393" y="8656"/>
                  <a:pt x="44544" y="10048"/>
                  <a:pt x="42490" y="11076"/>
                </a:cubicBezTo>
                <a:cubicBezTo>
                  <a:pt x="40877" y="11911"/>
                  <a:pt x="38964" y="12604"/>
                  <a:pt x="37105" y="12604"/>
                </a:cubicBezTo>
                <a:cubicBezTo>
                  <a:pt x="36728" y="12604"/>
                  <a:pt x="36354" y="12575"/>
                  <a:pt x="35984" y="12514"/>
                </a:cubicBezTo>
                <a:cubicBezTo>
                  <a:pt x="34980" y="12331"/>
                  <a:pt x="34113" y="11852"/>
                  <a:pt x="33633" y="10984"/>
                </a:cubicBezTo>
                <a:cubicBezTo>
                  <a:pt x="34798" y="10071"/>
                  <a:pt x="35779" y="8953"/>
                  <a:pt x="36555" y="7697"/>
                </a:cubicBezTo>
                <a:cubicBezTo>
                  <a:pt x="37126" y="6762"/>
                  <a:pt x="37765" y="5575"/>
                  <a:pt x="37765" y="4456"/>
                </a:cubicBezTo>
                <a:cubicBezTo>
                  <a:pt x="37747" y="3536"/>
                  <a:pt x="37144" y="2901"/>
                  <a:pt x="36351" y="2901"/>
                </a:cubicBezTo>
                <a:cubicBezTo>
                  <a:pt x="36141" y="2901"/>
                  <a:pt x="35917" y="2945"/>
                  <a:pt x="35688" y="3041"/>
                </a:cubicBezTo>
                <a:cubicBezTo>
                  <a:pt x="34546" y="3498"/>
                  <a:pt x="33679" y="4753"/>
                  <a:pt x="33177" y="5826"/>
                </a:cubicBezTo>
                <a:cubicBezTo>
                  <a:pt x="32606" y="6967"/>
                  <a:pt x="32332" y="8291"/>
                  <a:pt x="32469" y="9569"/>
                </a:cubicBezTo>
                <a:cubicBezTo>
                  <a:pt x="32492" y="9980"/>
                  <a:pt x="32583" y="10368"/>
                  <a:pt x="32720" y="10733"/>
                </a:cubicBezTo>
                <a:cubicBezTo>
                  <a:pt x="31442" y="11646"/>
                  <a:pt x="29959" y="12331"/>
                  <a:pt x="28406" y="12536"/>
                </a:cubicBezTo>
                <a:cubicBezTo>
                  <a:pt x="28144" y="12575"/>
                  <a:pt x="27870" y="12597"/>
                  <a:pt x="27594" y="12597"/>
                </a:cubicBezTo>
                <a:cubicBezTo>
                  <a:pt x="26888" y="12597"/>
                  <a:pt x="26167" y="12451"/>
                  <a:pt x="25576" y="12057"/>
                </a:cubicBezTo>
                <a:cubicBezTo>
                  <a:pt x="25142" y="11760"/>
                  <a:pt x="24846" y="11372"/>
                  <a:pt x="24663" y="10916"/>
                </a:cubicBezTo>
                <a:cubicBezTo>
                  <a:pt x="24709" y="10870"/>
                  <a:pt x="24777" y="10802"/>
                  <a:pt x="24846" y="10756"/>
                </a:cubicBezTo>
                <a:cubicBezTo>
                  <a:pt x="25827" y="9911"/>
                  <a:pt x="26672" y="8953"/>
                  <a:pt x="27425" y="7903"/>
                </a:cubicBezTo>
                <a:cubicBezTo>
                  <a:pt x="28133" y="6944"/>
                  <a:pt x="28931" y="5780"/>
                  <a:pt x="29228" y="4616"/>
                </a:cubicBezTo>
                <a:cubicBezTo>
                  <a:pt x="29432" y="3758"/>
                  <a:pt x="29088" y="2699"/>
                  <a:pt x="28146" y="2699"/>
                </a:cubicBezTo>
                <a:cubicBezTo>
                  <a:pt x="28036" y="2699"/>
                  <a:pt x="27917" y="2713"/>
                  <a:pt x="27790" y="2744"/>
                </a:cubicBezTo>
                <a:cubicBezTo>
                  <a:pt x="27197" y="2904"/>
                  <a:pt x="26717" y="3361"/>
                  <a:pt x="26307" y="3771"/>
                </a:cubicBezTo>
                <a:cubicBezTo>
                  <a:pt x="25850" y="4228"/>
                  <a:pt x="25439" y="4730"/>
                  <a:pt x="25074" y="5255"/>
                </a:cubicBezTo>
                <a:cubicBezTo>
                  <a:pt x="24115" y="6716"/>
                  <a:pt x="23271" y="8884"/>
                  <a:pt x="23750" y="10688"/>
                </a:cubicBezTo>
                <a:cubicBezTo>
                  <a:pt x="22951" y="11304"/>
                  <a:pt x="22107" y="11874"/>
                  <a:pt x="21194" y="12331"/>
                </a:cubicBezTo>
                <a:cubicBezTo>
                  <a:pt x="20316" y="12775"/>
                  <a:pt x="19170" y="13127"/>
                  <a:pt x="18089" y="13127"/>
                </a:cubicBezTo>
                <a:cubicBezTo>
                  <a:pt x="16894" y="13127"/>
                  <a:pt x="15778" y="12697"/>
                  <a:pt x="15191" y="11486"/>
                </a:cubicBezTo>
                <a:cubicBezTo>
                  <a:pt x="15031" y="11167"/>
                  <a:pt x="14940" y="10802"/>
                  <a:pt x="14894" y="10436"/>
                </a:cubicBezTo>
                <a:cubicBezTo>
                  <a:pt x="15259" y="10208"/>
                  <a:pt x="15647" y="9934"/>
                  <a:pt x="16012" y="9683"/>
                </a:cubicBezTo>
                <a:cubicBezTo>
                  <a:pt x="18021" y="8154"/>
                  <a:pt x="19756" y="6259"/>
                  <a:pt x="21011" y="4068"/>
                </a:cubicBezTo>
                <a:cubicBezTo>
                  <a:pt x="21468" y="3269"/>
                  <a:pt x="22061" y="1923"/>
                  <a:pt x="21125" y="1215"/>
                </a:cubicBezTo>
                <a:cubicBezTo>
                  <a:pt x="20879" y="1025"/>
                  <a:pt x="20608" y="947"/>
                  <a:pt x="20328" y="947"/>
                </a:cubicBezTo>
                <a:cubicBezTo>
                  <a:pt x="19464" y="947"/>
                  <a:pt x="18510" y="1686"/>
                  <a:pt x="17907" y="2151"/>
                </a:cubicBezTo>
                <a:cubicBezTo>
                  <a:pt x="15967" y="3657"/>
                  <a:pt x="14597" y="5917"/>
                  <a:pt x="14209" y="8359"/>
                </a:cubicBezTo>
                <a:cubicBezTo>
                  <a:pt x="14118" y="8907"/>
                  <a:pt x="14072" y="9478"/>
                  <a:pt x="14095" y="10048"/>
                </a:cubicBezTo>
                <a:cubicBezTo>
                  <a:pt x="13547" y="10368"/>
                  <a:pt x="12954" y="10688"/>
                  <a:pt x="12360" y="10961"/>
                </a:cubicBezTo>
                <a:cubicBezTo>
                  <a:pt x="11399" y="11407"/>
                  <a:pt x="9909" y="12075"/>
                  <a:pt x="8620" y="12075"/>
                </a:cubicBezTo>
                <a:cubicBezTo>
                  <a:pt x="7798" y="12075"/>
                  <a:pt x="7057" y="11803"/>
                  <a:pt x="6585" y="11030"/>
                </a:cubicBezTo>
                <a:cubicBezTo>
                  <a:pt x="6380" y="10665"/>
                  <a:pt x="6243" y="10254"/>
                  <a:pt x="6197" y="9843"/>
                </a:cubicBezTo>
                <a:cubicBezTo>
                  <a:pt x="6745" y="9455"/>
                  <a:pt x="7247" y="9021"/>
                  <a:pt x="7727" y="8610"/>
                </a:cubicBezTo>
                <a:cubicBezTo>
                  <a:pt x="9690" y="6876"/>
                  <a:pt x="11310" y="4662"/>
                  <a:pt x="12315" y="2242"/>
                </a:cubicBezTo>
                <a:cubicBezTo>
                  <a:pt x="12497" y="1763"/>
                  <a:pt x="12657" y="1215"/>
                  <a:pt x="12474" y="713"/>
                </a:cubicBezTo>
                <a:cubicBezTo>
                  <a:pt x="12306" y="250"/>
                  <a:pt x="11865" y="0"/>
                  <a:pt x="113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3"/>
          <p:cNvGrpSpPr/>
          <p:nvPr/>
        </p:nvGrpSpPr>
        <p:grpSpPr>
          <a:xfrm>
            <a:off x="6800525" y="-129850"/>
            <a:ext cx="465675" cy="498700"/>
            <a:chOff x="6693675" y="2186900"/>
            <a:chExt cx="465675" cy="498700"/>
          </a:xfrm>
        </p:grpSpPr>
        <p:sp>
          <p:nvSpPr>
            <p:cNvPr id="135" name="Google Shape;135;p3"/>
            <p:cNvSpPr/>
            <p:nvPr/>
          </p:nvSpPr>
          <p:spPr>
            <a:xfrm>
              <a:off x="6693675" y="2571325"/>
              <a:ext cx="71350" cy="48525"/>
            </a:xfrm>
            <a:custGeom>
              <a:avLst/>
              <a:gdLst/>
              <a:ahLst/>
              <a:cxnLst/>
              <a:rect l="l" t="t" r="r" b="b"/>
              <a:pathLst>
                <a:path w="2854" h="1941" extrusionOk="0">
                  <a:moveTo>
                    <a:pt x="2205" y="0"/>
                  </a:moveTo>
                  <a:cubicBezTo>
                    <a:pt x="2108" y="0"/>
                    <a:pt x="2009" y="23"/>
                    <a:pt x="1918" y="69"/>
                  </a:cubicBezTo>
                  <a:cubicBezTo>
                    <a:pt x="1393" y="343"/>
                    <a:pt x="891" y="616"/>
                    <a:pt x="366" y="890"/>
                  </a:cubicBezTo>
                  <a:cubicBezTo>
                    <a:pt x="115" y="1027"/>
                    <a:pt x="1" y="1415"/>
                    <a:pt x="160" y="1666"/>
                  </a:cubicBezTo>
                  <a:cubicBezTo>
                    <a:pt x="282" y="1849"/>
                    <a:pt x="465" y="1940"/>
                    <a:pt x="661" y="1940"/>
                  </a:cubicBezTo>
                  <a:cubicBezTo>
                    <a:pt x="759" y="1940"/>
                    <a:pt x="860" y="1917"/>
                    <a:pt x="959" y="1872"/>
                  </a:cubicBezTo>
                  <a:cubicBezTo>
                    <a:pt x="1462" y="1598"/>
                    <a:pt x="1986" y="1324"/>
                    <a:pt x="2489" y="1050"/>
                  </a:cubicBezTo>
                  <a:cubicBezTo>
                    <a:pt x="2763" y="913"/>
                    <a:pt x="2854" y="525"/>
                    <a:pt x="2694" y="274"/>
                  </a:cubicBezTo>
                  <a:cubicBezTo>
                    <a:pt x="2588" y="91"/>
                    <a:pt x="2400" y="0"/>
                    <a:pt x="2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814650" y="2499725"/>
              <a:ext cx="76500" cy="54050"/>
            </a:xfrm>
            <a:custGeom>
              <a:avLst/>
              <a:gdLst/>
              <a:ahLst/>
              <a:cxnLst/>
              <a:rect l="l" t="t" r="r" b="b"/>
              <a:pathLst>
                <a:path w="3060" h="2162" extrusionOk="0">
                  <a:moveTo>
                    <a:pt x="2399" y="1"/>
                  </a:moveTo>
                  <a:cubicBezTo>
                    <a:pt x="2301" y="1"/>
                    <a:pt x="2199" y="26"/>
                    <a:pt x="2101" y="79"/>
                  </a:cubicBezTo>
                  <a:cubicBezTo>
                    <a:pt x="1530" y="422"/>
                    <a:pt x="959" y="764"/>
                    <a:pt x="366" y="1107"/>
                  </a:cubicBezTo>
                  <a:cubicBezTo>
                    <a:pt x="115" y="1244"/>
                    <a:pt x="1" y="1632"/>
                    <a:pt x="160" y="1883"/>
                  </a:cubicBezTo>
                  <a:cubicBezTo>
                    <a:pt x="270" y="2054"/>
                    <a:pt x="464" y="2162"/>
                    <a:pt x="664" y="2162"/>
                  </a:cubicBezTo>
                  <a:cubicBezTo>
                    <a:pt x="756" y="2162"/>
                    <a:pt x="850" y="2139"/>
                    <a:pt x="936" y="2088"/>
                  </a:cubicBezTo>
                  <a:cubicBezTo>
                    <a:pt x="1530" y="1746"/>
                    <a:pt x="2101" y="1403"/>
                    <a:pt x="2694" y="1061"/>
                  </a:cubicBezTo>
                  <a:cubicBezTo>
                    <a:pt x="2945" y="901"/>
                    <a:pt x="3059" y="536"/>
                    <a:pt x="2899" y="285"/>
                  </a:cubicBezTo>
                  <a:cubicBezTo>
                    <a:pt x="2778" y="102"/>
                    <a:pt x="2595" y="1"/>
                    <a:pt x="2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921925" y="2420000"/>
              <a:ext cx="64525" cy="61750"/>
            </a:xfrm>
            <a:custGeom>
              <a:avLst/>
              <a:gdLst/>
              <a:ahLst/>
              <a:cxnLst/>
              <a:rect l="l" t="t" r="r" b="b"/>
              <a:pathLst>
                <a:path w="2581" h="2470" extrusionOk="0">
                  <a:moveTo>
                    <a:pt x="2053" y="1"/>
                  </a:moveTo>
                  <a:cubicBezTo>
                    <a:pt x="2039" y="1"/>
                    <a:pt x="2024" y="2"/>
                    <a:pt x="2009" y="4"/>
                  </a:cubicBezTo>
                  <a:cubicBezTo>
                    <a:pt x="1850" y="4"/>
                    <a:pt x="1713" y="50"/>
                    <a:pt x="1599" y="164"/>
                  </a:cubicBezTo>
                  <a:cubicBezTo>
                    <a:pt x="1165" y="644"/>
                    <a:pt x="686" y="1100"/>
                    <a:pt x="161" y="1511"/>
                  </a:cubicBezTo>
                  <a:cubicBezTo>
                    <a:pt x="46" y="1579"/>
                    <a:pt x="1" y="1785"/>
                    <a:pt x="1" y="1899"/>
                  </a:cubicBezTo>
                  <a:cubicBezTo>
                    <a:pt x="1" y="2036"/>
                    <a:pt x="69" y="2218"/>
                    <a:pt x="161" y="2310"/>
                  </a:cubicBezTo>
                  <a:cubicBezTo>
                    <a:pt x="275" y="2401"/>
                    <a:pt x="412" y="2470"/>
                    <a:pt x="571" y="2470"/>
                  </a:cubicBezTo>
                  <a:cubicBezTo>
                    <a:pt x="617" y="2470"/>
                    <a:pt x="663" y="2470"/>
                    <a:pt x="708" y="2447"/>
                  </a:cubicBezTo>
                  <a:cubicBezTo>
                    <a:pt x="823" y="2424"/>
                    <a:pt x="891" y="2378"/>
                    <a:pt x="982" y="2310"/>
                  </a:cubicBezTo>
                  <a:cubicBezTo>
                    <a:pt x="1484" y="1899"/>
                    <a:pt x="1964" y="1465"/>
                    <a:pt x="2397" y="963"/>
                  </a:cubicBezTo>
                  <a:cubicBezTo>
                    <a:pt x="2512" y="872"/>
                    <a:pt x="2580" y="735"/>
                    <a:pt x="2580" y="575"/>
                  </a:cubicBezTo>
                  <a:cubicBezTo>
                    <a:pt x="2580" y="438"/>
                    <a:pt x="2512" y="256"/>
                    <a:pt x="2397" y="164"/>
                  </a:cubicBezTo>
                  <a:cubicBezTo>
                    <a:pt x="2316" y="83"/>
                    <a:pt x="2179" y="1"/>
                    <a:pt x="20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18950" y="2307550"/>
              <a:ext cx="50800" cy="71625"/>
            </a:xfrm>
            <a:custGeom>
              <a:avLst/>
              <a:gdLst/>
              <a:ahLst/>
              <a:cxnLst/>
              <a:rect l="l" t="t" r="r" b="b"/>
              <a:pathLst>
                <a:path w="2032" h="2865" extrusionOk="0">
                  <a:moveTo>
                    <a:pt x="1413" y="1"/>
                  </a:moveTo>
                  <a:cubicBezTo>
                    <a:pt x="1219" y="1"/>
                    <a:pt x="1025" y="87"/>
                    <a:pt x="936" y="280"/>
                  </a:cubicBezTo>
                  <a:cubicBezTo>
                    <a:pt x="662" y="850"/>
                    <a:pt x="388" y="1444"/>
                    <a:pt x="91" y="2014"/>
                  </a:cubicBezTo>
                  <a:cubicBezTo>
                    <a:pt x="23" y="2151"/>
                    <a:pt x="0" y="2311"/>
                    <a:pt x="46" y="2448"/>
                  </a:cubicBezTo>
                  <a:cubicBezTo>
                    <a:pt x="91" y="2585"/>
                    <a:pt x="183" y="2722"/>
                    <a:pt x="297" y="2791"/>
                  </a:cubicBezTo>
                  <a:cubicBezTo>
                    <a:pt x="393" y="2839"/>
                    <a:pt x="504" y="2864"/>
                    <a:pt x="612" y="2864"/>
                  </a:cubicBezTo>
                  <a:cubicBezTo>
                    <a:pt x="813" y="2864"/>
                    <a:pt x="1007" y="2777"/>
                    <a:pt x="1096" y="2585"/>
                  </a:cubicBezTo>
                  <a:cubicBezTo>
                    <a:pt x="1370" y="2014"/>
                    <a:pt x="1644" y="1444"/>
                    <a:pt x="1917" y="850"/>
                  </a:cubicBezTo>
                  <a:cubicBezTo>
                    <a:pt x="1986" y="713"/>
                    <a:pt x="2032" y="576"/>
                    <a:pt x="1986" y="417"/>
                  </a:cubicBezTo>
                  <a:cubicBezTo>
                    <a:pt x="1940" y="280"/>
                    <a:pt x="1849" y="143"/>
                    <a:pt x="1712" y="74"/>
                  </a:cubicBezTo>
                  <a:cubicBezTo>
                    <a:pt x="1624" y="26"/>
                    <a:pt x="1518" y="1"/>
                    <a:pt x="1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068575" y="2186900"/>
              <a:ext cx="42825" cy="76700"/>
            </a:xfrm>
            <a:custGeom>
              <a:avLst/>
              <a:gdLst/>
              <a:ahLst/>
              <a:cxnLst/>
              <a:rect l="l" t="t" r="r" b="b"/>
              <a:pathLst>
                <a:path w="1713" h="3068" extrusionOk="0">
                  <a:moveTo>
                    <a:pt x="1116" y="0"/>
                  </a:moveTo>
                  <a:cubicBezTo>
                    <a:pt x="860" y="0"/>
                    <a:pt x="607" y="153"/>
                    <a:pt x="549" y="404"/>
                  </a:cubicBezTo>
                  <a:cubicBezTo>
                    <a:pt x="389" y="1066"/>
                    <a:pt x="229" y="1705"/>
                    <a:pt x="69" y="2344"/>
                  </a:cubicBezTo>
                  <a:cubicBezTo>
                    <a:pt x="1" y="2641"/>
                    <a:pt x="161" y="2983"/>
                    <a:pt x="480" y="3051"/>
                  </a:cubicBezTo>
                  <a:cubicBezTo>
                    <a:pt x="526" y="3062"/>
                    <a:pt x="573" y="3067"/>
                    <a:pt x="619" y="3067"/>
                  </a:cubicBezTo>
                  <a:cubicBezTo>
                    <a:pt x="870" y="3067"/>
                    <a:pt x="1111" y="2914"/>
                    <a:pt x="1188" y="2663"/>
                  </a:cubicBezTo>
                  <a:lnTo>
                    <a:pt x="1644" y="723"/>
                  </a:lnTo>
                  <a:cubicBezTo>
                    <a:pt x="1713" y="427"/>
                    <a:pt x="1553" y="84"/>
                    <a:pt x="1256" y="16"/>
                  </a:cubicBezTo>
                  <a:cubicBezTo>
                    <a:pt x="1210" y="5"/>
                    <a:pt x="1163" y="0"/>
                    <a:pt x="1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097125" y="2266025"/>
              <a:ext cx="45100" cy="79475"/>
            </a:xfrm>
            <a:custGeom>
              <a:avLst/>
              <a:gdLst/>
              <a:ahLst/>
              <a:cxnLst/>
              <a:rect l="l" t="t" r="r" b="b"/>
              <a:pathLst>
                <a:path w="1804" h="3179" extrusionOk="0">
                  <a:moveTo>
                    <a:pt x="1210" y="1"/>
                  </a:moveTo>
                  <a:cubicBezTo>
                    <a:pt x="890" y="23"/>
                    <a:pt x="662" y="252"/>
                    <a:pt x="639" y="571"/>
                  </a:cubicBezTo>
                  <a:cubicBezTo>
                    <a:pt x="639" y="640"/>
                    <a:pt x="639" y="708"/>
                    <a:pt x="616" y="777"/>
                  </a:cubicBezTo>
                  <a:cubicBezTo>
                    <a:pt x="571" y="1051"/>
                    <a:pt x="525" y="1324"/>
                    <a:pt x="434" y="1598"/>
                  </a:cubicBezTo>
                  <a:cubicBezTo>
                    <a:pt x="388" y="1735"/>
                    <a:pt x="343" y="1872"/>
                    <a:pt x="297" y="2009"/>
                  </a:cubicBezTo>
                  <a:cubicBezTo>
                    <a:pt x="274" y="2055"/>
                    <a:pt x="251" y="2078"/>
                    <a:pt x="251" y="2123"/>
                  </a:cubicBezTo>
                  <a:cubicBezTo>
                    <a:pt x="206" y="2192"/>
                    <a:pt x="183" y="2260"/>
                    <a:pt x="137" y="2329"/>
                  </a:cubicBezTo>
                  <a:cubicBezTo>
                    <a:pt x="0" y="2603"/>
                    <a:pt x="69" y="2968"/>
                    <a:pt x="343" y="3105"/>
                  </a:cubicBezTo>
                  <a:cubicBezTo>
                    <a:pt x="431" y="3153"/>
                    <a:pt x="536" y="3179"/>
                    <a:pt x="642" y="3179"/>
                  </a:cubicBezTo>
                  <a:cubicBezTo>
                    <a:pt x="836" y="3179"/>
                    <a:pt x="1030" y="3092"/>
                    <a:pt x="1119" y="2899"/>
                  </a:cubicBezTo>
                  <a:cubicBezTo>
                    <a:pt x="1507" y="2169"/>
                    <a:pt x="1712" y="1393"/>
                    <a:pt x="1781" y="571"/>
                  </a:cubicBezTo>
                  <a:cubicBezTo>
                    <a:pt x="1803" y="275"/>
                    <a:pt x="1507" y="1"/>
                    <a:pt x="1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11525" y="2425225"/>
              <a:ext cx="58800" cy="64650"/>
            </a:xfrm>
            <a:custGeom>
              <a:avLst/>
              <a:gdLst/>
              <a:ahLst/>
              <a:cxnLst/>
              <a:rect l="l" t="t" r="r" b="b"/>
              <a:pathLst>
                <a:path w="2352" h="2586" extrusionOk="0">
                  <a:moveTo>
                    <a:pt x="1686" y="0"/>
                  </a:moveTo>
                  <a:cubicBezTo>
                    <a:pt x="1438" y="0"/>
                    <a:pt x="1236" y="167"/>
                    <a:pt x="1142" y="412"/>
                  </a:cubicBezTo>
                  <a:cubicBezTo>
                    <a:pt x="1142" y="457"/>
                    <a:pt x="1119" y="503"/>
                    <a:pt x="1096" y="549"/>
                  </a:cubicBezTo>
                  <a:cubicBezTo>
                    <a:pt x="1028" y="708"/>
                    <a:pt x="936" y="868"/>
                    <a:pt x="822" y="1028"/>
                  </a:cubicBezTo>
                  <a:cubicBezTo>
                    <a:pt x="708" y="1165"/>
                    <a:pt x="571" y="1302"/>
                    <a:pt x="411" y="1416"/>
                  </a:cubicBezTo>
                  <a:cubicBezTo>
                    <a:pt x="388" y="1462"/>
                    <a:pt x="343" y="1485"/>
                    <a:pt x="297" y="1507"/>
                  </a:cubicBezTo>
                  <a:cubicBezTo>
                    <a:pt x="160" y="1599"/>
                    <a:pt x="69" y="1713"/>
                    <a:pt x="23" y="1850"/>
                  </a:cubicBezTo>
                  <a:cubicBezTo>
                    <a:pt x="0" y="1987"/>
                    <a:pt x="0" y="2169"/>
                    <a:pt x="92" y="2306"/>
                  </a:cubicBezTo>
                  <a:cubicBezTo>
                    <a:pt x="201" y="2478"/>
                    <a:pt x="395" y="2585"/>
                    <a:pt x="595" y="2585"/>
                  </a:cubicBezTo>
                  <a:cubicBezTo>
                    <a:pt x="687" y="2585"/>
                    <a:pt x="781" y="2562"/>
                    <a:pt x="868" y="2512"/>
                  </a:cubicBezTo>
                  <a:cubicBezTo>
                    <a:pt x="1530" y="2078"/>
                    <a:pt x="2009" y="1462"/>
                    <a:pt x="2260" y="708"/>
                  </a:cubicBezTo>
                  <a:cubicBezTo>
                    <a:pt x="2351" y="435"/>
                    <a:pt x="2146" y="92"/>
                    <a:pt x="1849" y="24"/>
                  </a:cubicBezTo>
                  <a:cubicBezTo>
                    <a:pt x="1793" y="8"/>
                    <a:pt x="1738" y="0"/>
                    <a:pt x="16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885400" y="2530500"/>
              <a:ext cx="77075" cy="63675"/>
            </a:xfrm>
            <a:custGeom>
              <a:avLst/>
              <a:gdLst/>
              <a:ahLst/>
              <a:cxnLst/>
              <a:rect l="l" t="t" r="r" b="b"/>
              <a:pathLst>
                <a:path w="3083" h="2547" extrusionOk="0">
                  <a:moveTo>
                    <a:pt x="2433" y="1"/>
                  </a:moveTo>
                  <a:cubicBezTo>
                    <a:pt x="2292" y="1"/>
                    <a:pt x="2153" y="53"/>
                    <a:pt x="2055" y="172"/>
                  </a:cubicBezTo>
                  <a:cubicBezTo>
                    <a:pt x="1918" y="309"/>
                    <a:pt x="1781" y="446"/>
                    <a:pt x="1644" y="583"/>
                  </a:cubicBezTo>
                  <a:cubicBezTo>
                    <a:pt x="1576" y="652"/>
                    <a:pt x="1507" y="697"/>
                    <a:pt x="1439" y="766"/>
                  </a:cubicBezTo>
                  <a:cubicBezTo>
                    <a:pt x="1393" y="811"/>
                    <a:pt x="1348" y="834"/>
                    <a:pt x="1302" y="857"/>
                  </a:cubicBezTo>
                  <a:cubicBezTo>
                    <a:pt x="1302" y="880"/>
                    <a:pt x="1302" y="880"/>
                    <a:pt x="1302" y="880"/>
                  </a:cubicBezTo>
                  <a:lnTo>
                    <a:pt x="1279" y="880"/>
                  </a:lnTo>
                  <a:cubicBezTo>
                    <a:pt x="982" y="1108"/>
                    <a:pt x="640" y="1314"/>
                    <a:pt x="298" y="1473"/>
                  </a:cubicBezTo>
                  <a:cubicBezTo>
                    <a:pt x="161" y="1542"/>
                    <a:pt x="69" y="1702"/>
                    <a:pt x="24" y="1816"/>
                  </a:cubicBezTo>
                  <a:cubicBezTo>
                    <a:pt x="1" y="1953"/>
                    <a:pt x="1" y="2135"/>
                    <a:pt x="92" y="2272"/>
                  </a:cubicBezTo>
                  <a:cubicBezTo>
                    <a:pt x="214" y="2455"/>
                    <a:pt x="386" y="2546"/>
                    <a:pt x="576" y="2546"/>
                  </a:cubicBezTo>
                  <a:cubicBezTo>
                    <a:pt x="671" y="2546"/>
                    <a:pt x="769" y="2523"/>
                    <a:pt x="868" y="2478"/>
                  </a:cubicBezTo>
                  <a:cubicBezTo>
                    <a:pt x="1622" y="2112"/>
                    <a:pt x="2306" y="1587"/>
                    <a:pt x="2854" y="971"/>
                  </a:cubicBezTo>
                  <a:cubicBezTo>
                    <a:pt x="3060" y="743"/>
                    <a:pt x="3082" y="378"/>
                    <a:pt x="2854" y="172"/>
                  </a:cubicBezTo>
                  <a:cubicBezTo>
                    <a:pt x="2746" y="65"/>
                    <a:pt x="2588" y="1"/>
                    <a:pt x="2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777575" y="2605100"/>
              <a:ext cx="68500" cy="43750"/>
            </a:xfrm>
            <a:custGeom>
              <a:avLst/>
              <a:gdLst/>
              <a:ahLst/>
              <a:cxnLst/>
              <a:rect l="l" t="t" r="r" b="b"/>
              <a:pathLst>
                <a:path w="2740" h="1750" extrusionOk="0">
                  <a:moveTo>
                    <a:pt x="2119" y="0"/>
                  </a:moveTo>
                  <a:cubicBezTo>
                    <a:pt x="2075" y="0"/>
                    <a:pt x="2030" y="6"/>
                    <a:pt x="1986" y="19"/>
                  </a:cubicBezTo>
                  <a:cubicBezTo>
                    <a:pt x="1484" y="224"/>
                    <a:pt x="959" y="430"/>
                    <a:pt x="457" y="635"/>
                  </a:cubicBezTo>
                  <a:cubicBezTo>
                    <a:pt x="297" y="681"/>
                    <a:pt x="183" y="749"/>
                    <a:pt x="114" y="886"/>
                  </a:cubicBezTo>
                  <a:cubicBezTo>
                    <a:pt x="46" y="1023"/>
                    <a:pt x="0" y="1206"/>
                    <a:pt x="46" y="1343"/>
                  </a:cubicBezTo>
                  <a:cubicBezTo>
                    <a:pt x="91" y="1479"/>
                    <a:pt x="183" y="1594"/>
                    <a:pt x="320" y="1685"/>
                  </a:cubicBezTo>
                  <a:cubicBezTo>
                    <a:pt x="400" y="1717"/>
                    <a:pt x="515" y="1749"/>
                    <a:pt x="624" y="1749"/>
                  </a:cubicBezTo>
                  <a:cubicBezTo>
                    <a:pt x="669" y="1749"/>
                    <a:pt x="713" y="1744"/>
                    <a:pt x="753" y="1731"/>
                  </a:cubicBezTo>
                  <a:cubicBezTo>
                    <a:pt x="1278" y="1525"/>
                    <a:pt x="1780" y="1320"/>
                    <a:pt x="2305" y="1137"/>
                  </a:cubicBezTo>
                  <a:cubicBezTo>
                    <a:pt x="2442" y="1069"/>
                    <a:pt x="2556" y="1000"/>
                    <a:pt x="2648" y="863"/>
                  </a:cubicBezTo>
                  <a:cubicBezTo>
                    <a:pt x="2716" y="749"/>
                    <a:pt x="2739" y="566"/>
                    <a:pt x="2693" y="430"/>
                  </a:cubicBezTo>
                  <a:cubicBezTo>
                    <a:pt x="2648" y="293"/>
                    <a:pt x="2556" y="156"/>
                    <a:pt x="2442" y="87"/>
                  </a:cubicBezTo>
                  <a:cubicBezTo>
                    <a:pt x="2344" y="38"/>
                    <a:pt x="2233" y="0"/>
                    <a:pt x="2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8600" y="2627675"/>
              <a:ext cx="78775" cy="57925"/>
            </a:xfrm>
            <a:custGeom>
              <a:avLst/>
              <a:gdLst/>
              <a:ahLst/>
              <a:cxnLst/>
              <a:rect l="l" t="t" r="r" b="b"/>
              <a:pathLst>
                <a:path w="3151" h="2317" extrusionOk="0">
                  <a:moveTo>
                    <a:pt x="2464" y="1"/>
                  </a:moveTo>
                  <a:cubicBezTo>
                    <a:pt x="2372" y="1"/>
                    <a:pt x="2278" y="24"/>
                    <a:pt x="2191" y="74"/>
                  </a:cubicBezTo>
                  <a:lnTo>
                    <a:pt x="388" y="1238"/>
                  </a:lnTo>
                  <a:cubicBezTo>
                    <a:pt x="137" y="1421"/>
                    <a:pt x="0" y="1763"/>
                    <a:pt x="183" y="2037"/>
                  </a:cubicBezTo>
                  <a:cubicBezTo>
                    <a:pt x="292" y="2209"/>
                    <a:pt x="486" y="2316"/>
                    <a:pt x="686" y="2316"/>
                  </a:cubicBezTo>
                  <a:cubicBezTo>
                    <a:pt x="778" y="2316"/>
                    <a:pt x="872" y="2293"/>
                    <a:pt x="959" y="2243"/>
                  </a:cubicBezTo>
                  <a:lnTo>
                    <a:pt x="2762" y="1056"/>
                  </a:lnTo>
                  <a:cubicBezTo>
                    <a:pt x="3013" y="896"/>
                    <a:pt x="3150" y="554"/>
                    <a:pt x="2968" y="280"/>
                  </a:cubicBezTo>
                  <a:cubicBezTo>
                    <a:pt x="2858" y="108"/>
                    <a:pt x="2664" y="1"/>
                    <a:pt x="24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997825" y="2522725"/>
              <a:ext cx="65650" cy="69800"/>
            </a:xfrm>
            <a:custGeom>
              <a:avLst/>
              <a:gdLst/>
              <a:ahLst/>
              <a:cxnLst/>
              <a:rect l="l" t="t" r="r" b="b"/>
              <a:pathLst>
                <a:path w="2626" h="2792" extrusionOk="0">
                  <a:moveTo>
                    <a:pt x="2099" y="0"/>
                  </a:moveTo>
                  <a:cubicBezTo>
                    <a:pt x="2084" y="0"/>
                    <a:pt x="2069" y="2"/>
                    <a:pt x="2055" y="4"/>
                  </a:cubicBezTo>
                  <a:cubicBezTo>
                    <a:pt x="1918" y="4"/>
                    <a:pt x="1735" y="50"/>
                    <a:pt x="1644" y="164"/>
                  </a:cubicBezTo>
                  <a:cubicBezTo>
                    <a:pt x="1188" y="734"/>
                    <a:pt x="731" y="1282"/>
                    <a:pt x="229" y="1830"/>
                  </a:cubicBezTo>
                  <a:cubicBezTo>
                    <a:pt x="23" y="2035"/>
                    <a:pt x="1" y="2423"/>
                    <a:pt x="229" y="2629"/>
                  </a:cubicBezTo>
                  <a:cubicBezTo>
                    <a:pt x="346" y="2734"/>
                    <a:pt x="499" y="2792"/>
                    <a:pt x="648" y="2792"/>
                  </a:cubicBezTo>
                  <a:cubicBezTo>
                    <a:pt x="790" y="2792"/>
                    <a:pt x="928" y="2740"/>
                    <a:pt x="1028" y="2629"/>
                  </a:cubicBezTo>
                  <a:cubicBezTo>
                    <a:pt x="1530" y="2104"/>
                    <a:pt x="2009" y="1533"/>
                    <a:pt x="2443" y="963"/>
                  </a:cubicBezTo>
                  <a:cubicBezTo>
                    <a:pt x="2557" y="849"/>
                    <a:pt x="2625" y="734"/>
                    <a:pt x="2625" y="575"/>
                  </a:cubicBezTo>
                  <a:cubicBezTo>
                    <a:pt x="2625" y="415"/>
                    <a:pt x="2557" y="255"/>
                    <a:pt x="2443" y="164"/>
                  </a:cubicBezTo>
                  <a:cubicBezTo>
                    <a:pt x="2361" y="82"/>
                    <a:pt x="2225" y="0"/>
                    <a:pt x="20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096550" y="2366250"/>
              <a:ext cx="62800" cy="91975"/>
            </a:xfrm>
            <a:custGeom>
              <a:avLst/>
              <a:gdLst/>
              <a:ahLst/>
              <a:cxnLst/>
              <a:rect l="l" t="t" r="r" b="b"/>
              <a:pathLst>
                <a:path w="2512" h="3679" extrusionOk="0">
                  <a:moveTo>
                    <a:pt x="1948" y="0"/>
                  </a:moveTo>
                  <a:cubicBezTo>
                    <a:pt x="1694" y="0"/>
                    <a:pt x="1407" y="140"/>
                    <a:pt x="1347" y="420"/>
                  </a:cubicBezTo>
                  <a:cubicBezTo>
                    <a:pt x="1301" y="648"/>
                    <a:pt x="1256" y="853"/>
                    <a:pt x="1164" y="1082"/>
                  </a:cubicBezTo>
                  <a:cubicBezTo>
                    <a:pt x="1164" y="1127"/>
                    <a:pt x="1142" y="1196"/>
                    <a:pt x="1119" y="1241"/>
                  </a:cubicBezTo>
                  <a:cubicBezTo>
                    <a:pt x="1096" y="1264"/>
                    <a:pt x="1096" y="1333"/>
                    <a:pt x="1073" y="1378"/>
                  </a:cubicBezTo>
                  <a:cubicBezTo>
                    <a:pt x="1073" y="1365"/>
                    <a:pt x="1073" y="1352"/>
                    <a:pt x="1069" y="1352"/>
                  </a:cubicBezTo>
                  <a:cubicBezTo>
                    <a:pt x="1066" y="1352"/>
                    <a:pt x="1060" y="1359"/>
                    <a:pt x="1050" y="1378"/>
                  </a:cubicBezTo>
                  <a:cubicBezTo>
                    <a:pt x="1050" y="1401"/>
                    <a:pt x="1028" y="1424"/>
                    <a:pt x="1028" y="1470"/>
                  </a:cubicBezTo>
                  <a:cubicBezTo>
                    <a:pt x="1005" y="1515"/>
                    <a:pt x="959" y="1584"/>
                    <a:pt x="936" y="1629"/>
                  </a:cubicBezTo>
                  <a:cubicBezTo>
                    <a:pt x="845" y="1835"/>
                    <a:pt x="731" y="2040"/>
                    <a:pt x="594" y="2223"/>
                  </a:cubicBezTo>
                  <a:cubicBezTo>
                    <a:pt x="525" y="2314"/>
                    <a:pt x="480" y="2406"/>
                    <a:pt x="411" y="2497"/>
                  </a:cubicBezTo>
                  <a:cubicBezTo>
                    <a:pt x="402" y="2506"/>
                    <a:pt x="389" y="2523"/>
                    <a:pt x="380" y="2536"/>
                  </a:cubicBezTo>
                  <a:lnTo>
                    <a:pt x="380" y="2536"/>
                  </a:lnTo>
                  <a:cubicBezTo>
                    <a:pt x="372" y="2547"/>
                    <a:pt x="366" y="2558"/>
                    <a:pt x="366" y="2565"/>
                  </a:cubicBezTo>
                  <a:cubicBezTo>
                    <a:pt x="320" y="2611"/>
                    <a:pt x="274" y="2657"/>
                    <a:pt x="229" y="2702"/>
                  </a:cubicBezTo>
                  <a:cubicBezTo>
                    <a:pt x="46" y="2931"/>
                    <a:pt x="0" y="3296"/>
                    <a:pt x="229" y="3524"/>
                  </a:cubicBezTo>
                  <a:cubicBezTo>
                    <a:pt x="349" y="3620"/>
                    <a:pt x="514" y="3679"/>
                    <a:pt x="673" y="3679"/>
                  </a:cubicBezTo>
                  <a:cubicBezTo>
                    <a:pt x="815" y="3679"/>
                    <a:pt x="953" y="3632"/>
                    <a:pt x="1050" y="3524"/>
                  </a:cubicBezTo>
                  <a:cubicBezTo>
                    <a:pt x="1735" y="2725"/>
                    <a:pt x="2237" y="1766"/>
                    <a:pt x="2465" y="716"/>
                  </a:cubicBezTo>
                  <a:cubicBezTo>
                    <a:pt x="2511" y="420"/>
                    <a:pt x="2374" y="100"/>
                    <a:pt x="2055" y="9"/>
                  </a:cubicBezTo>
                  <a:cubicBezTo>
                    <a:pt x="2020" y="3"/>
                    <a:pt x="1985" y="0"/>
                    <a:pt x="1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3"/>
          <p:cNvGrpSpPr/>
          <p:nvPr/>
        </p:nvGrpSpPr>
        <p:grpSpPr>
          <a:xfrm>
            <a:off x="66775" y="3383375"/>
            <a:ext cx="416575" cy="426150"/>
            <a:chOff x="5045125" y="2936525"/>
            <a:chExt cx="416575" cy="426150"/>
          </a:xfrm>
        </p:grpSpPr>
        <p:sp>
          <p:nvSpPr>
            <p:cNvPr id="148" name="Google Shape;148;p3"/>
            <p:cNvSpPr/>
            <p:nvPr/>
          </p:nvSpPr>
          <p:spPr>
            <a:xfrm>
              <a:off x="5045125" y="3118075"/>
              <a:ext cx="292750" cy="244600"/>
            </a:xfrm>
            <a:custGeom>
              <a:avLst/>
              <a:gdLst/>
              <a:ahLst/>
              <a:cxnLst/>
              <a:rect l="l" t="t" r="r" b="b"/>
              <a:pathLst>
                <a:path w="11710" h="9784" extrusionOk="0">
                  <a:moveTo>
                    <a:pt x="5469" y="0"/>
                  </a:moveTo>
                  <a:cubicBezTo>
                    <a:pt x="4761" y="0"/>
                    <a:pt x="4052" y="132"/>
                    <a:pt x="3379" y="416"/>
                  </a:cubicBezTo>
                  <a:cubicBezTo>
                    <a:pt x="1827" y="1078"/>
                    <a:pt x="1073" y="2516"/>
                    <a:pt x="571" y="4045"/>
                  </a:cubicBezTo>
                  <a:cubicBezTo>
                    <a:pt x="183" y="5232"/>
                    <a:pt x="1" y="6647"/>
                    <a:pt x="548" y="7766"/>
                  </a:cubicBezTo>
                  <a:cubicBezTo>
                    <a:pt x="571" y="7834"/>
                    <a:pt x="571" y="7880"/>
                    <a:pt x="594" y="7926"/>
                  </a:cubicBezTo>
                  <a:cubicBezTo>
                    <a:pt x="1187" y="9181"/>
                    <a:pt x="2511" y="9660"/>
                    <a:pt x="3812" y="9752"/>
                  </a:cubicBezTo>
                  <a:cubicBezTo>
                    <a:pt x="4057" y="9773"/>
                    <a:pt x="4305" y="9783"/>
                    <a:pt x="4554" y="9783"/>
                  </a:cubicBezTo>
                  <a:cubicBezTo>
                    <a:pt x="5907" y="9783"/>
                    <a:pt x="7307" y="9480"/>
                    <a:pt x="8560" y="8998"/>
                  </a:cubicBezTo>
                  <a:cubicBezTo>
                    <a:pt x="9907" y="8450"/>
                    <a:pt x="11253" y="7697"/>
                    <a:pt x="11505" y="6145"/>
                  </a:cubicBezTo>
                  <a:cubicBezTo>
                    <a:pt x="11710" y="4867"/>
                    <a:pt x="11208" y="3520"/>
                    <a:pt x="10432" y="2493"/>
                  </a:cubicBezTo>
                  <a:cubicBezTo>
                    <a:pt x="9283" y="961"/>
                    <a:pt x="7380" y="0"/>
                    <a:pt x="5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271100" y="2936525"/>
              <a:ext cx="190600" cy="157350"/>
            </a:xfrm>
            <a:custGeom>
              <a:avLst/>
              <a:gdLst/>
              <a:ahLst/>
              <a:cxnLst/>
              <a:rect l="l" t="t" r="r" b="b"/>
              <a:pathLst>
                <a:path w="7624" h="6294" extrusionOk="0">
                  <a:moveTo>
                    <a:pt x="3401" y="0"/>
                  </a:moveTo>
                  <a:cubicBezTo>
                    <a:pt x="2602" y="0"/>
                    <a:pt x="1803" y="274"/>
                    <a:pt x="1233" y="868"/>
                  </a:cubicBezTo>
                  <a:cubicBezTo>
                    <a:pt x="639" y="1484"/>
                    <a:pt x="343" y="2328"/>
                    <a:pt x="92" y="3127"/>
                  </a:cubicBezTo>
                  <a:cubicBezTo>
                    <a:pt x="0" y="3424"/>
                    <a:pt x="137" y="3652"/>
                    <a:pt x="343" y="3766"/>
                  </a:cubicBezTo>
                  <a:cubicBezTo>
                    <a:pt x="411" y="4246"/>
                    <a:pt x="594" y="4702"/>
                    <a:pt x="913" y="5113"/>
                  </a:cubicBezTo>
                  <a:cubicBezTo>
                    <a:pt x="1559" y="5920"/>
                    <a:pt x="2506" y="6293"/>
                    <a:pt x="3470" y="6293"/>
                  </a:cubicBezTo>
                  <a:cubicBezTo>
                    <a:pt x="4006" y="6293"/>
                    <a:pt x="4547" y="6178"/>
                    <a:pt x="5045" y="5958"/>
                  </a:cubicBezTo>
                  <a:cubicBezTo>
                    <a:pt x="6437" y="5341"/>
                    <a:pt x="7624" y="3812"/>
                    <a:pt x="7122" y="2237"/>
                  </a:cubicBezTo>
                  <a:cubicBezTo>
                    <a:pt x="6665" y="799"/>
                    <a:pt x="4816" y="23"/>
                    <a:pt x="3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/>
          <p:nvPr/>
        </p:nvSpPr>
        <p:spPr>
          <a:xfrm rot="825258" flipH="1">
            <a:off x="3410266" y="-665371"/>
            <a:ext cx="6062828" cy="2195385"/>
          </a:xfrm>
          <a:custGeom>
            <a:avLst/>
            <a:gdLst/>
            <a:ahLst/>
            <a:cxnLst/>
            <a:rect l="l" t="t" r="r" b="b"/>
            <a:pathLst>
              <a:path w="346512" h="125474" extrusionOk="0">
                <a:moveTo>
                  <a:pt x="346511" y="73862"/>
                </a:moveTo>
                <a:cubicBezTo>
                  <a:pt x="346511" y="73862"/>
                  <a:pt x="320918" y="125474"/>
                  <a:pt x="263166" y="120945"/>
                </a:cubicBezTo>
                <a:cubicBezTo>
                  <a:pt x="186478" y="114927"/>
                  <a:pt x="187420" y="74318"/>
                  <a:pt x="126751" y="59911"/>
                </a:cubicBezTo>
                <a:cubicBezTo>
                  <a:pt x="53284" y="42494"/>
                  <a:pt x="0" y="114987"/>
                  <a:pt x="0" y="114987"/>
                </a:cubicBezTo>
                <a:lnTo>
                  <a:pt x="26779" y="1"/>
                </a:lnTo>
                <a:close/>
              </a:path>
            </a:pathLst>
          </a:custGeom>
          <a:solidFill>
            <a:srgbClr val="E3D6C9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body" idx="1"/>
          </p:nvPr>
        </p:nvSpPr>
        <p:spPr>
          <a:xfrm>
            <a:off x="978400" y="3537738"/>
            <a:ext cx="3410100" cy="9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2"/>
          </p:nvPr>
        </p:nvSpPr>
        <p:spPr>
          <a:xfrm>
            <a:off x="4755500" y="3537738"/>
            <a:ext cx="3410100" cy="9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7" name="Google Shape;197;p5"/>
          <p:cNvSpPr/>
          <p:nvPr/>
        </p:nvSpPr>
        <p:spPr>
          <a:xfrm rot="10800000" flipH="1">
            <a:off x="-32800" y="4651603"/>
            <a:ext cx="3340365" cy="720497"/>
          </a:xfrm>
          <a:custGeom>
            <a:avLst/>
            <a:gdLst/>
            <a:ahLst/>
            <a:cxnLst/>
            <a:rect l="l" t="t" r="r" b="b"/>
            <a:pathLst>
              <a:path w="254504" h="54895" extrusionOk="0">
                <a:moveTo>
                  <a:pt x="254503" y="0"/>
                </a:moveTo>
                <a:cubicBezTo>
                  <a:pt x="254503" y="0"/>
                  <a:pt x="244837" y="54895"/>
                  <a:pt x="153954" y="52159"/>
                </a:cubicBezTo>
                <a:cubicBezTo>
                  <a:pt x="75898" y="49788"/>
                  <a:pt x="63922" y="14529"/>
                  <a:pt x="821" y="32280"/>
                </a:cubicBezTo>
                <a:lnTo>
                  <a:pt x="0" y="517"/>
                </a:lnTo>
                <a:close/>
              </a:path>
            </a:pathLst>
          </a:custGeom>
          <a:solidFill>
            <a:srgbClr val="E3D6C9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5"/>
          <p:cNvGrpSpPr/>
          <p:nvPr/>
        </p:nvGrpSpPr>
        <p:grpSpPr>
          <a:xfrm>
            <a:off x="8284125" y="116550"/>
            <a:ext cx="671650" cy="976575"/>
            <a:chOff x="6754175" y="1092800"/>
            <a:chExt cx="671650" cy="976575"/>
          </a:xfrm>
        </p:grpSpPr>
        <p:sp>
          <p:nvSpPr>
            <p:cNvPr id="199" name="Google Shape;199;p5"/>
            <p:cNvSpPr/>
            <p:nvPr/>
          </p:nvSpPr>
          <p:spPr>
            <a:xfrm>
              <a:off x="7014950" y="1223675"/>
              <a:ext cx="70200" cy="69675"/>
            </a:xfrm>
            <a:custGeom>
              <a:avLst/>
              <a:gdLst/>
              <a:ahLst/>
              <a:cxnLst/>
              <a:rect l="l" t="t" r="r" b="b"/>
              <a:pathLst>
                <a:path w="2808" h="2787" extrusionOk="0">
                  <a:moveTo>
                    <a:pt x="1580" y="1"/>
                  </a:moveTo>
                  <a:cubicBezTo>
                    <a:pt x="1466" y="1"/>
                    <a:pt x="1353" y="12"/>
                    <a:pt x="1233" y="39"/>
                  </a:cubicBezTo>
                  <a:cubicBezTo>
                    <a:pt x="1027" y="84"/>
                    <a:pt x="845" y="221"/>
                    <a:pt x="685" y="358"/>
                  </a:cubicBezTo>
                  <a:cubicBezTo>
                    <a:pt x="639" y="381"/>
                    <a:pt x="617" y="381"/>
                    <a:pt x="594" y="404"/>
                  </a:cubicBezTo>
                  <a:cubicBezTo>
                    <a:pt x="411" y="518"/>
                    <a:pt x="274" y="632"/>
                    <a:pt x="183" y="815"/>
                  </a:cubicBezTo>
                  <a:cubicBezTo>
                    <a:pt x="69" y="997"/>
                    <a:pt x="46" y="1180"/>
                    <a:pt x="0" y="1385"/>
                  </a:cubicBezTo>
                  <a:cubicBezTo>
                    <a:pt x="0" y="1522"/>
                    <a:pt x="23" y="1682"/>
                    <a:pt x="46" y="1819"/>
                  </a:cubicBezTo>
                  <a:cubicBezTo>
                    <a:pt x="69" y="1910"/>
                    <a:pt x="114" y="2001"/>
                    <a:pt x="160" y="2070"/>
                  </a:cubicBezTo>
                  <a:cubicBezTo>
                    <a:pt x="183" y="2116"/>
                    <a:pt x="206" y="2161"/>
                    <a:pt x="229" y="2207"/>
                  </a:cubicBezTo>
                  <a:cubicBezTo>
                    <a:pt x="343" y="2367"/>
                    <a:pt x="480" y="2504"/>
                    <a:pt x="662" y="2595"/>
                  </a:cubicBezTo>
                  <a:cubicBezTo>
                    <a:pt x="845" y="2709"/>
                    <a:pt x="1027" y="2755"/>
                    <a:pt x="1256" y="2778"/>
                  </a:cubicBezTo>
                  <a:cubicBezTo>
                    <a:pt x="1299" y="2784"/>
                    <a:pt x="1341" y="2787"/>
                    <a:pt x="1384" y="2787"/>
                  </a:cubicBezTo>
                  <a:cubicBezTo>
                    <a:pt x="1499" y="2787"/>
                    <a:pt x="1612" y="2765"/>
                    <a:pt x="1712" y="2732"/>
                  </a:cubicBezTo>
                  <a:cubicBezTo>
                    <a:pt x="1849" y="2709"/>
                    <a:pt x="2009" y="2641"/>
                    <a:pt x="2123" y="2572"/>
                  </a:cubicBezTo>
                  <a:cubicBezTo>
                    <a:pt x="2306" y="2435"/>
                    <a:pt x="2420" y="2321"/>
                    <a:pt x="2534" y="2161"/>
                  </a:cubicBezTo>
                  <a:cubicBezTo>
                    <a:pt x="2625" y="2047"/>
                    <a:pt x="2671" y="1910"/>
                    <a:pt x="2717" y="1796"/>
                  </a:cubicBezTo>
                  <a:cubicBezTo>
                    <a:pt x="2808" y="1522"/>
                    <a:pt x="2808" y="1225"/>
                    <a:pt x="2739" y="952"/>
                  </a:cubicBezTo>
                  <a:cubicBezTo>
                    <a:pt x="2717" y="815"/>
                    <a:pt x="2648" y="700"/>
                    <a:pt x="2580" y="586"/>
                  </a:cubicBezTo>
                  <a:cubicBezTo>
                    <a:pt x="2465" y="404"/>
                    <a:pt x="2374" y="312"/>
                    <a:pt x="2192" y="175"/>
                  </a:cubicBezTo>
                  <a:cubicBezTo>
                    <a:pt x="2169" y="153"/>
                    <a:pt x="2123" y="130"/>
                    <a:pt x="2100" y="130"/>
                  </a:cubicBezTo>
                  <a:cubicBezTo>
                    <a:pt x="2009" y="84"/>
                    <a:pt x="1918" y="39"/>
                    <a:pt x="1826" y="16"/>
                  </a:cubicBezTo>
                  <a:cubicBezTo>
                    <a:pt x="1741" y="6"/>
                    <a:pt x="1660" y="1"/>
                    <a:pt x="1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6904250" y="1350500"/>
              <a:ext cx="62225" cy="62125"/>
            </a:xfrm>
            <a:custGeom>
              <a:avLst/>
              <a:gdLst/>
              <a:ahLst/>
              <a:cxnLst/>
              <a:rect l="l" t="t" r="r" b="b"/>
              <a:pathLst>
                <a:path w="2489" h="2485" extrusionOk="0">
                  <a:moveTo>
                    <a:pt x="1173" y="0"/>
                  </a:moveTo>
                  <a:cubicBezTo>
                    <a:pt x="1086" y="0"/>
                    <a:pt x="994" y="17"/>
                    <a:pt x="913" y="33"/>
                  </a:cubicBezTo>
                  <a:cubicBezTo>
                    <a:pt x="822" y="56"/>
                    <a:pt x="731" y="124"/>
                    <a:pt x="639" y="193"/>
                  </a:cubicBezTo>
                  <a:cubicBezTo>
                    <a:pt x="548" y="215"/>
                    <a:pt x="457" y="261"/>
                    <a:pt x="388" y="352"/>
                  </a:cubicBezTo>
                  <a:cubicBezTo>
                    <a:pt x="343" y="375"/>
                    <a:pt x="320" y="421"/>
                    <a:pt x="274" y="466"/>
                  </a:cubicBezTo>
                  <a:cubicBezTo>
                    <a:pt x="251" y="512"/>
                    <a:pt x="206" y="558"/>
                    <a:pt x="183" y="603"/>
                  </a:cubicBezTo>
                  <a:cubicBezTo>
                    <a:pt x="137" y="672"/>
                    <a:pt x="114" y="740"/>
                    <a:pt x="92" y="832"/>
                  </a:cubicBezTo>
                  <a:cubicBezTo>
                    <a:pt x="69" y="854"/>
                    <a:pt x="69" y="877"/>
                    <a:pt x="69" y="900"/>
                  </a:cubicBezTo>
                  <a:cubicBezTo>
                    <a:pt x="0" y="1128"/>
                    <a:pt x="0" y="1334"/>
                    <a:pt x="69" y="1562"/>
                  </a:cubicBezTo>
                  <a:cubicBezTo>
                    <a:pt x="92" y="1676"/>
                    <a:pt x="137" y="1767"/>
                    <a:pt x="183" y="1859"/>
                  </a:cubicBezTo>
                  <a:cubicBezTo>
                    <a:pt x="228" y="1950"/>
                    <a:pt x="297" y="2041"/>
                    <a:pt x="365" y="2133"/>
                  </a:cubicBezTo>
                  <a:cubicBezTo>
                    <a:pt x="388" y="2133"/>
                    <a:pt x="411" y="2155"/>
                    <a:pt x="434" y="2178"/>
                  </a:cubicBezTo>
                  <a:cubicBezTo>
                    <a:pt x="502" y="2224"/>
                    <a:pt x="548" y="2292"/>
                    <a:pt x="639" y="2315"/>
                  </a:cubicBezTo>
                  <a:cubicBezTo>
                    <a:pt x="708" y="2361"/>
                    <a:pt x="776" y="2384"/>
                    <a:pt x="845" y="2429"/>
                  </a:cubicBezTo>
                  <a:cubicBezTo>
                    <a:pt x="890" y="2429"/>
                    <a:pt x="913" y="2429"/>
                    <a:pt x="936" y="2452"/>
                  </a:cubicBezTo>
                  <a:cubicBezTo>
                    <a:pt x="1017" y="2468"/>
                    <a:pt x="1097" y="2484"/>
                    <a:pt x="1178" y="2484"/>
                  </a:cubicBezTo>
                  <a:cubicBezTo>
                    <a:pt x="1212" y="2484"/>
                    <a:pt x="1245" y="2482"/>
                    <a:pt x="1278" y="2475"/>
                  </a:cubicBezTo>
                  <a:cubicBezTo>
                    <a:pt x="1370" y="2475"/>
                    <a:pt x="1507" y="2452"/>
                    <a:pt x="1598" y="2407"/>
                  </a:cubicBezTo>
                  <a:cubicBezTo>
                    <a:pt x="1712" y="2384"/>
                    <a:pt x="1826" y="2338"/>
                    <a:pt x="1918" y="2270"/>
                  </a:cubicBezTo>
                  <a:cubicBezTo>
                    <a:pt x="1986" y="2224"/>
                    <a:pt x="2100" y="2155"/>
                    <a:pt x="2169" y="2064"/>
                  </a:cubicBezTo>
                  <a:cubicBezTo>
                    <a:pt x="2237" y="1973"/>
                    <a:pt x="2306" y="1904"/>
                    <a:pt x="2351" y="1790"/>
                  </a:cubicBezTo>
                  <a:cubicBezTo>
                    <a:pt x="2397" y="1722"/>
                    <a:pt x="2420" y="1653"/>
                    <a:pt x="2443" y="1562"/>
                  </a:cubicBezTo>
                  <a:cubicBezTo>
                    <a:pt x="2465" y="1516"/>
                    <a:pt x="2465" y="1448"/>
                    <a:pt x="2488" y="1402"/>
                  </a:cubicBezTo>
                  <a:cubicBezTo>
                    <a:pt x="2488" y="1242"/>
                    <a:pt x="2488" y="1128"/>
                    <a:pt x="2465" y="969"/>
                  </a:cubicBezTo>
                  <a:cubicBezTo>
                    <a:pt x="2443" y="946"/>
                    <a:pt x="2443" y="900"/>
                    <a:pt x="2443" y="877"/>
                  </a:cubicBezTo>
                  <a:cubicBezTo>
                    <a:pt x="2397" y="809"/>
                    <a:pt x="2374" y="717"/>
                    <a:pt x="2328" y="649"/>
                  </a:cubicBezTo>
                  <a:cubicBezTo>
                    <a:pt x="2283" y="558"/>
                    <a:pt x="2237" y="512"/>
                    <a:pt x="2169" y="444"/>
                  </a:cubicBezTo>
                  <a:cubicBezTo>
                    <a:pt x="2146" y="398"/>
                    <a:pt x="2123" y="375"/>
                    <a:pt x="2100" y="352"/>
                  </a:cubicBezTo>
                  <a:cubicBezTo>
                    <a:pt x="2032" y="307"/>
                    <a:pt x="1963" y="238"/>
                    <a:pt x="1895" y="193"/>
                  </a:cubicBezTo>
                  <a:cubicBezTo>
                    <a:pt x="1872" y="170"/>
                    <a:pt x="1849" y="170"/>
                    <a:pt x="1803" y="147"/>
                  </a:cubicBezTo>
                  <a:cubicBezTo>
                    <a:pt x="1735" y="101"/>
                    <a:pt x="1644" y="78"/>
                    <a:pt x="1552" y="56"/>
                  </a:cubicBezTo>
                  <a:cubicBezTo>
                    <a:pt x="1484" y="10"/>
                    <a:pt x="1370" y="10"/>
                    <a:pt x="1278" y="10"/>
                  </a:cubicBezTo>
                  <a:cubicBezTo>
                    <a:pt x="1245" y="3"/>
                    <a:pt x="1210" y="0"/>
                    <a:pt x="11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6895125" y="1500800"/>
              <a:ext cx="41675" cy="53100"/>
            </a:xfrm>
            <a:custGeom>
              <a:avLst/>
              <a:gdLst/>
              <a:ahLst/>
              <a:cxnLst/>
              <a:rect l="l" t="t" r="r" b="b"/>
              <a:pathLst>
                <a:path w="1667" h="2124" extrusionOk="0">
                  <a:moveTo>
                    <a:pt x="845" y="1"/>
                  </a:moveTo>
                  <a:cubicBezTo>
                    <a:pt x="799" y="1"/>
                    <a:pt x="730" y="24"/>
                    <a:pt x="662" y="24"/>
                  </a:cubicBezTo>
                  <a:cubicBezTo>
                    <a:pt x="548" y="69"/>
                    <a:pt x="457" y="115"/>
                    <a:pt x="365" y="206"/>
                  </a:cubicBezTo>
                  <a:cubicBezTo>
                    <a:pt x="205" y="343"/>
                    <a:pt x="114" y="503"/>
                    <a:pt x="69" y="686"/>
                  </a:cubicBezTo>
                  <a:cubicBezTo>
                    <a:pt x="23" y="777"/>
                    <a:pt x="23" y="891"/>
                    <a:pt x="23" y="982"/>
                  </a:cubicBezTo>
                  <a:cubicBezTo>
                    <a:pt x="23" y="1005"/>
                    <a:pt x="23" y="1028"/>
                    <a:pt x="23" y="1051"/>
                  </a:cubicBezTo>
                  <a:cubicBezTo>
                    <a:pt x="23" y="1074"/>
                    <a:pt x="23" y="1074"/>
                    <a:pt x="0" y="1074"/>
                  </a:cubicBezTo>
                  <a:cubicBezTo>
                    <a:pt x="0" y="1119"/>
                    <a:pt x="0" y="1142"/>
                    <a:pt x="23" y="1188"/>
                  </a:cubicBezTo>
                  <a:cubicBezTo>
                    <a:pt x="0" y="1279"/>
                    <a:pt x="23" y="1370"/>
                    <a:pt x="69" y="1439"/>
                  </a:cubicBezTo>
                  <a:cubicBezTo>
                    <a:pt x="91" y="1507"/>
                    <a:pt x="114" y="1553"/>
                    <a:pt x="160" y="1599"/>
                  </a:cubicBezTo>
                  <a:cubicBezTo>
                    <a:pt x="160" y="1599"/>
                    <a:pt x="160" y="1622"/>
                    <a:pt x="183" y="1644"/>
                  </a:cubicBezTo>
                  <a:cubicBezTo>
                    <a:pt x="274" y="1804"/>
                    <a:pt x="411" y="1941"/>
                    <a:pt x="571" y="2032"/>
                  </a:cubicBezTo>
                  <a:cubicBezTo>
                    <a:pt x="685" y="2101"/>
                    <a:pt x="799" y="2124"/>
                    <a:pt x="936" y="2124"/>
                  </a:cubicBezTo>
                  <a:cubicBezTo>
                    <a:pt x="1027" y="2124"/>
                    <a:pt x="1118" y="2124"/>
                    <a:pt x="1187" y="2078"/>
                  </a:cubicBezTo>
                  <a:cubicBezTo>
                    <a:pt x="1278" y="2032"/>
                    <a:pt x="1347" y="1987"/>
                    <a:pt x="1415" y="1918"/>
                  </a:cubicBezTo>
                  <a:cubicBezTo>
                    <a:pt x="1507" y="1827"/>
                    <a:pt x="1552" y="1736"/>
                    <a:pt x="1598" y="1622"/>
                  </a:cubicBezTo>
                  <a:cubicBezTo>
                    <a:pt x="1643" y="1507"/>
                    <a:pt x="1643" y="1393"/>
                    <a:pt x="1666" y="1279"/>
                  </a:cubicBezTo>
                  <a:cubicBezTo>
                    <a:pt x="1666" y="1165"/>
                    <a:pt x="1643" y="1051"/>
                    <a:pt x="1621" y="937"/>
                  </a:cubicBezTo>
                  <a:cubicBezTo>
                    <a:pt x="1598" y="868"/>
                    <a:pt x="1575" y="800"/>
                    <a:pt x="1552" y="731"/>
                  </a:cubicBezTo>
                  <a:cubicBezTo>
                    <a:pt x="1552" y="709"/>
                    <a:pt x="1552" y="709"/>
                    <a:pt x="1552" y="709"/>
                  </a:cubicBezTo>
                  <a:cubicBezTo>
                    <a:pt x="1552" y="594"/>
                    <a:pt x="1529" y="526"/>
                    <a:pt x="1484" y="435"/>
                  </a:cubicBezTo>
                  <a:cubicBezTo>
                    <a:pt x="1461" y="343"/>
                    <a:pt x="1415" y="275"/>
                    <a:pt x="1347" y="206"/>
                  </a:cubicBezTo>
                  <a:cubicBezTo>
                    <a:pt x="1210" y="92"/>
                    <a:pt x="1027" y="1"/>
                    <a:pt x="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6954450" y="1656600"/>
              <a:ext cx="55950" cy="61800"/>
            </a:xfrm>
            <a:custGeom>
              <a:avLst/>
              <a:gdLst/>
              <a:ahLst/>
              <a:cxnLst/>
              <a:rect l="l" t="t" r="r" b="b"/>
              <a:pathLst>
                <a:path w="2238" h="2472" extrusionOk="0">
                  <a:moveTo>
                    <a:pt x="960" y="0"/>
                  </a:moveTo>
                  <a:cubicBezTo>
                    <a:pt x="777" y="23"/>
                    <a:pt x="594" y="69"/>
                    <a:pt x="457" y="206"/>
                  </a:cubicBezTo>
                  <a:cubicBezTo>
                    <a:pt x="389" y="297"/>
                    <a:pt x="320" y="388"/>
                    <a:pt x="252" y="480"/>
                  </a:cubicBezTo>
                  <a:cubicBezTo>
                    <a:pt x="183" y="571"/>
                    <a:pt x="138" y="685"/>
                    <a:pt x="92" y="799"/>
                  </a:cubicBezTo>
                  <a:cubicBezTo>
                    <a:pt x="69" y="845"/>
                    <a:pt x="69" y="913"/>
                    <a:pt x="47" y="959"/>
                  </a:cubicBezTo>
                  <a:cubicBezTo>
                    <a:pt x="24" y="1073"/>
                    <a:pt x="1" y="1210"/>
                    <a:pt x="24" y="1324"/>
                  </a:cubicBezTo>
                  <a:cubicBezTo>
                    <a:pt x="47" y="1552"/>
                    <a:pt x="92" y="1758"/>
                    <a:pt x="229" y="1940"/>
                  </a:cubicBezTo>
                  <a:cubicBezTo>
                    <a:pt x="275" y="2032"/>
                    <a:pt x="343" y="2100"/>
                    <a:pt x="412" y="2169"/>
                  </a:cubicBezTo>
                  <a:cubicBezTo>
                    <a:pt x="571" y="2306"/>
                    <a:pt x="663" y="2351"/>
                    <a:pt x="845" y="2420"/>
                  </a:cubicBezTo>
                  <a:cubicBezTo>
                    <a:pt x="937" y="2454"/>
                    <a:pt x="1051" y="2471"/>
                    <a:pt x="1165" y="2471"/>
                  </a:cubicBezTo>
                  <a:cubicBezTo>
                    <a:pt x="1279" y="2471"/>
                    <a:pt x="1393" y="2454"/>
                    <a:pt x="1485" y="2420"/>
                  </a:cubicBezTo>
                  <a:cubicBezTo>
                    <a:pt x="1667" y="2351"/>
                    <a:pt x="1758" y="2306"/>
                    <a:pt x="1895" y="2191"/>
                  </a:cubicBezTo>
                  <a:cubicBezTo>
                    <a:pt x="1987" y="2100"/>
                    <a:pt x="2055" y="2032"/>
                    <a:pt x="2101" y="1918"/>
                  </a:cubicBezTo>
                  <a:cubicBezTo>
                    <a:pt x="2146" y="1849"/>
                    <a:pt x="2192" y="1735"/>
                    <a:pt x="2215" y="1644"/>
                  </a:cubicBezTo>
                  <a:cubicBezTo>
                    <a:pt x="2215" y="1575"/>
                    <a:pt x="2238" y="1484"/>
                    <a:pt x="2238" y="1393"/>
                  </a:cubicBezTo>
                  <a:cubicBezTo>
                    <a:pt x="2238" y="1324"/>
                    <a:pt x="2215" y="1233"/>
                    <a:pt x="2192" y="1142"/>
                  </a:cubicBezTo>
                  <a:cubicBezTo>
                    <a:pt x="2124" y="913"/>
                    <a:pt x="1964" y="708"/>
                    <a:pt x="1758" y="594"/>
                  </a:cubicBezTo>
                  <a:cubicBezTo>
                    <a:pt x="1713" y="571"/>
                    <a:pt x="1667" y="548"/>
                    <a:pt x="1621" y="525"/>
                  </a:cubicBezTo>
                  <a:cubicBezTo>
                    <a:pt x="1576" y="411"/>
                    <a:pt x="1530" y="297"/>
                    <a:pt x="1439" y="206"/>
                  </a:cubicBezTo>
                  <a:cubicBezTo>
                    <a:pt x="1302" y="92"/>
                    <a:pt x="1142" y="0"/>
                    <a:pt x="9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7072000" y="1827275"/>
              <a:ext cx="57675" cy="69825"/>
            </a:xfrm>
            <a:custGeom>
              <a:avLst/>
              <a:gdLst/>
              <a:ahLst/>
              <a:cxnLst/>
              <a:rect l="l" t="t" r="r" b="b"/>
              <a:pathLst>
                <a:path w="2307" h="2793" extrusionOk="0">
                  <a:moveTo>
                    <a:pt x="1090" y="1"/>
                  </a:moveTo>
                  <a:cubicBezTo>
                    <a:pt x="987" y="1"/>
                    <a:pt x="886" y="23"/>
                    <a:pt x="800" y="66"/>
                  </a:cubicBezTo>
                  <a:cubicBezTo>
                    <a:pt x="708" y="89"/>
                    <a:pt x="640" y="135"/>
                    <a:pt x="572" y="203"/>
                  </a:cubicBezTo>
                  <a:cubicBezTo>
                    <a:pt x="480" y="295"/>
                    <a:pt x="412" y="386"/>
                    <a:pt x="389" y="523"/>
                  </a:cubicBezTo>
                  <a:cubicBezTo>
                    <a:pt x="320" y="706"/>
                    <a:pt x="252" y="888"/>
                    <a:pt x="183" y="1071"/>
                  </a:cubicBezTo>
                  <a:cubicBezTo>
                    <a:pt x="161" y="1094"/>
                    <a:pt x="161" y="1139"/>
                    <a:pt x="161" y="1162"/>
                  </a:cubicBezTo>
                  <a:cubicBezTo>
                    <a:pt x="115" y="1253"/>
                    <a:pt x="69" y="1345"/>
                    <a:pt x="47" y="1436"/>
                  </a:cubicBezTo>
                  <a:cubicBezTo>
                    <a:pt x="24" y="1504"/>
                    <a:pt x="1" y="1619"/>
                    <a:pt x="24" y="1710"/>
                  </a:cubicBezTo>
                  <a:cubicBezTo>
                    <a:pt x="24" y="1915"/>
                    <a:pt x="69" y="2121"/>
                    <a:pt x="183" y="2281"/>
                  </a:cubicBezTo>
                  <a:cubicBezTo>
                    <a:pt x="298" y="2440"/>
                    <a:pt x="435" y="2577"/>
                    <a:pt x="617" y="2669"/>
                  </a:cubicBezTo>
                  <a:cubicBezTo>
                    <a:pt x="788" y="2746"/>
                    <a:pt x="958" y="2792"/>
                    <a:pt x="1129" y="2792"/>
                  </a:cubicBezTo>
                  <a:cubicBezTo>
                    <a:pt x="1209" y="2792"/>
                    <a:pt x="1290" y="2782"/>
                    <a:pt x="1370" y="2760"/>
                  </a:cubicBezTo>
                  <a:cubicBezTo>
                    <a:pt x="1576" y="2714"/>
                    <a:pt x="1758" y="2600"/>
                    <a:pt x="1895" y="2463"/>
                  </a:cubicBezTo>
                  <a:cubicBezTo>
                    <a:pt x="2032" y="2349"/>
                    <a:pt x="2124" y="2189"/>
                    <a:pt x="2192" y="2029"/>
                  </a:cubicBezTo>
                  <a:cubicBezTo>
                    <a:pt x="2261" y="1870"/>
                    <a:pt x="2306" y="1687"/>
                    <a:pt x="2306" y="1504"/>
                  </a:cubicBezTo>
                  <a:cubicBezTo>
                    <a:pt x="2306" y="1276"/>
                    <a:pt x="2238" y="1094"/>
                    <a:pt x="2146" y="888"/>
                  </a:cubicBezTo>
                  <a:cubicBezTo>
                    <a:pt x="2010" y="546"/>
                    <a:pt x="1713" y="295"/>
                    <a:pt x="1416" y="89"/>
                  </a:cubicBezTo>
                  <a:cubicBezTo>
                    <a:pt x="1320" y="29"/>
                    <a:pt x="1204" y="1"/>
                    <a:pt x="10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7220375" y="1878275"/>
              <a:ext cx="75925" cy="59250"/>
            </a:xfrm>
            <a:custGeom>
              <a:avLst/>
              <a:gdLst/>
              <a:ahLst/>
              <a:cxnLst/>
              <a:rect l="l" t="t" r="r" b="b"/>
              <a:pathLst>
                <a:path w="3037" h="2370" extrusionOk="0">
                  <a:moveTo>
                    <a:pt x="2001" y="1"/>
                  </a:moveTo>
                  <a:cubicBezTo>
                    <a:pt x="1912" y="1"/>
                    <a:pt x="1826" y="12"/>
                    <a:pt x="1758" y="35"/>
                  </a:cubicBezTo>
                  <a:cubicBezTo>
                    <a:pt x="1575" y="104"/>
                    <a:pt x="1416" y="195"/>
                    <a:pt x="1324" y="355"/>
                  </a:cubicBezTo>
                  <a:cubicBezTo>
                    <a:pt x="1324" y="355"/>
                    <a:pt x="1324" y="377"/>
                    <a:pt x="1324" y="377"/>
                  </a:cubicBezTo>
                  <a:cubicBezTo>
                    <a:pt x="1233" y="286"/>
                    <a:pt x="1142" y="241"/>
                    <a:pt x="1028" y="218"/>
                  </a:cubicBezTo>
                  <a:cubicBezTo>
                    <a:pt x="966" y="200"/>
                    <a:pt x="894" y="189"/>
                    <a:pt x="820" y="189"/>
                  </a:cubicBezTo>
                  <a:cubicBezTo>
                    <a:pt x="705" y="189"/>
                    <a:pt x="587" y="216"/>
                    <a:pt x="503" y="286"/>
                  </a:cubicBezTo>
                  <a:cubicBezTo>
                    <a:pt x="343" y="377"/>
                    <a:pt x="274" y="446"/>
                    <a:pt x="160" y="606"/>
                  </a:cubicBezTo>
                  <a:cubicBezTo>
                    <a:pt x="115" y="674"/>
                    <a:pt x="92" y="743"/>
                    <a:pt x="69" y="834"/>
                  </a:cubicBezTo>
                  <a:cubicBezTo>
                    <a:pt x="69" y="857"/>
                    <a:pt x="46" y="880"/>
                    <a:pt x="46" y="902"/>
                  </a:cubicBezTo>
                  <a:cubicBezTo>
                    <a:pt x="23" y="1017"/>
                    <a:pt x="0" y="1131"/>
                    <a:pt x="23" y="1222"/>
                  </a:cubicBezTo>
                  <a:cubicBezTo>
                    <a:pt x="46" y="1427"/>
                    <a:pt x="69" y="1519"/>
                    <a:pt x="160" y="1701"/>
                  </a:cubicBezTo>
                  <a:cubicBezTo>
                    <a:pt x="343" y="2135"/>
                    <a:pt x="822" y="2340"/>
                    <a:pt x="1279" y="2363"/>
                  </a:cubicBezTo>
                  <a:cubicBezTo>
                    <a:pt x="1316" y="2367"/>
                    <a:pt x="1354" y="2369"/>
                    <a:pt x="1392" y="2369"/>
                  </a:cubicBezTo>
                  <a:cubicBezTo>
                    <a:pt x="1559" y="2369"/>
                    <a:pt x="1723" y="2332"/>
                    <a:pt x="1872" y="2295"/>
                  </a:cubicBezTo>
                  <a:cubicBezTo>
                    <a:pt x="2032" y="2249"/>
                    <a:pt x="2215" y="2181"/>
                    <a:pt x="2374" y="2112"/>
                  </a:cubicBezTo>
                  <a:cubicBezTo>
                    <a:pt x="2557" y="1998"/>
                    <a:pt x="2739" y="1838"/>
                    <a:pt x="2854" y="1656"/>
                  </a:cubicBezTo>
                  <a:cubicBezTo>
                    <a:pt x="2922" y="1564"/>
                    <a:pt x="2968" y="1450"/>
                    <a:pt x="2991" y="1359"/>
                  </a:cubicBezTo>
                  <a:cubicBezTo>
                    <a:pt x="3036" y="1199"/>
                    <a:pt x="3036" y="1085"/>
                    <a:pt x="3013" y="925"/>
                  </a:cubicBezTo>
                  <a:cubicBezTo>
                    <a:pt x="2968" y="674"/>
                    <a:pt x="2876" y="446"/>
                    <a:pt x="2671" y="263"/>
                  </a:cubicBezTo>
                  <a:cubicBezTo>
                    <a:pt x="2557" y="149"/>
                    <a:pt x="2420" y="81"/>
                    <a:pt x="2260" y="35"/>
                  </a:cubicBezTo>
                  <a:cubicBezTo>
                    <a:pt x="2180" y="12"/>
                    <a:pt x="2089" y="1"/>
                    <a:pt x="2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7359050" y="1770925"/>
              <a:ext cx="66775" cy="64875"/>
            </a:xfrm>
            <a:custGeom>
              <a:avLst/>
              <a:gdLst/>
              <a:ahLst/>
              <a:cxnLst/>
              <a:rect l="l" t="t" r="r" b="b"/>
              <a:pathLst>
                <a:path w="2671" h="2595" extrusionOk="0">
                  <a:moveTo>
                    <a:pt x="1597" y="0"/>
                  </a:moveTo>
                  <a:cubicBezTo>
                    <a:pt x="1559" y="0"/>
                    <a:pt x="1521" y="6"/>
                    <a:pt x="1484" y="15"/>
                  </a:cubicBezTo>
                  <a:cubicBezTo>
                    <a:pt x="1392" y="15"/>
                    <a:pt x="1301" y="38"/>
                    <a:pt x="1233" y="106"/>
                  </a:cubicBezTo>
                  <a:cubicBezTo>
                    <a:pt x="1096" y="175"/>
                    <a:pt x="981" y="312"/>
                    <a:pt x="936" y="449"/>
                  </a:cubicBezTo>
                  <a:cubicBezTo>
                    <a:pt x="875" y="434"/>
                    <a:pt x="812" y="426"/>
                    <a:pt x="748" y="426"/>
                  </a:cubicBezTo>
                  <a:cubicBezTo>
                    <a:pt x="621" y="426"/>
                    <a:pt x="495" y="456"/>
                    <a:pt x="388" y="517"/>
                  </a:cubicBezTo>
                  <a:cubicBezTo>
                    <a:pt x="228" y="609"/>
                    <a:pt x="114" y="768"/>
                    <a:pt x="68" y="928"/>
                  </a:cubicBezTo>
                  <a:cubicBezTo>
                    <a:pt x="23" y="1156"/>
                    <a:pt x="0" y="1385"/>
                    <a:pt x="68" y="1590"/>
                  </a:cubicBezTo>
                  <a:cubicBezTo>
                    <a:pt x="137" y="1818"/>
                    <a:pt x="251" y="1978"/>
                    <a:pt x="411" y="2161"/>
                  </a:cubicBezTo>
                  <a:cubicBezTo>
                    <a:pt x="479" y="2229"/>
                    <a:pt x="548" y="2298"/>
                    <a:pt x="639" y="2343"/>
                  </a:cubicBezTo>
                  <a:cubicBezTo>
                    <a:pt x="685" y="2389"/>
                    <a:pt x="730" y="2412"/>
                    <a:pt x="799" y="2435"/>
                  </a:cubicBezTo>
                  <a:cubicBezTo>
                    <a:pt x="890" y="2480"/>
                    <a:pt x="981" y="2526"/>
                    <a:pt x="1096" y="2549"/>
                  </a:cubicBezTo>
                  <a:cubicBezTo>
                    <a:pt x="1187" y="2572"/>
                    <a:pt x="1324" y="2594"/>
                    <a:pt x="1415" y="2594"/>
                  </a:cubicBezTo>
                  <a:cubicBezTo>
                    <a:pt x="1643" y="2572"/>
                    <a:pt x="1849" y="2526"/>
                    <a:pt x="2031" y="2412"/>
                  </a:cubicBezTo>
                  <a:cubicBezTo>
                    <a:pt x="2191" y="2298"/>
                    <a:pt x="2351" y="2161"/>
                    <a:pt x="2442" y="1978"/>
                  </a:cubicBezTo>
                  <a:cubicBezTo>
                    <a:pt x="2625" y="1659"/>
                    <a:pt x="2671" y="1293"/>
                    <a:pt x="2579" y="951"/>
                  </a:cubicBezTo>
                  <a:cubicBezTo>
                    <a:pt x="2556" y="791"/>
                    <a:pt x="2488" y="631"/>
                    <a:pt x="2397" y="517"/>
                  </a:cubicBezTo>
                  <a:cubicBezTo>
                    <a:pt x="2328" y="426"/>
                    <a:pt x="2283" y="335"/>
                    <a:pt x="2191" y="266"/>
                  </a:cubicBezTo>
                  <a:cubicBezTo>
                    <a:pt x="2123" y="221"/>
                    <a:pt x="2077" y="175"/>
                    <a:pt x="2009" y="129"/>
                  </a:cubicBezTo>
                  <a:cubicBezTo>
                    <a:pt x="1917" y="84"/>
                    <a:pt x="1849" y="61"/>
                    <a:pt x="1758" y="38"/>
                  </a:cubicBezTo>
                  <a:cubicBezTo>
                    <a:pt x="1704" y="11"/>
                    <a:pt x="1651" y="0"/>
                    <a:pt x="1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275150" y="1140175"/>
              <a:ext cx="63375" cy="66325"/>
            </a:xfrm>
            <a:custGeom>
              <a:avLst/>
              <a:gdLst/>
              <a:ahLst/>
              <a:cxnLst/>
              <a:rect l="l" t="t" r="r" b="b"/>
              <a:pathLst>
                <a:path w="2535" h="2653" extrusionOk="0">
                  <a:moveTo>
                    <a:pt x="1119" y="0"/>
                  </a:moveTo>
                  <a:cubicBezTo>
                    <a:pt x="868" y="0"/>
                    <a:pt x="617" y="69"/>
                    <a:pt x="412" y="206"/>
                  </a:cubicBezTo>
                  <a:cubicBezTo>
                    <a:pt x="252" y="297"/>
                    <a:pt x="138" y="457"/>
                    <a:pt x="92" y="617"/>
                  </a:cubicBezTo>
                  <a:cubicBezTo>
                    <a:pt x="46" y="754"/>
                    <a:pt x="46" y="913"/>
                    <a:pt x="115" y="1050"/>
                  </a:cubicBezTo>
                  <a:cubicBezTo>
                    <a:pt x="46" y="1164"/>
                    <a:pt x="1" y="1279"/>
                    <a:pt x="1" y="1416"/>
                  </a:cubicBezTo>
                  <a:cubicBezTo>
                    <a:pt x="1" y="1644"/>
                    <a:pt x="46" y="1872"/>
                    <a:pt x="183" y="2055"/>
                  </a:cubicBezTo>
                  <a:cubicBezTo>
                    <a:pt x="320" y="2237"/>
                    <a:pt x="480" y="2397"/>
                    <a:pt x="663" y="2511"/>
                  </a:cubicBezTo>
                  <a:cubicBezTo>
                    <a:pt x="841" y="2590"/>
                    <a:pt x="1037" y="2653"/>
                    <a:pt x="1235" y="2653"/>
                  </a:cubicBezTo>
                  <a:cubicBezTo>
                    <a:pt x="1265" y="2653"/>
                    <a:pt x="1295" y="2651"/>
                    <a:pt x="1325" y="2648"/>
                  </a:cubicBezTo>
                  <a:cubicBezTo>
                    <a:pt x="1439" y="2648"/>
                    <a:pt x="1553" y="2625"/>
                    <a:pt x="1644" y="2602"/>
                  </a:cubicBezTo>
                  <a:cubicBezTo>
                    <a:pt x="1827" y="2534"/>
                    <a:pt x="1941" y="2466"/>
                    <a:pt x="2078" y="2351"/>
                  </a:cubicBezTo>
                  <a:cubicBezTo>
                    <a:pt x="2260" y="2192"/>
                    <a:pt x="2375" y="1986"/>
                    <a:pt x="2443" y="1781"/>
                  </a:cubicBezTo>
                  <a:cubicBezTo>
                    <a:pt x="2466" y="1735"/>
                    <a:pt x="2489" y="1689"/>
                    <a:pt x="2489" y="1644"/>
                  </a:cubicBezTo>
                  <a:cubicBezTo>
                    <a:pt x="2511" y="1530"/>
                    <a:pt x="2534" y="1393"/>
                    <a:pt x="2511" y="1279"/>
                  </a:cubicBezTo>
                  <a:cubicBezTo>
                    <a:pt x="2511" y="1073"/>
                    <a:pt x="2466" y="845"/>
                    <a:pt x="2329" y="639"/>
                  </a:cubicBezTo>
                  <a:cubicBezTo>
                    <a:pt x="2215" y="457"/>
                    <a:pt x="2032" y="274"/>
                    <a:pt x="1827" y="183"/>
                  </a:cubicBezTo>
                  <a:cubicBezTo>
                    <a:pt x="1621" y="69"/>
                    <a:pt x="1370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7158175" y="1293225"/>
              <a:ext cx="54225" cy="54925"/>
            </a:xfrm>
            <a:custGeom>
              <a:avLst/>
              <a:gdLst/>
              <a:ahLst/>
              <a:cxnLst/>
              <a:rect l="l" t="t" r="r" b="b"/>
              <a:pathLst>
                <a:path w="2169" h="2197" extrusionOk="0">
                  <a:moveTo>
                    <a:pt x="1069" y="0"/>
                  </a:moveTo>
                  <a:cubicBezTo>
                    <a:pt x="1024" y="0"/>
                    <a:pt x="979" y="6"/>
                    <a:pt x="936" y="18"/>
                  </a:cubicBezTo>
                  <a:lnTo>
                    <a:pt x="708" y="18"/>
                  </a:lnTo>
                  <a:cubicBezTo>
                    <a:pt x="684" y="12"/>
                    <a:pt x="659" y="9"/>
                    <a:pt x="635" y="9"/>
                  </a:cubicBezTo>
                  <a:cubicBezTo>
                    <a:pt x="568" y="9"/>
                    <a:pt x="501" y="31"/>
                    <a:pt x="434" y="64"/>
                  </a:cubicBezTo>
                  <a:cubicBezTo>
                    <a:pt x="343" y="87"/>
                    <a:pt x="274" y="133"/>
                    <a:pt x="206" y="201"/>
                  </a:cubicBezTo>
                  <a:cubicBezTo>
                    <a:pt x="137" y="269"/>
                    <a:pt x="92" y="338"/>
                    <a:pt x="69" y="429"/>
                  </a:cubicBezTo>
                  <a:cubicBezTo>
                    <a:pt x="23" y="521"/>
                    <a:pt x="0" y="612"/>
                    <a:pt x="0" y="703"/>
                  </a:cubicBezTo>
                  <a:cubicBezTo>
                    <a:pt x="23" y="886"/>
                    <a:pt x="69" y="1068"/>
                    <a:pt x="206" y="1205"/>
                  </a:cubicBezTo>
                  <a:cubicBezTo>
                    <a:pt x="229" y="1205"/>
                    <a:pt x="229" y="1205"/>
                    <a:pt x="252" y="1228"/>
                  </a:cubicBezTo>
                  <a:cubicBezTo>
                    <a:pt x="252" y="1297"/>
                    <a:pt x="274" y="1388"/>
                    <a:pt x="274" y="1456"/>
                  </a:cubicBezTo>
                  <a:cubicBezTo>
                    <a:pt x="274" y="1479"/>
                    <a:pt x="297" y="1502"/>
                    <a:pt x="297" y="1525"/>
                  </a:cubicBezTo>
                  <a:cubicBezTo>
                    <a:pt x="320" y="1593"/>
                    <a:pt x="343" y="1662"/>
                    <a:pt x="389" y="1730"/>
                  </a:cubicBezTo>
                  <a:cubicBezTo>
                    <a:pt x="389" y="1730"/>
                    <a:pt x="389" y="1753"/>
                    <a:pt x="411" y="1753"/>
                  </a:cubicBezTo>
                  <a:cubicBezTo>
                    <a:pt x="457" y="1822"/>
                    <a:pt x="480" y="1890"/>
                    <a:pt x="548" y="1936"/>
                  </a:cubicBezTo>
                  <a:cubicBezTo>
                    <a:pt x="662" y="2050"/>
                    <a:pt x="777" y="2095"/>
                    <a:pt x="914" y="2164"/>
                  </a:cubicBezTo>
                  <a:lnTo>
                    <a:pt x="982" y="2164"/>
                  </a:lnTo>
                  <a:cubicBezTo>
                    <a:pt x="1030" y="2180"/>
                    <a:pt x="1090" y="2196"/>
                    <a:pt x="1145" y="2196"/>
                  </a:cubicBezTo>
                  <a:cubicBezTo>
                    <a:pt x="1168" y="2196"/>
                    <a:pt x="1190" y="2193"/>
                    <a:pt x="1210" y="2187"/>
                  </a:cubicBezTo>
                  <a:cubicBezTo>
                    <a:pt x="1279" y="2187"/>
                    <a:pt x="1347" y="2187"/>
                    <a:pt x="1416" y="2164"/>
                  </a:cubicBezTo>
                  <a:lnTo>
                    <a:pt x="1438" y="2164"/>
                  </a:lnTo>
                  <a:cubicBezTo>
                    <a:pt x="1484" y="2141"/>
                    <a:pt x="1507" y="2141"/>
                    <a:pt x="1553" y="2118"/>
                  </a:cubicBezTo>
                  <a:cubicBezTo>
                    <a:pt x="1575" y="2095"/>
                    <a:pt x="1621" y="2095"/>
                    <a:pt x="1644" y="2073"/>
                  </a:cubicBezTo>
                  <a:cubicBezTo>
                    <a:pt x="1667" y="2073"/>
                    <a:pt x="1667" y="2073"/>
                    <a:pt x="1667" y="2050"/>
                  </a:cubicBezTo>
                  <a:cubicBezTo>
                    <a:pt x="1735" y="2027"/>
                    <a:pt x="1781" y="1981"/>
                    <a:pt x="1827" y="1936"/>
                  </a:cubicBezTo>
                  <a:cubicBezTo>
                    <a:pt x="1849" y="1936"/>
                    <a:pt x="1849" y="1913"/>
                    <a:pt x="1872" y="1890"/>
                  </a:cubicBezTo>
                  <a:cubicBezTo>
                    <a:pt x="1986" y="1753"/>
                    <a:pt x="2032" y="1685"/>
                    <a:pt x="2100" y="1502"/>
                  </a:cubicBezTo>
                  <a:cubicBezTo>
                    <a:pt x="2123" y="1411"/>
                    <a:pt x="2146" y="1319"/>
                    <a:pt x="2146" y="1205"/>
                  </a:cubicBezTo>
                  <a:cubicBezTo>
                    <a:pt x="2169" y="1114"/>
                    <a:pt x="2146" y="1023"/>
                    <a:pt x="2123" y="931"/>
                  </a:cubicBezTo>
                  <a:cubicBezTo>
                    <a:pt x="2123" y="909"/>
                    <a:pt x="2123" y="886"/>
                    <a:pt x="2100" y="863"/>
                  </a:cubicBezTo>
                  <a:cubicBezTo>
                    <a:pt x="2078" y="794"/>
                    <a:pt x="2055" y="726"/>
                    <a:pt x="2032" y="657"/>
                  </a:cubicBezTo>
                  <a:cubicBezTo>
                    <a:pt x="2009" y="612"/>
                    <a:pt x="1963" y="566"/>
                    <a:pt x="1941" y="521"/>
                  </a:cubicBezTo>
                  <a:cubicBezTo>
                    <a:pt x="1895" y="498"/>
                    <a:pt x="1872" y="452"/>
                    <a:pt x="1827" y="406"/>
                  </a:cubicBezTo>
                  <a:cubicBezTo>
                    <a:pt x="1781" y="338"/>
                    <a:pt x="1712" y="292"/>
                    <a:pt x="1644" y="247"/>
                  </a:cubicBezTo>
                  <a:cubicBezTo>
                    <a:pt x="1621" y="224"/>
                    <a:pt x="1598" y="224"/>
                    <a:pt x="1575" y="201"/>
                  </a:cubicBezTo>
                  <a:cubicBezTo>
                    <a:pt x="1553" y="201"/>
                    <a:pt x="1530" y="201"/>
                    <a:pt x="1530" y="178"/>
                  </a:cubicBezTo>
                  <a:cubicBezTo>
                    <a:pt x="1484" y="155"/>
                    <a:pt x="1461" y="133"/>
                    <a:pt x="1438" y="110"/>
                  </a:cubicBezTo>
                  <a:cubicBezTo>
                    <a:pt x="1322" y="43"/>
                    <a:pt x="1192" y="0"/>
                    <a:pt x="1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7034350" y="1398425"/>
              <a:ext cx="54225" cy="53575"/>
            </a:xfrm>
            <a:custGeom>
              <a:avLst/>
              <a:gdLst/>
              <a:ahLst/>
              <a:cxnLst/>
              <a:rect l="l" t="t" r="r" b="b"/>
              <a:pathLst>
                <a:path w="2169" h="2143" extrusionOk="0">
                  <a:moveTo>
                    <a:pt x="1204" y="1"/>
                  </a:moveTo>
                  <a:cubicBezTo>
                    <a:pt x="1174" y="1"/>
                    <a:pt x="1146" y="4"/>
                    <a:pt x="1119" y="10"/>
                  </a:cubicBezTo>
                  <a:cubicBezTo>
                    <a:pt x="1028" y="10"/>
                    <a:pt x="959" y="10"/>
                    <a:pt x="868" y="33"/>
                  </a:cubicBezTo>
                  <a:cubicBezTo>
                    <a:pt x="845" y="33"/>
                    <a:pt x="822" y="56"/>
                    <a:pt x="799" y="56"/>
                  </a:cubicBezTo>
                  <a:cubicBezTo>
                    <a:pt x="776" y="56"/>
                    <a:pt x="754" y="79"/>
                    <a:pt x="731" y="79"/>
                  </a:cubicBezTo>
                  <a:cubicBezTo>
                    <a:pt x="640" y="102"/>
                    <a:pt x="525" y="124"/>
                    <a:pt x="434" y="170"/>
                  </a:cubicBezTo>
                  <a:cubicBezTo>
                    <a:pt x="388" y="216"/>
                    <a:pt x="343" y="238"/>
                    <a:pt x="297" y="284"/>
                  </a:cubicBezTo>
                  <a:cubicBezTo>
                    <a:pt x="206" y="375"/>
                    <a:pt x="160" y="467"/>
                    <a:pt x="115" y="581"/>
                  </a:cubicBezTo>
                  <a:cubicBezTo>
                    <a:pt x="115" y="604"/>
                    <a:pt x="92" y="649"/>
                    <a:pt x="92" y="672"/>
                  </a:cubicBezTo>
                  <a:cubicBezTo>
                    <a:pt x="92" y="695"/>
                    <a:pt x="92" y="695"/>
                    <a:pt x="92" y="718"/>
                  </a:cubicBezTo>
                  <a:cubicBezTo>
                    <a:pt x="69" y="741"/>
                    <a:pt x="69" y="763"/>
                    <a:pt x="69" y="786"/>
                  </a:cubicBezTo>
                  <a:cubicBezTo>
                    <a:pt x="46" y="786"/>
                    <a:pt x="46" y="809"/>
                    <a:pt x="46" y="809"/>
                  </a:cubicBezTo>
                  <a:cubicBezTo>
                    <a:pt x="0" y="992"/>
                    <a:pt x="23" y="1129"/>
                    <a:pt x="46" y="1311"/>
                  </a:cubicBezTo>
                  <a:cubicBezTo>
                    <a:pt x="69" y="1403"/>
                    <a:pt x="115" y="1494"/>
                    <a:pt x="160" y="1540"/>
                  </a:cubicBezTo>
                  <a:cubicBezTo>
                    <a:pt x="183" y="1562"/>
                    <a:pt x="206" y="1562"/>
                    <a:pt x="206" y="1585"/>
                  </a:cubicBezTo>
                  <a:cubicBezTo>
                    <a:pt x="206" y="1585"/>
                    <a:pt x="206" y="1608"/>
                    <a:pt x="206" y="1608"/>
                  </a:cubicBezTo>
                  <a:cubicBezTo>
                    <a:pt x="229" y="1631"/>
                    <a:pt x="251" y="1654"/>
                    <a:pt x="251" y="1676"/>
                  </a:cubicBezTo>
                  <a:cubicBezTo>
                    <a:pt x="320" y="1745"/>
                    <a:pt x="366" y="1813"/>
                    <a:pt x="411" y="1882"/>
                  </a:cubicBezTo>
                  <a:cubicBezTo>
                    <a:pt x="434" y="1905"/>
                    <a:pt x="434" y="1905"/>
                    <a:pt x="457" y="1905"/>
                  </a:cubicBezTo>
                  <a:cubicBezTo>
                    <a:pt x="571" y="2019"/>
                    <a:pt x="571" y="2019"/>
                    <a:pt x="685" y="2064"/>
                  </a:cubicBezTo>
                  <a:cubicBezTo>
                    <a:pt x="708" y="2064"/>
                    <a:pt x="754" y="2087"/>
                    <a:pt x="776" y="2110"/>
                  </a:cubicBezTo>
                  <a:cubicBezTo>
                    <a:pt x="845" y="2133"/>
                    <a:pt x="959" y="2133"/>
                    <a:pt x="1028" y="2133"/>
                  </a:cubicBezTo>
                  <a:cubicBezTo>
                    <a:pt x="1054" y="2140"/>
                    <a:pt x="1083" y="2142"/>
                    <a:pt x="1112" y="2142"/>
                  </a:cubicBezTo>
                  <a:cubicBezTo>
                    <a:pt x="1184" y="2142"/>
                    <a:pt x="1260" y="2126"/>
                    <a:pt x="1324" y="2110"/>
                  </a:cubicBezTo>
                  <a:cubicBezTo>
                    <a:pt x="1416" y="2087"/>
                    <a:pt x="1484" y="2042"/>
                    <a:pt x="1553" y="2019"/>
                  </a:cubicBezTo>
                  <a:cubicBezTo>
                    <a:pt x="1575" y="2019"/>
                    <a:pt x="1598" y="1996"/>
                    <a:pt x="1621" y="1996"/>
                  </a:cubicBezTo>
                  <a:cubicBezTo>
                    <a:pt x="1689" y="1950"/>
                    <a:pt x="1758" y="1882"/>
                    <a:pt x="1804" y="1836"/>
                  </a:cubicBezTo>
                  <a:cubicBezTo>
                    <a:pt x="1826" y="1813"/>
                    <a:pt x="1849" y="1813"/>
                    <a:pt x="1849" y="1791"/>
                  </a:cubicBezTo>
                  <a:cubicBezTo>
                    <a:pt x="1918" y="1722"/>
                    <a:pt x="1986" y="1631"/>
                    <a:pt x="2032" y="1540"/>
                  </a:cubicBezTo>
                  <a:cubicBezTo>
                    <a:pt x="2078" y="1471"/>
                    <a:pt x="2100" y="1380"/>
                    <a:pt x="2123" y="1311"/>
                  </a:cubicBezTo>
                  <a:cubicBezTo>
                    <a:pt x="2146" y="1288"/>
                    <a:pt x="2146" y="1266"/>
                    <a:pt x="2146" y="1243"/>
                  </a:cubicBezTo>
                  <a:cubicBezTo>
                    <a:pt x="2169" y="1174"/>
                    <a:pt x="2169" y="1083"/>
                    <a:pt x="2169" y="1015"/>
                  </a:cubicBezTo>
                  <a:cubicBezTo>
                    <a:pt x="2169" y="992"/>
                    <a:pt x="2169" y="992"/>
                    <a:pt x="2169" y="969"/>
                  </a:cubicBezTo>
                  <a:cubicBezTo>
                    <a:pt x="2169" y="900"/>
                    <a:pt x="2169" y="832"/>
                    <a:pt x="2146" y="763"/>
                  </a:cubicBezTo>
                  <a:cubicBezTo>
                    <a:pt x="2123" y="672"/>
                    <a:pt x="2078" y="604"/>
                    <a:pt x="2055" y="535"/>
                  </a:cubicBezTo>
                  <a:cubicBezTo>
                    <a:pt x="2055" y="512"/>
                    <a:pt x="2032" y="490"/>
                    <a:pt x="2032" y="467"/>
                  </a:cubicBezTo>
                  <a:cubicBezTo>
                    <a:pt x="1986" y="421"/>
                    <a:pt x="1941" y="375"/>
                    <a:pt x="1895" y="307"/>
                  </a:cubicBezTo>
                  <a:cubicBezTo>
                    <a:pt x="1895" y="307"/>
                    <a:pt x="1895" y="307"/>
                    <a:pt x="1872" y="284"/>
                  </a:cubicBezTo>
                  <a:cubicBezTo>
                    <a:pt x="1872" y="284"/>
                    <a:pt x="1872" y="284"/>
                    <a:pt x="1849" y="261"/>
                  </a:cubicBezTo>
                  <a:cubicBezTo>
                    <a:pt x="1804" y="216"/>
                    <a:pt x="1758" y="170"/>
                    <a:pt x="1689" y="147"/>
                  </a:cubicBezTo>
                  <a:cubicBezTo>
                    <a:pt x="1621" y="102"/>
                    <a:pt x="1553" y="79"/>
                    <a:pt x="1484" y="56"/>
                  </a:cubicBezTo>
                  <a:cubicBezTo>
                    <a:pt x="1461" y="33"/>
                    <a:pt x="1438" y="33"/>
                    <a:pt x="1416" y="33"/>
                  </a:cubicBezTo>
                  <a:cubicBezTo>
                    <a:pt x="1351" y="17"/>
                    <a:pt x="1275" y="1"/>
                    <a:pt x="12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035500" y="1552750"/>
              <a:ext cx="55375" cy="58225"/>
            </a:xfrm>
            <a:custGeom>
              <a:avLst/>
              <a:gdLst/>
              <a:ahLst/>
              <a:cxnLst/>
              <a:rect l="l" t="t" r="r" b="b"/>
              <a:pathLst>
                <a:path w="2215" h="2329" extrusionOk="0">
                  <a:moveTo>
                    <a:pt x="976" y="0"/>
                  </a:moveTo>
                  <a:cubicBezTo>
                    <a:pt x="850" y="0"/>
                    <a:pt x="723" y="30"/>
                    <a:pt x="616" y="91"/>
                  </a:cubicBezTo>
                  <a:cubicBezTo>
                    <a:pt x="525" y="160"/>
                    <a:pt x="434" y="228"/>
                    <a:pt x="342" y="320"/>
                  </a:cubicBezTo>
                  <a:cubicBezTo>
                    <a:pt x="274" y="411"/>
                    <a:pt x="205" y="502"/>
                    <a:pt x="160" y="594"/>
                  </a:cubicBezTo>
                  <a:cubicBezTo>
                    <a:pt x="114" y="708"/>
                    <a:pt x="46" y="822"/>
                    <a:pt x="23" y="936"/>
                  </a:cubicBezTo>
                  <a:cubicBezTo>
                    <a:pt x="23" y="1004"/>
                    <a:pt x="0" y="1096"/>
                    <a:pt x="0" y="1187"/>
                  </a:cubicBezTo>
                  <a:cubicBezTo>
                    <a:pt x="0" y="1278"/>
                    <a:pt x="23" y="1370"/>
                    <a:pt x="46" y="1461"/>
                  </a:cubicBezTo>
                  <a:cubicBezTo>
                    <a:pt x="46" y="1484"/>
                    <a:pt x="46" y="1507"/>
                    <a:pt x="69" y="1529"/>
                  </a:cubicBezTo>
                  <a:cubicBezTo>
                    <a:pt x="91" y="1621"/>
                    <a:pt x="114" y="1689"/>
                    <a:pt x="160" y="1758"/>
                  </a:cubicBezTo>
                  <a:cubicBezTo>
                    <a:pt x="205" y="1826"/>
                    <a:pt x="251" y="1895"/>
                    <a:pt x="320" y="1963"/>
                  </a:cubicBezTo>
                  <a:cubicBezTo>
                    <a:pt x="320" y="1986"/>
                    <a:pt x="342" y="2009"/>
                    <a:pt x="365" y="2031"/>
                  </a:cubicBezTo>
                  <a:cubicBezTo>
                    <a:pt x="434" y="2077"/>
                    <a:pt x="502" y="2123"/>
                    <a:pt x="571" y="2168"/>
                  </a:cubicBezTo>
                  <a:cubicBezTo>
                    <a:pt x="639" y="2214"/>
                    <a:pt x="730" y="2237"/>
                    <a:pt x="799" y="2283"/>
                  </a:cubicBezTo>
                  <a:cubicBezTo>
                    <a:pt x="913" y="2305"/>
                    <a:pt x="1027" y="2328"/>
                    <a:pt x="1141" y="2328"/>
                  </a:cubicBezTo>
                  <a:lnTo>
                    <a:pt x="1210" y="2328"/>
                  </a:lnTo>
                  <a:cubicBezTo>
                    <a:pt x="1301" y="2328"/>
                    <a:pt x="1370" y="2328"/>
                    <a:pt x="1461" y="2283"/>
                  </a:cubicBezTo>
                  <a:cubicBezTo>
                    <a:pt x="1621" y="2237"/>
                    <a:pt x="1758" y="2168"/>
                    <a:pt x="1895" y="2054"/>
                  </a:cubicBezTo>
                  <a:cubicBezTo>
                    <a:pt x="1917" y="2009"/>
                    <a:pt x="1940" y="1963"/>
                    <a:pt x="1986" y="1940"/>
                  </a:cubicBezTo>
                  <a:cubicBezTo>
                    <a:pt x="2009" y="1895"/>
                    <a:pt x="2054" y="1849"/>
                    <a:pt x="2077" y="1803"/>
                  </a:cubicBezTo>
                  <a:cubicBezTo>
                    <a:pt x="2123" y="1712"/>
                    <a:pt x="2168" y="1621"/>
                    <a:pt x="2191" y="1507"/>
                  </a:cubicBezTo>
                  <a:cubicBezTo>
                    <a:pt x="2214" y="1301"/>
                    <a:pt x="2214" y="1210"/>
                    <a:pt x="2168" y="1004"/>
                  </a:cubicBezTo>
                  <a:cubicBezTo>
                    <a:pt x="2168" y="982"/>
                    <a:pt x="2168" y="959"/>
                    <a:pt x="2168" y="959"/>
                  </a:cubicBezTo>
                  <a:cubicBezTo>
                    <a:pt x="2146" y="867"/>
                    <a:pt x="2100" y="799"/>
                    <a:pt x="2054" y="730"/>
                  </a:cubicBezTo>
                  <a:cubicBezTo>
                    <a:pt x="2054" y="708"/>
                    <a:pt x="2054" y="708"/>
                    <a:pt x="2054" y="708"/>
                  </a:cubicBezTo>
                  <a:cubicBezTo>
                    <a:pt x="2009" y="639"/>
                    <a:pt x="1963" y="594"/>
                    <a:pt x="1917" y="548"/>
                  </a:cubicBezTo>
                  <a:cubicBezTo>
                    <a:pt x="1917" y="525"/>
                    <a:pt x="1895" y="525"/>
                    <a:pt x="1895" y="525"/>
                  </a:cubicBezTo>
                  <a:cubicBezTo>
                    <a:pt x="1849" y="479"/>
                    <a:pt x="1780" y="434"/>
                    <a:pt x="1735" y="388"/>
                  </a:cubicBezTo>
                  <a:cubicBezTo>
                    <a:pt x="1712" y="388"/>
                    <a:pt x="1712" y="365"/>
                    <a:pt x="1712" y="365"/>
                  </a:cubicBezTo>
                  <a:cubicBezTo>
                    <a:pt x="1643" y="342"/>
                    <a:pt x="1598" y="320"/>
                    <a:pt x="1529" y="297"/>
                  </a:cubicBezTo>
                  <a:cubicBezTo>
                    <a:pt x="1438" y="183"/>
                    <a:pt x="1324" y="69"/>
                    <a:pt x="1164" y="23"/>
                  </a:cubicBezTo>
                  <a:cubicBezTo>
                    <a:pt x="1103" y="8"/>
                    <a:pt x="1040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147900" y="1679900"/>
              <a:ext cx="64500" cy="61400"/>
            </a:xfrm>
            <a:custGeom>
              <a:avLst/>
              <a:gdLst/>
              <a:ahLst/>
              <a:cxnLst/>
              <a:rect l="l" t="t" r="r" b="b"/>
              <a:pathLst>
                <a:path w="2580" h="2456" extrusionOk="0">
                  <a:moveTo>
                    <a:pt x="970" y="1"/>
                  </a:moveTo>
                  <a:cubicBezTo>
                    <a:pt x="951" y="1"/>
                    <a:pt x="932" y="2"/>
                    <a:pt x="914" y="4"/>
                  </a:cubicBezTo>
                  <a:cubicBezTo>
                    <a:pt x="868" y="4"/>
                    <a:pt x="800" y="27"/>
                    <a:pt x="731" y="27"/>
                  </a:cubicBezTo>
                  <a:cubicBezTo>
                    <a:pt x="617" y="50"/>
                    <a:pt x="503" y="118"/>
                    <a:pt x="434" y="210"/>
                  </a:cubicBezTo>
                  <a:cubicBezTo>
                    <a:pt x="411" y="232"/>
                    <a:pt x="389" y="255"/>
                    <a:pt x="366" y="278"/>
                  </a:cubicBezTo>
                  <a:cubicBezTo>
                    <a:pt x="297" y="346"/>
                    <a:pt x="252" y="415"/>
                    <a:pt x="206" y="483"/>
                  </a:cubicBezTo>
                  <a:cubicBezTo>
                    <a:pt x="138" y="575"/>
                    <a:pt x="92" y="689"/>
                    <a:pt x="69" y="826"/>
                  </a:cubicBezTo>
                  <a:cubicBezTo>
                    <a:pt x="1" y="1054"/>
                    <a:pt x="1" y="1305"/>
                    <a:pt x="69" y="1533"/>
                  </a:cubicBezTo>
                  <a:cubicBezTo>
                    <a:pt x="92" y="1625"/>
                    <a:pt x="138" y="1716"/>
                    <a:pt x="183" y="1784"/>
                  </a:cubicBezTo>
                  <a:cubicBezTo>
                    <a:pt x="183" y="1807"/>
                    <a:pt x="206" y="1853"/>
                    <a:pt x="229" y="1876"/>
                  </a:cubicBezTo>
                  <a:cubicBezTo>
                    <a:pt x="275" y="1944"/>
                    <a:pt x="320" y="2013"/>
                    <a:pt x="389" y="2081"/>
                  </a:cubicBezTo>
                  <a:cubicBezTo>
                    <a:pt x="434" y="2127"/>
                    <a:pt x="526" y="2195"/>
                    <a:pt x="594" y="2241"/>
                  </a:cubicBezTo>
                  <a:cubicBezTo>
                    <a:pt x="777" y="2378"/>
                    <a:pt x="1028" y="2424"/>
                    <a:pt x="1279" y="2446"/>
                  </a:cubicBezTo>
                  <a:cubicBezTo>
                    <a:pt x="1312" y="2453"/>
                    <a:pt x="1346" y="2456"/>
                    <a:pt x="1379" y="2456"/>
                  </a:cubicBezTo>
                  <a:cubicBezTo>
                    <a:pt x="1460" y="2456"/>
                    <a:pt x="1541" y="2440"/>
                    <a:pt x="1621" y="2424"/>
                  </a:cubicBezTo>
                  <a:cubicBezTo>
                    <a:pt x="1667" y="2424"/>
                    <a:pt x="1690" y="2401"/>
                    <a:pt x="1713" y="2401"/>
                  </a:cubicBezTo>
                  <a:cubicBezTo>
                    <a:pt x="1804" y="2378"/>
                    <a:pt x="1895" y="2332"/>
                    <a:pt x="1964" y="2287"/>
                  </a:cubicBezTo>
                  <a:cubicBezTo>
                    <a:pt x="2009" y="2264"/>
                    <a:pt x="2055" y="2218"/>
                    <a:pt x="2101" y="2195"/>
                  </a:cubicBezTo>
                  <a:cubicBezTo>
                    <a:pt x="2146" y="2150"/>
                    <a:pt x="2192" y="2127"/>
                    <a:pt x="2238" y="2081"/>
                  </a:cubicBezTo>
                  <a:cubicBezTo>
                    <a:pt x="2306" y="2013"/>
                    <a:pt x="2352" y="1944"/>
                    <a:pt x="2397" y="1876"/>
                  </a:cubicBezTo>
                  <a:cubicBezTo>
                    <a:pt x="2443" y="1807"/>
                    <a:pt x="2466" y="1716"/>
                    <a:pt x="2511" y="1647"/>
                  </a:cubicBezTo>
                  <a:cubicBezTo>
                    <a:pt x="2511" y="1602"/>
                    <a:pt x="2534" y="1579"/>
                    <a:pt x="2534" y="1556"/>
                  </a:cubicBezTo>
                  <a:cubicBezTo>
                    <a:pt x="2557" y="1465"/>
                    <a:pt x="2557" y="1374"/>
                    <a:pt x="2557" y="1282"/>
                  </a:cubicBezTo>
                  <a:cubicBezTo>
                    <a:pt x="2580" y="1100"/>
                    <a:pt x="2511" y="963"/>
                    <a:pt x="2443" y="780"/>
                  </a:cubicBezTo>
                  <a:cubicBezTo>
                    <a:pt x="2374" y="643"/>
                    <a:pt x="2238" y="506"/>
                    <a:pt x="2101" y="438"/>
                  </a:cubicBezTo>
                  <a:cubicBezTo>
                    <a:pt x="2101" y="415"/>
                    <a:pt x="2078" y="415"/>
                    <a:pt x="2078" y="415"/>
                  </a:cubicBezTo>
                  <a:cubicBezTo>
                    <a:pt x="2009" y="369"/>
                    <a:pt x="1941" y="346"/>
                    <a:pt x="1895" y="324"/>
                  </a:cubicBezTo>
                  <a:lnTo>
                    <a:pt x="1849" y="324"/>
                  </a:lnTo>
                  <a:cubicBezTo>
                    <a:pt x="1781" y="301"/>
                    <a:pt x="1713" y="301"/>
                    <a:pt x="1644" y="301"/>
                  </a:cubicBezTo>
                  <a:cubicBezTo>
                    <a:pt x="1598" y="301"/>
                    <a:pt x="1553" y="301"/>
                    <a:pt x="1507" y="324"/>
                  </a:cubicBezTo>
                  <a:cubicBezTo>
                    <a:pt x="1484" y="278"/>
                    <a:pt x="1439" y="232"/>
                    <a:pt x="1416" y="210"/>
                  </a:cubicBezTo>
                  <a:cubicBezTo>
                    <a:pt x="1293" y="87"/>
                    <a:pt x="1133" y="1"/>
                    <a:pt x="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300825" y="1652600"/>
              <a:ext cx="67375" cy="59600"/>
            </a:xfrm>
            <a:custGeom>
              <a:avLst/>
              <a:gdLst/>
              <a:ahLst/>
              <a:cxnLst/>
              <a:rect l="l" t="t" r="r" b="b"/>
              <a:pathLst>
                <a:path w="2695" h="2384" extrusionOk="0">
                  <a:moveTo>
                    <a:pt x="1530" y="0"/>
                  </a:moveTo>
                  <a:cubicBezTo>
                    <a:pt x="1439" y="0"/>
                    <a:pt x="1348" y="23"/>
                    <a:pt x="1279" y="46"/>
                  </a:cubicBezTo>
                  <a:cubicBezTo>
                    <a:pt x="1096" y="92"/>
                    <a:pt x="982" y="160"/>
                    <a:pt x="845" y="274"/>
                  </a:cubicBezTo>
                  <a:cubicBezTo>
                    <a:pt x="845" y="297"/>
                    <a:pt x="845" y="297"/>
                    <a:pt x="823" y="297"/>
                  </a:cubicBezTo>
                  <a:lnTo>
                    <a:pt x="708" y="297"/>
                  </a:lnTo>
                  <a:cubicBezTo>
                    <a:pt x="526" y="297"/>
                    <a:pt x="343" y="366"/>
                    <a:pt x="206" y="503"/>
                  </a:cubicBezTo>
                  <a:lnTo>
                    <a:pt x="115" y="640"/>
                  </a:lnTo>
                  <a:cubicBezTo>
                    <a:pt x="46" y="754"/>
                    <a:pt x="1" y="868"/>
                    <a:pt x="1" y="982"/>
                  </a:cubicBezTo>
                  <a:cubicBezTo>
                    <a:pt x="1" y="1050"/>
                    <a:pt x="1" y="1096"/>
                    <a:pt x="1" y="1165"/>
                  </a:cubicBezTo>
                  <a:cubicBezTo>
                    <a:pt x="24" y="1279"/>
                    <a:pt x="24" y="1393"/>
                    <a:pt x="69" y="1484"/>
                  </a:cubicBezTo>
                  <a:cubicBezTo>
                    <a:pt x="161" y="1690"/>
                    <a:pt x="252" y="1895"/>
                    <a:pt x="435" y="2032"/>
                  </a:cubicBezTo>
                  <a:cubicBezTo>
                    <a:pt x="594" y="2169"/>
                    <a:pt x="800" y="2306"/>
                    <a:pt x="1005" y="2351"/>
                  </a:cubicBezTo>
                  <a:cubicBezTo>
                    <a:pt x="1108" y="2372"/>
                    <a:pt x="1206" y="2383"/>
                    <a:pt x="1303" y="2383"/>
                  </a:cubicBezTo>
                  <a:cubicBezTo>
                    <a:pt x="1423" y="2383"/>
                    <a:pt x="1541" y="2366"/>
                    <a:pt x="1667" y="2329"/>
                  </a:cubicBezTo>
                  <a:cubicBezTo>
                    <a:pt x="2078" y="2192"/>
                    <a:pt x="2420" y="1872"/>
                    <a:pt x="2557" y="1438"/>
                  </a:cubicBezTo>
                  <a:cubicBezTo>
                    <a:pt x="2694" y="959"/>
                    <a:pt x="2512" y="388"/>
                    <a:pt x="2078" y="137"/>
                  </a:cubicBezTo>
                  <a:cubicBezTo>
                    <a:pt x="1918" y="46"/>
                    <a:pt x="1781" y="23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346475" y="1317650"/>
              <a:ext cx="61650" cy="58225"/>
            </a:xfrm>
            <a:custGeom>
              <a:avLst/>
              <a:gdLst/>
              <a:ahLst/>
              <a:cxnLst/>
              <a:rect l="l" t="t" r="r" b="b"/>
              <a:pathLst>
                <a:path w="2466" h="2329" extrusionOk="0">
                  <a:moveTo>
                    <a:pt x="1096" y="0"/>
                  </a:moveTo>
                  <a:cubicBezTo>
                    <a:pt x="891" y="0"/>
                    <a:pt x="686" y="46"/>
                    <a:pt x="503" y="114"/>
                  </a:cubicBezTo>
                  <a:cubicBezTo>
                    <a:pt x="412" y="137"/>
                    <a:pt x="343" y="183"/>
                    <a:pt x="275" y="228"/>
                  </a:cubicBezTo>
                  <a:cubicBezTo>
                    <a:pt x="206" y="274"/>
                    <a:pt x="138" y="342"/>
                    <a:pt x="92" y="434"/>
                  </a:cubicBezTo>
                  <a:cubicBezTo>
                    <a:pt x="46" y="502"/>
                    <a:pt x="24" y="593"/>
                    <a:pt x="24" y="685"/>
                  </a:cubicBezTo>
                  <a:cubicBezTo>
                    <a:pt x="1" y="776"/>
                    <a:pt x="1" y="867"/>
                    <a:pt x="24" y="959"/>
                  </a:cubicBezTo>
                  <a:cubicBezTo>
                    <a:pt x="69" y="1141"/>
                    <a:pt x="183" y="1301"/>
                    <a:pt x="343" y="1392"/>
                  </a:cubicBezTo>
                  <a:lnTo>
                    <a:pt x="435" y="1415"/>
                  </a:lnTo>
                  <a:cubicBezTo>
                    <a:pt x="435" y="1461"/>
                    <a:pt x="457" y="1507"/>
                    <a:pt x="457" y="1552"/>
                  </a:cubicBezTo>
                  <a:cubicBezTo>
                    <a:pt x="480" y="1621"/>
                    <a:pt x="526" y="1689"/>
                    <a:pt x="549" y="1758"/>
                  </a:cubicBezTo>
                  <a:cubicBezTo>
                    <a:pt x="571" y="1780"/>
                    <a:pt x="571" y="1803"/>
                    <a:pt x="594" y="1826"/>
                  </a:cubicBezTo>
                  <a:cubicBezTo>
                    <a:pt x="640" y="1895"/>
                    <a:pt x="708" y="1986"/>
                    <a:pt x="777" y="2054"/>
                  </a:cubicBezTo>
                  <a:cubicBezTo>
                    <a:pt x="823" y="2100"/>
                    <a:pt x="891" y="2146"/>
                    <a:pt x="960" y="2191"/>
                  </a:cubicBezTo>
                  <a:cubicBezTo>
                    <a:pt x="1005" y="2214"/>
                    <a:pt x="1051" y="2214"/>
                    <a:pt x="1096" y="2237"/>
                  </a:cubicBezTo>
                  <a:cubicBezTo>
                    <a:pt x="1119" y="2260"/>
                    <a:pt x="1165" y="2283"/>
                    <a:pt x="1211" y="2305"/>
                  </a:cubicBezTo>
                  <a:lnTo>
                    <a:pt x="1348" y="2305"/>
                  </a:lnTo>
                  <a:cubicBezTo>
                    <a:pt x="1370" y="2305"/>
                    <a:pt x="1416" y="2328"/>
                    <a:pt x="1462" y="2328"/>
                  </a:cubicBezTo>
                  <a:lnTo>
                    <a:pt x="1484" y="2328"/>
                  </a:lnTo>
                  <a:cubicBezTo>
                    <a:pt x="1553" y="2328"/>
                    <a:pt x="1621" y="2305"/>
                    <a:pt x="1690" y="2305"/>
                  </a:cubicBezTo>
                  <a:cubicBezTo>
                    <a:pt x="1758" y="2283"/>
                    <a:pt x="1850" y="2237"/>
                    <a:pt x="1918" y="2214"/>
                  </a:cubicBezTo>
                  <a:cubicBezTo>
                    <a:pt x="1941" y="2191"/>
                    <a:pt x="1941" y="2191"/>
                    <a:pt x="1964" y="2168"/>
                  </a:cubicBezTo>
                  <a:cubicBezTo>
                    <a:pt x="2032" y="2123"/>
                    <a:pt x="2101" y="2077"/>
                    <a:pt x="2146" y="2031"/>
                  </a:cubicBezTo>
                  <a:cubicBezTo>
                    <a:pt x="2215" y="1963"/>
                    <a:pt x="2283" y="1872"/>
                    <a:pt x="2329" y="1780"/>
                  </a:cubicBezTo>
                  <a:cubicBezTo>
                    <a:pt x="2375" y="1712"/>
                    <a:pt x="2420" y="1598"/>
                    <a:pt x="2420" y="1507"/>
                  </a:cubicBezTo>
                  <a:cubicBezTo>
                    <a:pt x="2443" y="1415"/>
                    <a:pt x="2466" y="1301"/>
                    <a:pt x="2466" y="1187"/>
                  </a:cubicBezTo>
                  <a:cubicBezTo>
                    <a:pt x="2443" y="1096"/>
                    <a:pt x="2443" y="982"/>
                    <a:pt x="2398" y="890"/>
                  </a:cubicBezTo>
                  <a:cubicBezTo>
                    <a:pt x="2375" y="799"/>
                    <a:pt x="2352" y="730"/>
                    <a:pt x="2306" y="662"/>
                  </a:cubicBezTo>
                  <a:cubicBezTo>
                    <a:pt x="2306" y="639"/>
                    <a:pt x="2306" y="616"/>
                    <a:pt x="2283" y="593"/>
                  </a:cubicBezTo>
                  <a:cubicBezTo>
                    <a:pt x="2238" y="525"/>
                    <a:pt x="2192" y="479"/>
                    <a:pt x="2146" y="411"/>
                  </a:cubicBezTo>
                  <a:cubicBezTo>
                    <a:pt x="2124" y="388"/>
                    <a:pt x="2101" y="365"/>
                    <a:pt x="2101" y="365"/>
                  </a:cubicBezTo>
                  <a:cubicBezTo>
                    <a:pt x="2009" y="297"/>
                    <a:pt x="1918" y="205"/>
                    <a:pt x="1827" y="160"/>
                  </a:cubicBezTo>
                  <a:cubicBezTo>
                    <a:pt x="1713" y="114"/>
                    <a:pt x="1599" y="46"/>
                    <a:pt x="1462" y="46"/>
                  </a:cubicBezTo>
                  <a:cubicBezTo>
                    <a:pt x="1348" y="23"/>
                    <a:pt x="1233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226650" y="1439075"/>
              <a:ext cx="57650" cy="66900"/>
            </a:xfrm>
            <a:custGeom>
              <a:avLst/>
              <a:gdLst/>
              <a:ahLst/>
              <a:cxnLst/>
              <a:rect l="l" t="t" r="r" b="b"/>
              <a:pathLst>
                <a:path w="2306" h="2676" extrusionOk="0">
                  <a:moveTo>
                    <a:pt x="1244" y="0"/>
                  </a:moveTo>
                  <a:cubicBezTo>
                    <a:pt x="1218" y="0"/>
                    <a:pt x="1192" y="2"/>
                    <a:pt x="1165" y="5"/>
                  </a:cubicBezTo>
                  <a:cubicBezTo>
                    <a:pt x="982" y="28"/>
                    <a:pt x="891" y="50"/>
                    <a:pt x="731" y="119"/>
                  </a:cubicBezTo>
                  <a:cubicBezTo>
                    <a:pt x="640" y="165"/>
                    <a:pt x="571" y="233"/>
                    <a:pt x="503" y="302"/>
                  </a:cubicBezTo>
                  <a:cubicBezTo>
                    <a:pt x="366" y="416"/>
                    <a:pt x="297" y="621"/>
                    <a:pt x="297" y="781"/>
                  </a:cubicBezTo>
                  <a:cubicBezTo>
                    <a:pt x="297" y="963"/>
                    <a:pt x="366" y="1169"/>
                    <a:pt x="503" y="1283"/>
                  </a:cubicBezTo>
                  <a:cubicBezTo>
                    <a:pt x="503" y="1283"/>
                    <a:pt x="526" y="1306"/>
                    <a:pt x="526" y="1306"/>
                  </a:cubicBezTo>
                  <a:cubicBezTo>
                    <a:pt x="411" y="1352"/>
                    <a:pt x="297" y="1397"/>
                    <a:pt x="229" y="1488"/>
                  </a:cubicBezTo>
                  <a:cubicBezTo>
                    <a:pt x="92" y="1603"/>
                    <a:pt x="1" y="1808"/>
                    <a:pt x="23" y="1991"/>
                  </a:cubicBezTo>
                  <a:cubicBezTo>
                    <a:pt x="23" y="2150"/>
                    <a:pt x="92" y="2356"/>
                    <a:pt x="229" y="2470"/>
                  </a:cubicBezTo>
                  <a:cubicBezTo>
                    <a:pt x="366" y="2607"/>
                    <a:pt x="526" y="2675"/>
                    <a:pt x="708" y="2675"/>
                  </a:cubicBezTo>
                  <a:cubicBezTo>
                    <a:pt x="1279" y="2675"/>
                    <a:pt x="1827" y="2379"/>
                    <a:pt x="2100" y="1876"/>
                  </a:cubicBezTo>
                  <a:cubicBezTo>
                    <a:pt x="2146" y="1831"/>
                    <a:pt x="2169" y="1762"/>
                    <a:pt x="2192" y="1694"/>
                  </a:cubicBezTo>
                  <a:cubicBezTo>
                    <a:pt x="2215" y="1625"/>
                    <a:pt x="2260" y="1557"/>
                    <a:pt x="2260" y="1488"/>
                  </a:cubicBezTo>
                  <a:cubicBezTo>
                    <a:pt x="2306" y="1306"/>
                    <a:pt x="2306" y="1146"/>
                    <a:pt x="2283" y="986"/>
                  </a:cubicBezTo>
                  <a:cubicBezTo>
                    <a:pt x="2260" y="804"/>
                    <a:pt x="2215" y="644"/>
                    <a:pt x="2123" y="507"/>
                  </a:cubicBezTo>
                  <a:cubicBezTo>
                    <a:pt x="2009" y="347"/>
                    <a:pt x="1895" y="210"/>
                    <a:pt x="1712" y="142"/>
                  </a:cubicBezTo>
                  <a:cubicBezTo>
                    <a:pt x="1574" y="62"/>
                    <a:pt x="1418" y="0"/>
                    <a:pt x="1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7148475" y="1550950"/>
              <a:ext cx="53675" cy="54750"/>
            </a:xfrm>
            <a:custGeom>
              <a:avLst/>
              <a:gdLst/>
              <a:ahLst/>
              <a:cxnLst/>
              <a:rect l="l" t="t" r="r" b="b"/>
              <a:pathLst>
                <a:path w="2147" h="2190" extrusionOk="0">
                  <a:moveTo>
                    <a:pt x="1245" y="1"/>
                  </a:moveTo>
                  <a:cubicBezTo>
                    <a:pt x="1162" y="1"/>
                    <a:pt x="1080" y="16"/>
                    <a:pt x="1005" y="49"/>
                  </a:cubicBezTo>
                  <a:cubicBezTo>
                    <a:pt x="936" y="49"/>
                    <a:pt x="868" y="95"/>
                    <a:pt x="822" y="118"/>
                  </a:cubicBezTo>
                  <a:cubicBezTo>
                    <a:pt x="799" y="118"/>
                    <a:pt x="754" y="118"/>
                    <a:pt x="731" y="95"/>
                  </a:cubicBezTo>
                  <a:cubicBezTo>
                    <a:pt x="594" y="95"/>
                    <a:pt x="480" y="141"/>
                    <a:pt x="366" y="209"/>
                  </a:cubicBezTo>
                  <a:cubicBezTo>
                    <a:pt x="229" y="300"/>
                    <a:pt x="115" y="437"/>
                    <a:pt x="46" y="620"/>
                  </a:cubicBezTo>
                  <a:cubicBezTo>
                    <a:pt x="46" y="643"/>
                    <a:pt x="46" y="688"/>
                    <a:pt x="23" y="711"/>
                  </a:cubicBezTo>
                  <a:cubicBezTo>
                    <a:pt x="23" y="802"/>
                    <a:pt x="0" y="894"/>
                    <a:pt x="0" y="985"/>
                  </a:cubicBezTo>
                  <a:cubicBezTo>
                    <a:pt x="0" y="1008"/>
                    <a:pt x="0" y="1054"/>
                    <a:pt x="0" y="1076"/>
                  </a:cubicBezTo>
                  <a:cubicBezTo>
                    <a:pt x="23" y="1168"/>
                    <a:pt x="23" y="1259"/>
                    <a:pt x="46" y="1350"/>
                  </a:cubicBezTo>
                  <a:cubicBezTo>
                    <a:pt x="46" y="1396"/>
                    <a:pt x="69" y="1419"/>
                    <a:pt x="69" y="1442"/>
                  </a:cubicBezTo>
                  <a:cubicBezTo>
                    <a:pt x="92" y="1533"/>
                    <a:pt x="137" y="1624"/>
                    <a:pt x="183" y="1693"/>
                  </a:cubicBezTo>
                  <a:cubicBezTo>
                    <a:pt x="183" y="1715"/>
                    <a:pt x="206" y="1761"/>
                    <a:pt x="229" y="1784"/>
                  </a:cubicBezTo>
                  <a:cubicBezTo>
                    <a:pt x="274" y="1852"/>
                    <a:pt x="343" y="1921"/>
                    <a:pt x="388" y="1989"/>
                  </a:cubicBezTo>
                  <a:cubicBezTo>
                    <a:pt x="480" y="2081"/>
                    <a:pt x="571" y="2149"/>
                    <a:pt x="708" y="2172"/>
                  </a:cubicBezTo>
                  <a:cubicBezTo>
                    <a:pt x="765" y="2183"/>
                    <a:pt x="822" y="2189"/>
                    <a:pt x="882" y="2189"/>
                  </a:cubicBezTo>
                  <a:cubicBezTo>
                    <a:pt x="942" y="2189"/>
                    <a:pt x="1005" y="2183"/>
                    <a:pt x="1073" y="2172"/>
                  </a:cubicBezTo>
                  <a:cubicBezTo>
                    <a:pt x="1210" y="2126"/>
                    <a:pt x="1324" y="2081"/>
                    <a:pt x="1461" y="2012"/>
                  </a:cubicBezTo>
                  <a:cubicBezTo>
                    <a:pt x="1575" y="1967"/>
                    <a:pt x="1667" y="1875"/>
                    <a:pt x="1781" y="1807"/>
                  </a:cubicBezTo>
                  <a:cubicBezTo>
                    <a:pt x="1804" y="1784"/>
                    <a:pt x="1826" y="1761"/>
                    <a:pt x="1849" y="1715"/>
                  </a:cubicBezTo>
                  <a:cubicBezTo>
                    <a:pt x="1895" y="1670"/>
                    <a:pt x="1963" y="1579"/>
                    <a:pt x="2009" y="1510"/>
                  </a:cubicBezTo>
                  <a:cubicBezTo>
                    <a:pt x="2100" y="1327"/>
                    <a:pt x="2146" y="1190"/>
                    <a:pt x="2146" y="985"/>
                  </a:cubicBezTo>
                  <a:cubicBezTo>
                    <a:pt x="2146" y="643"/>
                    <a:pt x="1963" y="277"/>
                    <a:pt x="1667" y="118"/>
                  </a:cubicBezTo>
                  <a:cubicBezTo>
                    <a:pt x="1537" y="45"/>
                    <a:pt x="1388" y="1"/>
                    <a:pt x="1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282575" y="1538050"/>
              <a:ext cx="51375" cy="58650"/>
            </a:xfrm>
            <a:custGeom>
              <a:avLst/>
              <a:gdLst/>
              <a:ahLst/>
              <a:cxnLst/>
              <a:rect l="l" t="t" r="r" b="b"/>
              <a:pathLst>
                <a:path w="2055" h="2346" extrusionOk="0">
                  <a:moveTo>
                    <a:pt x="685" y="0"/>
                  </a:moveTo>
                  <a:cubicBezTo>
                    <a:pt x="640" y="0"/>
                    <a:pt x="594" y="6"/>
                    <a:pt x="548" y="17"/>
                  </a:cubicBezTo>
                  <a:cubicBezTo>
                    <a:pt x="457" y="40"/>
                    <a:pt x="388" y="86"/>
                    <a:pt x="320" y="154"/>
                  </a:cubicBezTo>
                  <a:cubicBezTo>
                    <a:pt x="229" y="200"/>
                    <a:pt x="183" y="268"/>
                    <a:pt x="137" y="337"/>
                  </a:cubicBezTo>
                  <a:cubicBezTo>
                    <a:pt x="46" y="497"/>
                    <a:pt x="0" y="702"/>
                    <a:pt x="69" y="885"/>
                  </a:cubicBezTo>
                  <a:cubicBezTo>
                    <a:pt x="92" y="930"/>
                    <a:pt x="115" y="976"/>
                    <a:pt x="137" y="1045"/>
                  </a:cubicBezTo>
                  <a:cubicBezTo>
                    <a:pt x="137" y="1067"/>
                    <a:pt x="115" y="1067"/>
                    <a:pt x="115" y="1090"/>
                  </a:cubicBezTo>
                  <a:cubicBezTo>
                    <a:pt x="115" y="1090"/>
                    <a:pt x="115" y="1113"/>
                    <a:pt x="92" y="1136"/>
                  </a:cubicBezTo>
                  <a:cubicBezTo>
                    <a:pt x="92" y="1204"/>
                    <a:pt x="69" y="1296"/>
                    <a:pt x="69" y="1364"/>
                  </a:cubicBezTo>
                  <a:cubicBezTo>
                    <a:pt x="69" y="1638"/>
                    <a:pt x="183" y="1866"/>
                    <a:pt x="343" y="2072"/>
                  </a:cubicBezTo>
                  <a:cubicBezTo>
                    <a:pt x="411" y="2140"/>
                    <a:pt x="480" y="2186"/>
                    <a:pt x="571" y="2231"/>
                  </a:cubicBezTo>
                  <a:cubicBezTo>
                    <a:pt x="708" y="2300"/>
                    <a:pt x="822" y="2346"/>
                    <a:pt x="959" y="2346"/>
                  </a:cubicBezTo>
                  <a:cubicBezTo>
                    <a:pt x="1050" y="2346"/>
                    <a:pt x="1142" y="2323"/>
                    <a:pt x="1233" y="2277"/>
                  </a:cubicBezTo>
                  <a:cubicBezTo>
                    <a:pt x="1324" y="2254"/>
                    <a:pt x="1393" y="2209"/>
                    <a:pt x="1461" y="2140"/>
                  </a:cubicBezTo>
                  <a:cubicBezTo>
                    <a:pt x="1461" y="2117"/>
                    <a:pt x="1484" y="2117"/>
                    <a:pt x="1507" y="2095"/>
                  </a:cubicBezTo>
                  <a:cubicBezTo>
                    <a:pt x="1621" y="2003"/>
                    <a:pt x="1735" y="1912"/>
                    <a:pt x="1849" y="1821"/>
                  </a:cubicBezTo>
                  <a:cubicBezTo>
                    <a:pt x="1941" y="1729"/>
                    <a:pt x="1986" y="1615"/>
                    <a:pt x="2032" y="1501"/>
                  </a:cubicBezTo>
                  <a:cubicBezTo>
                    <a:pt x="2055" y="1387"/>
                    <a:pt x="2055" y="1250"/>
                    <a:pt x="2032" y="1136"/>
                  </a:cubicBezTo>
                  <a:cubicBezTo>
                    <a:pt x="1963" y="999"/>
                    <a:pt x="1918" y="885"/>
                    <a:pt x="1849" y="771"/>
                  </a:cubicBezTo>
                  <a:cubicBezTo>
                    <a:pt x="1781" y="657"/>
                    <a:pt x="1689" y="542"/>
                    <a:pt x="1598" y="451"/>
                  </a:cubicBezTo>
                  <a:cubicBezTo>
                    <a:pt x="1507" y="360"/>
                    <a:pt x="1393" y="291"/>
                    <a:pt x="1301" y="200"/>
                  </a:cubicBezTo>
                  <a:cubicBezTo>
                    <a:pt x="1233" y="154"/>
                    <a:pt x="1165" y="132"/>
                    <a:pt x="1096" y="86"/>
                  </a:cubicBezTo>
                  <a:cubicBezTo>
                    <a:pt x="1005" y="40"/>
                    <a:pt x="913" y="17"/>
                    <a:pt x="822" y="17"/>
                  </a:cubicBezTo>
                  <a:cubicBezTo>
                    <a:pt x="776" y="6"/>
                    <a:pt x="731" y="0"/>
                    <a:pt x="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120525" y="1092800"/>
              <a:ext cx="57075" cy="68500"/>
            </a:xfrm>
            <a:custGeom>
              <a:avLst/>
              <a:gdLst/>
              <a:ahLst/>
              <a:cxnLst/>
              <a:rect l="l" t="t" r="r" b="b"/>
              <a:pathLst>
                <a:path w="2283" h="2740" extrusionOk="0">
                  <a:moveTo>
                    <a:pt x="714" y="1"/>
                  </a:moveTo>
                  <a:cubicBezTo>
                    <a:pt x="588" y="1"/>
                    <a:pt x="457" y="31"/>
                    <a:pt x="365" y="92"/>
                  </a:cubicBezTo>
                  <a:cubicBezTo>
                    <a:pt x="205" y="183"/>
                    <a:pt x="69" y="343"/>
                    <a:pt x="46" y="526"/>
                  </a:cubicBezTo>
                  <a:cubicBezTo>
                    <a:pt x="0" y="686"/>
                    <a:pt x="0" y="891"/>
                    <a:pt x="114" y="1051"/>
                  </a:cubicBezTo>
                  <a:cubicBezTo>
                    <a:pt x="137" y="1096"/>
                    <a:pt x="183" y="1142"/>
                    <a:pt x="228" y="1188"/>
                  </a:cubicBezTo>
                  <a:cubicBezTo>
                    <a:pt x="183" y="1256"/>
                    <a:pt x="137" y="1325"/>
                    <a:pt x="114" y="1416"/>
                  </a:cubicBezTo>
                  <a:cubicBezTo>
                    <a:pt x="114" y="1462"/>
                    <a:pt x="91" y="1507"/>
                    <a:pt x="91" y="1553"/>
                  </a:cubicBezTo>
                  <a:cubicBezTo>
                    <a:pt x="91" y="1599"/>
                    <a:pt x="69" y="1667"/>
                    <a:pt x="69" y="1713"/>
                  </a:cubicBezTo>
                  <a:cubicBezTo>
                    <a:pt x="91" y="1850"/>
                    <a:pt x="114" y="1941"/>
                    <a:pt x="160" y="2078"/>
                  </a:cubicBezTo>
                  <a:cubicBezTo>
                    <a:pt x="251" y="2283"/>
                    <a:pt x="411" y="2443"/>
                    <a:pt x="593" y="2557"/>
                  </a:cubicBezTo>
                  <a:cubicBezTo>
                    <a:pt x="753" y="2671"/>
                    <a:pt x="959" y="2717"/>
                    <a:pt x="1164" y="2740"/>
                  </a:cubicBezTo>
                  <a:cubicBezTo>
                    <a:pt x="1255" y="2740"/>
                    <a:pt x="1370" y="2717"/>
                    <a:pt x="1461" y="2694"/>
                  </a:cubicBezTo>
                  <a:cubicBezTo>
                    <a:pt x="1506" y="2694"/>
                    <a:pt x="1552" y="2671"/>
                    <a:pt x="1598" y="2649"/>
                  </a:cubicBezTo>
                  <a:cubicBezTo>
                    <a:pt x="1643" y="2626"/>
                    <a:pt x="1689" y="2603"/>
                    <a:pt x="1735" y="2580"/>
                  </a:cubicBezTo>
                  <a:cubicBezTo>
                    <a:pt x="1895" y="2466"/>
                    <a:pt x="2054" y="2329"/>
                    <a:pt x="2123" y="2146"/>
                  </a:cubicBezTo>
                  <a:cubicBezTo>
                    <a:pt x="2214" y="1941"/>
                    <a:pt x="2283" y="1758"/>
                    <a:pt x="2283" y="1553"/>
                  </a:cubicBezTo>
                  <a:cubicBezTo>
                    <a:pt x="2260" y="1165"/>
                    <a:pt x="2123" y="823"/>
                    <a:pt x="1849" y="549"/>
                  </a:cubicBezTo>
                  <a:cubicBezTo>
                    <a:pt x="1575" y="298"/>
                    <a:pt x="1233" y="138"/>
                    <a:pt x="890" y="24"/>
                  </a:cubicBezTo>
                  <a:cubicBezTo>
                    <a:pt x="837" y="8"/>
                    <a:pt x="776" y="1"/>
                    <a:pt x="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6865450" y="1172575"/>
              <a:ext cx="58800" cy="61325"/>
            </a:xfrm>
            <a:custGeom>
              <a:avLst/>
              <a:gdLst/>
              <a:ahLst/>
              <a:cxnLst/>
              <a:rect l="l" t="t" r="r" b="b"/>
              <a:pathLst>
                <a:path w="2352" h="2453" extrusionOk="0">
                  <a:moveTo>
                    <a:pt x="1072" y="1"/>
                  </a:moveTo>
                  <a:cubicBezTo>
                    <a:pt x="1042" y="1"/>
                    <a:pt x="1012" y="2"/>
                    <a:pt x="982" y="5"/>
                  </a:cubicBezTo>
                  <a:cubicBezTo>
                    <a:pt x="890" y="5"/>
                    <a:pt x="799" y="28"/>
                    <a:pt x="731" y="51"/>
                  </a:cubicBezTo>
                  <a:cubicBezTo>
                    <a:pt x="639" y="97"/>
                    <a:pt x="548" y="142"/>
                    <a:pt x="502" y="211"/>
                  </a:cubicBezTo>
                  <a:cubicBezTo>
                    <a:pt x="411" y="302"/>
                    <a:pt x="342" y="416"/>
                    <a:pt x="320" y="530"/>
                  </a:cubicBezTo>
                  <a:cubicBezTo>
                    <a:pt x="297" y="553"/>
                    <a:pt x="297" y="553"/>
                    <a:pt x="297" y="553"/>
                  </a:cubicBezTo>
                  <a:cubicBezTo>
                    <a:pt x="183" y="713"/>
                    <a:pt x="137" y="781"/>
                    <a:pt x="69" y="941"/>
                  </a:cubicBezTo>
                  <a:cubicBezTo>
                    <a:pt x="23" y="1055"/>
                    <a:pt x="23" y="1147"/>
                    <a:pt x="0" y="1261"/>
                  </a:cubicBezTo>
                  <a:cubicBezTo>
                    <a:pt x="0" y="1466"/>
                    <a:pt x="69" y="1649"/>
                    <a:pt x="137" y="1831"/>
                  </a:cubicBezTo>
                  <a:cubicBezTo>
                    <a:pt x="206" y="1946"/>
                    <a:pt x="297" y="2083"/>
                    <a:pt x="388" y="2151"/>
                  </a:cubicBezTo>
                  <a:cubicBezTo>
                    <a:pt x="502" y="2265"/>
                    <a:pt x="571" y="2311"/>
                    <a:pt x="708" y="2356"/>
                  </a:cubicBezTo>
                  <a:cubicBezTo>
                    <a:pt x="845" y="2425"/>
                    <a:pt x="936" y="2425"/>
                    <a:pt x="1096" y="2448"/>
                  </a:cubicBezTo>
                  <a:cubicBezTo>
                    <a:pt x="1122" y="2451"/>
                    <a:pt x="1150" y="2452"/>
                    <a:pt x="1177" y="2452"/>
                  </a:cubicBezTo>
                  <a:cubicBezTo>
                    <a:pt x="1364" y="2452"/>
                    <a:pt x="1573" y="2387"/>
                    <a:pt x="1712" y="2288"/>
                  </a:cubicBezTo>
                  <a:cubicBezTo>
                    <a:pt x="1895" y="2174"/>
                    <a:pt x="2054" y="2014"/>
                    <a:pt x="2169" y="1831"/>
                  </a:cubicBezTo>
                  <a:cubicBezTo>
                    <a:pt x="2260" y="1649"/>
                    <a:pt x="2351" y="1421"/>
                    <a:pt x="2328" y="1215"/>
                  </a:cubicBezTo>
                  <a:cubicBezTo>
                    <a:pt x="2305" y="1010"/>
                    <a:pt x="2260" y="781"/>
                    <a:pt x="2146" y="599"/>
                  </a:cubicBezTo>
                  <a:cubicBezTo>
                    <a:pt x="2009" y="416"/>
                    <a:pt x="1849" y="256"/>
                    <a:pt x="1644" y="142"/>
                  </a:cubicBezTo>
                  <a:cubicBezTo>
                    <a:pt x="1465" y="63"/>
                    <a:pt x="1269" y="1"/>
                    <a:pt x="1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6754175" y="1444325"/>
              <a:ext cx="46800" cy="59575"/>
            </a:xfrm>
            <a:custGeom>
              <a:avLst/>
              <a:gdLst/>
              <a:ahLst/>
              <a:cxnLst/>
              <a:rect l="l" t="t" r="r" b="b"/>
              <a:pathLst>
                <a:path w="1872" h="2383" extrusionOk="0">
                  <a:moveTo>
                    <a:pt x="868" y="0"/>
                  </a:moveTo>
                  <a:cubicBezTo>
                    <a:pt x="685" y="0"/>
                    <a:pt x="525" y="69"/>
                    <a:pt x="388" y="206"/>
                  </a:cubicBezTo>
                  <a:cubicBezTo>
                    <a:pt x="228" y="365"/>
                    <a:pt x="137" y="525"/>
                    <a:pt x="69" y="708"/>
                  </a:cubicBezTo>
                  <a:cubicBezTo>
                    <a:pt x="23" y="845"/>
                    <a:pt x="0" y="1005"/>
                    <a:pt x="0" y="1164"/>
                  </a:cubicBezTo>
                  <a:cubicBezTo>
                    <a:pt x="0" y="1507"/>
                    <a:pt x="137" y="1849"/>
                    <a:pt x="365" y="2100"/>
                  </a:cubicBezTo>
                  <a:cubicBezTo>
                    <a:pt x="434" y="2169"/>
                    <a:pt x="525" y="2237"/>
                    <a:pt x="594" y="2283"/>
                  </a:cubicBezTo>
                  <a:cubicBezTo>
                    <a:pt x="714" y="2349"/>
                    <a:pt x="846" y="2383"/>
                    <a:pt x="975" y="2383"/>
                  </a:cubicBezTo>
                  <a:cubicBezTo>
                    <a:pt x="1114" y="2383"/>
                    <a:pt x="1251" y="2343"/>
                    <a:pt x="1370" y="2260"/>
                  </a:cubicBezTo>
                  <a:cubicBezTo>
                    <a:pt x="1507" y="2169"/>
                    <a:pt x="1644" y="2032"/>
                    <a:pt x="1735" y="1872"/>
                  </a:cubicBezTo>
                  <a:cubicBezTo>
                    <a:pt x="1826" y="1712"/>
                    <a:pt x="1872" y="1552"/>
                    <a:pt x="1872" y="1347"/>
                  </a:cubicBezTo>
                  <a:cubicBezTo>
                    <a:pt x="1872" y="1233"/>
                    <a:pt x="1849" y="1096"/>
                    <a:pt x="1803" y="959"/>
                  </a:cubicBezTo>
                  <a:cubicBezTo>
                    <a:pt x="1781" y="890"/>
                    <a:pt x="1735" y="776"/>
                    <a:pt x="1689" y="708"/>
                  </a:cubicBezTo>
                  <a:cubicBezTo>
                    <a:pt x="1644" y="639"/>
                    <a:pt x="1598" y="594"/>
                    <a:pt x="1552" y="525"/>
                  </a:cubicBezTo>
                  <a:cubicBezTo>
                    <a:pt x="1529" y="411"/>
                    <a:pt x="1461" y="274"/>
                    <a:pt x="1370" y="206"/>
                  </a:cubicBezTo>
                  <a:cubicBezTo>
                    <a:pt x="1233" y="92"/>
                    <a:pt x="1073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810100" y="1665450"/>
              <a:ext cx="54225" cy="53950"/>
            </a:xfrm>
            <a:custGeom>
              <a:avLst/>
              <a:gdLst/>
              <a:ahLst/>
              <a:cxnLst/>
              <a:rect l="l" t="t" r="r" b="b"/>
              <a:pathLst>
                <a:path w="2169" h="2158" extrusionOk="0">
                  <a:moveTo>
                    <a:pt x="947" y="0"/>
                  </a:moveTo>
                  <a:cubicBezTo>
                    <a:pt x="856" y="0"/>
                    <a:pt x="765" y="11"/>
                    <a:pt x="662" y="34"/>
                  </a:cubicBezTo>
                  <a:cubicBezTo>
                    <a:pt x="571" y="57"/>
                    <a:pt x="502" y="103"/>
                    <a:pt x="434" y="171"/>
                  </a:cubicBezTo>
                  <a:cubicBezTo>
                    <a:pt x="342" y="217"/>
                    <a:pt x="297" y="285"/>
                    <a:pt x="251" y="354"/>
                  </a:cubicBezTo>
                  <a:cubicBezTo>
                    <a:pt x="205" y="399"/>
                    <a:pt x="183" y="468"/>
                    <a:pt x="183" y="514"/>
                  </a:cubicBezTo>
                  <a:cubicBezTo>
                    <a:pt x="160" y="559"/>
                    <a:pt x="137" y="582"/>
                    <a:pt x="114" y="628"/>
                  </a:cubicBezTo>
                  <a:lnTo>
                    <a:pt x="46" y="788"/>
                  </a:lnTo>
                  <a:cubicBezTo>
                    <a:pt x="0" y="924"/>
                    <a:pt x="0" y="1039"/>
                    <a:pt x="46" y="1176"/>
                  </a:cubicBezTo>
                  <a:cubicBezTo>
                    <a:pt x="46" y="1198"/>
                    <a:pt x="46" y="1244"/>
                    <a:pt x="69" y="1290"/>
                  </a:cubicBezTo>
                  <a:cubicBezTo>
                    <a:pt x="91" y="1358"/>
                    <a:pt x="137" y="1449"/>
                    <a:pt x="183" y="1541"/>
                  </a:cubicBezTo>
                  <a:cubicBezTo>
                    <a:pt x="183" y="1564"/>
                    <a:pt x="205" y="1609"/>
                    <a:pt x="228" y="1632"/>
                  </a:cubicBezTo>
                  <a:cubicBezTo>
                    <a:pt x="274" y="1701"/>
                    <a:pt x="342" y="1792"/>
                    <a:pt x="411" y="1860"/>
                  </a:cubicBezTo>
                  <a:cubicBezTo>
                    <a:pt x="434" y="1883"/>
                    <a:pt x="457" y="1906"/>
                    <a:pt x="479" y="1929"/>
                  </a:cubicBezTo>
                  <a:cubicBezTo>
                    <a:pt x="594" y="2020"/>
                    <a:pt x="685" y="2111"/>
                    <a:pt x="822" y="2134"/>
                  </a:cubicBezTo>
                  <a:cubicBezTo>
                    <a:pt x="845" y="2134"/>
                    <a:pt x="890" y="2134"/>
                    <a:pt x="913" y="2157"/>
                  </a:cubicBezTo>
                  <a:cubicBezTo>
                    <a:pt x="1004" y="2157"/>
                    <a:pt x="1096" y="2157"/>
                    <a:pt x="1187" y="2134"/>
                  </a:cubicBezTo>
                  <a:lnTo>
                    <a:pt x="1233" y="2134"/>
                  </a:lnTo>
                  <a:cubicBezTo>
                    <a:pt x="1324" y="2089"/>
                    <a:pt x="1415" y="2066"/>
                    <a:pt x="1484" y="2020"/>
                  </a:cubicBezTo>
                  <a:cubicBezTo>
                    <a:pt x="1529" y="1997"/>
                    <a:pt x="1552" y="1974"/>
                    <a:pt x="1575" y="1952"/>
                  </a:cubicBezTo>
                  <a:cubicBezTo>
                    <a:pt x="1666" y="1906"/>
                    <a:pt x="1735" y="1860"/>
                    <a:pt x="1803" y="1792"/>
                  </a:cubicBezTo>
                  <a:cubicBezTo>
                    <a:pt x="1849" y="1746"/>
                    <a:pt x="1895" y="1701"/>
                    <a:pt x="1917" y="1632"/>
                  </a:cubicBezTo>
                  <a:cubicBezTo>
                    <a:pt x="1963" y="1586"/>
                    <a:pt x="2009" y="1541"/>
                    <a:pt x="2032" y="1495"/>
                  </a:cubicBezTo>
                  <a:cubicBezTo>
                    <a:pt x="2077" y="1427"/>
                    <a:pt x="2123" y="1335"/>
                    <a:pt x="2123" y="1290"/>
                  </a:cubicBezTo>
                  <a:cubicBezTo>
                    <a:pt x="2123" y="1244"/>
                    <a:pt x="2146" y="1221"/>
                    <a:pt x="2146" y="1176"/>
                  </a:cubicBezTo>
                  <a:cubicBezTo>
                    <a:pt x="2168" y="1084"/>
                    <a:pt x="2168" y="993"/>
                    <a:pt x="2123" y="902"/>
                  </a:cubicBezTo>
                  <a:cubicBezTo>
                    <a:pt x="2123" y="902"/>
                    <a:pt x="2123" y="879"/>
                    <a:pt x="2123" y="879"/>
                  </a:cubicBezTo>
                  <a:cubicBezTo>
                    <a:pt x="2054" y="582"/>
                    <a:pt x="1849" y="331"/>
                    <a:pt x="1598" y="171"/>
                  </a:cubicBezTo>
                  <a:cubicBezTo>
                    <a:pt x="1507" y="126"/>
                    <a:pt x="1415" y="80"/>
                    <a:pt x="1347" y="57"/>
                  </a:cubicBezTo>
                  <a:cubicBezTo>
                    <a:pt x="1301" y="34"/>
                    <a:pt x="1278" y="34"/>
                    <a:pt x="1233" y="34"/>
                  </a:cubicBezTo>
                  <a:cubicBezTo>
                    <a:pt x="1130" y="11"/>
                    <a:pt x="1039" y="0"/>
                    <a:pt x="9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6898525" y="1849475"/>
              <a:ext cx="62800" cy="61025"/>
            </a:xfrm>
            <a:custGeom>
              <a:avLst/>
              <a:gdLst/>
              <a:ahLst/>
              <a:cxnLst/>
              <a:rect l="l" t="t" r="r" b="b"/>
              <a:pathLst>
                <a:path w="2512" h="2441" extrusionOk="0">
                  <a:moveTo>
                    <a:pt x="1622" y="0"/>
                  </a:moveTo>
                  <a:cubicBezTo>
                    <a:pt x="1439" y="0"/>
                    <a:pt x="1234" y="69"/>
                    <a:pt x="1119" y="206"/>
                  </a:cubicBezTo>
                  <a:cubicBezTo>
                    <a:pt x="1119" y="206"/>
                    <a:pt x="1097" y="228"/>
                    <a:pt x="1097" y="228"/>
                  </a:cubicBezTo>
                  <a:cubicBezTo>
                    <a:pt x="993" y="184"/>
                    <a:pt x="879" y="149"/>
                    <a:pt x="768" y="149"/>
                  </a:cubicBezTo>
                  <a:cubicBezTo>
                    <a:pt x="709" y="149"/>
                    <a:pt x="650" y="159"/>
                    <a:pt x="594" y="183"/>
                  </a:cubicBezTo>
                  <a:cubicBezTo>
                    <a:pt x="412" y="228"/>
                    <a:pt x="275" y="343"/>
                    <a:pt x="161" y="502"/>
                  </a:cubicBezTo>
                  <a:cubicBezTo>
                    <a:pt x="47" y="662"/>
                    <a:pt x="1" y="890"/>
                    <a:pt x="1" y="1096"/>
                  </a:cubicBezTo>
                  <a:cubicBezTo>
                    <a:pt x="1" y="1324"/>
                    <a:pt x="47" y="1507"/>
                    <a:pt x="138" y="1712"/>
                  </a:cubicBezTo>
                  <a:cubicBezTo>
                    <a:pt x="206" y="1849"/>
                    <a:pt x="298" y="1963"/>
                    <a:pt x="412" y="2077"/>
                  </a:cubicBezTo>
                  <a:cubicBezTo>
                    <a:pt x="572" y="2214"/>
                    <a:pt x="731" y="2306"/>
                    <a:pt x="937" y="2397"/>
                  </a:cubicBezTo>
                  <a:cubicBezTo>
                    <a:pt x="1030" y="2428"/>
                    <a:pt x="1122" y="2440"/>
                    <a:pt x="1215" y="2440"/>
                  </a:cubicBezTo>
                  <a:cubicBezTo>
                    <a:pt x="1328" y="2440"/>
                    <a:pt x="1440" y="2422"/>
                    <a:pt x="1553" y="2397"/>
                  </a:cubicBezTo>
                  <a:cubicBezTo>
                    <a:pt x="1759" y="2351"/>
                    <a:pt x="1918" y="2237"/>
                    <a:pt x="2078" y="2123"/>
                  </a:cubicBezTo>
                  <a:cubicBezTo>
                    <a:pt x="2147" y="2054"/>
                    <a:pt x="2215" y="1963"/>
                    <a:pt x="2261" y="1895"/>
                  </a:cubicBezTo>
                  <a:cubicBezTo>
                    <a:pt x="2284" y="1849"/>
                    <a:pt x="2306" y="1826"/>
                    <a:pt x="2329" y="1781"/>
                  </a:cubicBezTo>
                  <a:cubicBezTo>
                    <a:pt x="2375" y="1689"/>
                    <a:pt x="2420" y="1598"/>
                    <a:pt x="2443" y="1507"/>
                  </a:cubicBezTo>
                  <a:cubicBezTo>
                    <a:pt x="2466" y="1415"/>
                    <a:pt x="2489" y="1301"/>
                    <a:pt x="2489" y="1210"/>
                  </a:cubicBezTo>
                  <a:cubicBezTo>
                    <a:pt x="2512" y="1141"/>
                    <a:pt x="2512" y="1096"/>
                    <a:pt x="2489" y="1050"/>
                  </a:cubicBezTo>
                  <a:cubicBezTo>
                    <a:pt x="2489" y="936"/>
                    <a:pt x="2466" y="822"/>
                    <a:pt x="2443" y="731"/>
                  </a:cubicBezTo>
                  <a:cubicBezTo>
                    <a:pt x="2375" y="548"/>
                    <a:pt x="2261" y="343"/>
                    <a:pt x="2101" y="206"/>
                  </a:cubicBezTo>
                  <a:cubicBezTo>
                    <a:pt x="2032" y="137"/>
                    <a:pt x="1964" y="91"/>
                    <a:pt x="1873" y="69"/>
                  </a:cubicBezTo>
                  <a:cubicBezTo>
                    <a:pt x="1804" y="23"/>
                    <a:pt x="1713" y="0"/>
                    <a:pt x="1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7147900" y="2001825"/>
              <a:ext cx="67925" cy="67550"/>
            </a:xfrm>
            <a:custGeom>
              <a:avLst/>
              <a:gdLst/>
              <a:ahLst/>
              <a:cxnLst/>
              <a:rect l="l" t="t" r="r" b="b"/>
              <a:pathLst>
                <a:path w="2717" h="2702" extrusionOk="0">
                  <a:moveTo>
                    <a:pt x="1232" y="1"/>
                  </a:moveTo>
                  <a:cubicBezTo>
                    <a:pt x="1172" y="1"/>
                    <a:pt x="1111" y="8"/>
                    <a:pt x="1051" y="23"/>
                  </a:cubicBezTo>
                  <a:cubicBezTo>
                    <a:pt x="914" y="46"/>
                    <a:pt x="800" y="115"/>
                    <a:pt x="685" y="183"/>
                  </a:cubicBezTo>
                  <a:cubicBezTo>
                    <a:pt x="571" y="252"/>
                    <a:pt x="480" y="320"/>
                    <a:pt x="389" y="434"/>
                  </a:cubicBezTo>
                  <a:cubicBezTo>
                    <a:pt x="297" y="526"/>
                    <a:pt x="229" y="617"/>
                    <a:pt x="183" y="754"/>
                  </a:cubicBezTo>
                  <a:cubicBezTo>
                    <a:pt x="138" y="822"/>
                    <a:pt x="92" y="914"/>
                    <a:pt x="69" y="1005"/>
                  </a:cubicBezTo>
                  <a:cubicBezTo>
                    <a:pt x="46" y="1096"/>
                    <a:pt x="46" y="1187"/>
                    <a:pt x="23" y="1302"/>
                  </a:cubicBezTo>
                  <a:cubicBezTo>
                    <a:pt x="1" y="1416"/>
                    <a:pt x="23" y="1553"/>
                    <a:pt x="46" y="1690"/>
                  </a:cubicBezTo>
                  <a:cubicBezTo>
                    <a:pt x="69" y="1804"/>
                    <a:pt x="138" y="1941"/>
                    <a:pt x="183" y="2055"/>
                  </a:cubicBezTo>
                  <a:cubicBezTo>
                    <a:pt x="229" y="2123"/>
                    <a:pt x="297" y="2192"/>
                    <a:pt x="366" y="2260"/>
                  </a:cubicBezTo>
                  <a:cubicBezTo>
                    <a:pt x="389" y="2283"/>
                    <a:pt x="411" y="2306"/>
                    <a:pt x="434" y="2352"/>
                  </a:cubicBezTo>
                  <a:cubicBezTo>
                    <a:pt x="503" y="2397"/>
                    <a:pt x="571" y="2466"/>
                    <a:pt x="663" y="2511"/>
                  </a:cubicBezTo>
                  <a:cubicBezTo>
                    <a:pt x="731" y="2557"/>
                    <a:pt x="822" y="2580"/>
                    <a:pt x="914" y="2625"/>
                  </a:cubicBezTo>
                  <a:cubicBezTo>
                    <a:pt x="1061" y="2679"/>
                    <a:pt x="1216" y="2701"/>
                    <a:pt x="1369" y="2701"/>
                  </a:cubicBezTo>
                  <a:cubicBezTo>
                    <a:pt x="1478" y="2701"/>
                    <a:pt x="1586" y="2690"/>
                    <a:pt x="1690" y="2671"/>
                  </a:cubicBezTo>
                  <a:cubicBezTo>
                    <a:pt x="1804" y="2648"/>
                    <a:pt x="1941" y="2603"/>
                    <a:pt x="2055" y="2534"/>
                  </a:cubicBezTo>
                  <a:cubicBezTo>
                    <a:pt x="2078" y="2511"/>
                    <a:pt x="2101" y="2511"/>
                    <a:pt x="2146" y="2488"/>
                  </a:cubicBezTo>
                  <a:cubicBezTo>
                    <a:pt x="2215" y="2420"/>
                    <a:pt x="2283" y="2374"/>
                    <a:pt x="2352" y="2306"/>
                  </a:cubicBezTo>
                  <a:cubicBezTo>
                    <a:pt x="2580" y="2078"/>
                    <a:pt x="2717" y="1735"/>
                    <a:pt x="2717" y="1416"/>
                  </a:cubicBezTo>
                  <a:cubicBezTo>
                    <a:pt x="2717" y="1279"/>
                    <a:pt x="2717" y="1119"/>
                    <a:pt x="2648" y="1005"/>
                  </a:cubicBezTo>
                  <a:cubicBezTo>
                    <a:pt x="2580" y="822"/>
                    <a:pt x="2511" y="640"/>
                    <a:pt x="2352" y="526"/>
                  </a:cubicBezTo>
                  <a:cubicBezTo>
                    <a:pt x="2215" y="389"/>
                    <a:pt x="2055" y="297"/>
                    <a:pt x="1872" y="252"/>
                  </a:cubicBezTo>
                  <a:lnTo>
                    <a:pt x="1758" y="252"/>
                  </a:lnTo>
                  <a:cubicBezTo>
                    <a:pt x="1713" y="183"/>
                    <a:pt x="1644" y="137"/>
                    <a:pt x="1576" y="92"/>
                  </a:cubicBezTo>
                  <a:cubicBezTo>
                    <a:pt x="1469" y="31"/>
                    <a:pt x="1352" y="1"/>
                    <a:pt x="12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5"/>
          <p:cNvGrpSpPr/>
          <p:nvPr/>
        </p:nvGrpSpPr>
        <p:grpSpPr>
          <a:xfrm>
            <a:off x="95400" y="4426225"/>
            <a:ext cx="446250" cy="453375"/>
            <a:chOff x="4350100" y="1147775"/>
            <a:chExt cx="446250" cy="453375"/>
          </a:xfrm>
        </p:grpSpPr>
        <p:sp>
          <p:nvSpPr>
            <p:cNvPr id="223" name="Google Shape;223;p5"/>
            <p:cNvSpPr/>
            <p:nvPr/>
          </p:nvSpPr>
          <p:spPr>
            <a:xfrm>
              <a:off x="4587475" y="1395350"/>
              <a:ext cx="208875" cy="205800"/>
            </a:xfrm>
            <a:custGeom>
              <a:avLst/>
              <a:gdLst/>
              <a:ahLst/>
              <a:cxnLst/>
              <a:rect l="l" t="t" r="r" b="b"/>
              <a:pathLst>
                <a:path w="8355" h="8232" extrusionOk="0">
                  <a:moveTo>
                    <a:pt x="4104" y="0"/>
                  </a:moveTo>
                  <a:cubicBezTo>
                    <a:pt x="2167" y="0"/>
                    <a:pt x="643" y="1771"/>
                    <a:pt x="320" y="3603"/>
                  </a:cubicBezTo>
                  <a:cubicBezTo>
                    <a:pt x="0" y="5543"/>
                    <a:pt x="1119" y="7483"/>
                    <a:pt x="3036" y="8076"/>
                  </a:cubicBezTo>
                  <a:cubicBezTo>
                    <a:pt x="3393" y="8180"/>
                    <a:pt x="3759" y="8231"/>
                    <a:pt x="4124" y="8231"/>
                  </a:cubicBezTo>
                  <a:cubicBezTo>
                    <a:pt x="4880" y="8231"/>
                    <a:pt x="5631" y="8013"/>
                    <a:pt x="6277" y="7597"/>
                  </a:cubicBezTo>
                  <a:cubicBezTo>
                    <a:pt x="6574" y="7414"/>
                    <a:pt x="6848" y="7163"/>
                    <a:pt x="7099" y="6890"/>
                  </a:cubicBezTo>
                  <a:cubicBezTo>
                    <a:pt x="7852" y="6296"/>
                    <a:pt x="8355" y="5383"/>
                    <a:pt x="8332" y="4402"/>
                  </a:cubicBezTo>
                  <a:cubicBezTo>
                    <a:pt x="8309" y="3352"/>
                    <a:pt x="7715" y="2210"/>
                    <a:pt x="7031" y="1411"/>
                  </a:cubicBezTo>
                  <a:cubicBezTo>
                    <a:pt x="6369" y="658"/>
                    <a:pt x="5456" y="110"/>
                    <a:pt x="4451" y="19"/>
                  </a:cubicBezTo>
                  <a:cubicBezTo>
                    <a:pt x="4334" y="6"/>
                    <a:pt x="4218" y="0"/>
                    <a:pt x="4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4350100" y="1473750"/>
              <a:ext cx="95875" cy="93525"/>
            </a:xfrm>
            <a:custGeom>
              <a:avLst/>
              <a:gdLst/>
              <a:ahLst/>
              <a:cxnLst/>
              <a:rect l="l" t="t" r="r" b="b"/>
              <a:pathLst>
                <a:path w="3835" h="3741" extrusionOk="0">
                  <a:moveTo>
                    <a:pt x="1554" y="1"/>
                  </a:moveTo>
                  <a:cubicBezTo>
                    <a:pt x="1238" y="1"/>
                    <a:pt x="928" y="93"/>
                    <a:pt x="662" y="307"/>
                  </a:cubicBezTo>
                  <a:cubicBezTo>
                    <a:pt x="23" y="832"/>
                    <a:pt x="0" y="1927"/>
                    <a:pt x="274" y="2658"/>
                  </a:cubicBezTo>
                  <a:cubicBezTo>
                    <a:pt x="434" y="3069"/>
                    <a:pt x="753" y="3411"/>
                    <a:pt x="1164" y="3594"/>
                  </a:cubicBezTo>
                  <a:cubicBezTo>
                    <a:pt x="1429" y="3705"/>
                    <a:pt x="1710" y="3740"/>
                    <a:pt x="1998" y="3740"/>
                  </a:cubicBezTo>
                  <a:cubicBezTo>
                    <a:pt x="2182" y="3740"/>
                    <a:pt x="2369" y="3726"/>
                    <a:pt x="2557" y="3708"/>
                  </a:cubicBezTo>
                  <a:cubicBezTo>
                    <a:pt x="2716" y="3708"/>
                    <a:pt x="2808" y="3594"/>
                    <a:pt x="2808" y="3457"/>
                  </a:cubicBezTo>
                  <a:cubicBezTo>
                    <a:pt x="3036" y="3343"/>
                    <a:pt x="3241" y="3137"/>
                    <a:pt x="3401" y="2886"/>
                  </a:cubicBezTo>
                  <a:cubicBezTo>
                    <a:pt x="3835" y="2133"/>
                    <a:pt x="3584" y="1220"/>
                    <a:pt x="2990" y="626"/>
                  </a:cubicBezTo>
                  <a:cubicBezTo>
                    <a:pt x="2620" y="256"/>
                    <a:pt x="2080" y="1"/>
                    <a:pt x="1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4386600" y="1147775"/>
              <a:ext cx="162675" cy="170425"/>
            </a:xfrm>
            <a:custGeom>
              <a:avLst/>
              <a:gdLst/>
              <a:ahLst/>
              <a:cxnLst/>
              <a:rect l="l" t="t" r="r" b="b"/>
              <a:pathLst>
                <a:path w="6507" h="6817" extrusionOk="0">
                  <a:moveTo>
                    <a:pt x="2995" y="0"/>
                  </a:moveTo>
                  <a:cubicBezTo>
                    <a:pt x="2821" y="0"/>
                    <a:pt x="2644" y="20"/>
                    <a:pt x="2466" y="62"/>
                  </a:cubicBezTo>
                  <a:cubicBezTo>
                    <a:pt x="1005" y="427"/>
                    <a:pt x="69" y="2002"/>
                    <a:pt x="47" y="3440"/>
                  </a:cubicBezTo>
                  <a:cubicBezTo>
                    <a:pt x="1" y="4764"/>
                    <a:pt x="754" y="6065"/>
                    <a:pt x="1964" y="6544"/>
                  </a:cubicBezTo>
                  <a:cubicBezTo>
                    <a:pt x="2359" y="6723"/>
                    <a:pt x="2786" y="6816"/>
                    <a:pt x="3215" y="6816"/>
                  </a:cubicBezTo>
                  <a:cubicBezTo>
                    <a:pt x="3825" y="6816"/>
                    <a:pt x="4440" y="6627"/>
                    <a:pt x="4977" y="6224"/>
                  </a:cubicBezTo>
                  <a:cubicBezTo>
                    <a:pt x="6141" y="5357"/>
                    <a:pt x="6506" y="3736"/>
                    <a:pt x="6027" y="2390"/>
                  </a:cubicBezTo>
                  <a:cubicBezTo>
                    <a:pt x="5562" y="1177"/>
                    <a:pt x="4345" y="0"/>
                    <a:pt x="2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3"/>
          <p:cNvSpPr/>
          <p:nvPr/>
        </p:nvSpPr>
        <p:spPr>
          <a:xfrm>
            <a:off x="-23550" y="0"/>
            <a:ext cx="4718504" cy="1017753"/>
          </a:xfrm>
          <a:custGeom>
            <a:avLst/>
            <a:gdLst/>
            <a:ahLst/>
            <a:cxnLst/>
            <a:rect l="l" t="t" r="r" b="b"/>
            <a:pathLst>
              <a:path w="254504" h="54895" extrusionOk="0">
                <a:moveTo>
                  <a:pt x="254503" y="0"/>
                </a:moveTo>
                <a:cubicBezTo>
                  <a:pt x="254503" y="0"/>
                  <a:pt x="244837" y="54895"/>
                  <a:pt x="153954" y="52159"/>
                </a:cubicBezTo>
                <a:cubicBezTo>
                  <a:pt x="75898" y="49788"/>
                  <a:pt x="63922" y="14529"/>
                  <a:pt x="821" y="32280"/>
                </a:cubicBezTo>
                <a:lnTo>
                  <a:pt x="0" y="517"/>
                </a:lnTo>
                <a:close/>
              </a:path>
            </a:pathLst>
          </a:custGeom>
          <a:solidFill>
            <a:srgbClr val="E3D6C9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3"/>
          <p:cNvSpPr txBox="1">
            <a:spLocks noGrp="1"/>
          </p:cNvSpPr>
          <p:nvPr>
            <p:ph type="subTitle" idx="1"/>
          </p:nvPr>
        </p:nvSpPr>
        <p:spPr>
          <a:xfrm>
            <a:off x="1427225" y="2072175"/>
            <a:ext cx="29484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subTitle" idx="2"/>
          </p:nvPr>
        </p:nvSpPr>
        <p:spPr>
          <a:xfrm>
            <a:off x="1427225" y="1474175"/>
            <a:ext cx="3177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532" name="Google Shape;532;p13"/>
          <p:cNvSpPr txBox="1">
            <a:spLocks noGrp="1"/>
          </p:cNvSpPr>
          <p:nvPr>
            <p:ph type="title" hasCustomPrompt="1"/>
          </p:nvPr>
        </p:nvSpPr>
        <p:spPr>
          <a:xfrm>
            <a:off x="713225" y="1800838"/>
            <a:ext cx="7113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t>xx%</a:t>
            </a:r>
          </a:p>
        </p:txBody>
      </p:sp>
      <p:sp>
        <p:nvSpPr>
          <p:cNvPr id="533" name="Google Shape;533;p13"/>
          <p:cNvSpPr txBox="1">
            <a:spLocks noGrp="1"/>
          </p:cNvSpPr>
          <p:nvPr>
            <p:ph type="subTitle" idx="3"/>
          </p:nvPr>
        </p:nvSpPr>
        <p:spPr>
          <a:xfrm>
            <a:off x="1427225" y="3558125"/>
            <a:ext cx="29484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4" name="Google Shape;534;p13"/>
          <p:cNvSpPr txBox="1">
            <a:spLocks noGrp="1"/>
          </p:cNvSpPr>
          <p:nvPr>
            <p:ph type="subTitle" idx="4"/>
          </p:nvPr>
        </p:nvSpPr>
        <p:spPr>
          <a:xfrm>
            <a:off x="1427225" y="2960125"/>
            <a:ext cx="3177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535" name="Google Shape;535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3297693"/>
            <a:ext cx="7113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t>xx%</a:t>
            </a:r>
          </a:p>
        </p:txBody>
      </p:sp>
      <p:sp>
        <p:nvSpPr>
          <p:cNvPr id="536" name="Google Shape;536;p13"/>
          <p:cNvSpPr txBox="1">
            <a:spLocks noGrp="1"/>
          </p:cNvSpPr>
          <p:nvPr>
            <p:ph type="subTitle" idx="6"/>
          </p:nvPr>
        </p:nvSpPr>
        <p:spPr>
          <a:xfrm>
            <a:off x="5318350" y="2072175"/>
            <a:ext cx="29484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subTitle" idx="7"/>
          </p:nvPr>
        </p:nvSpPr>
        <p:spPr>
          <a:xfrm>
            <a:off x="5318350" y="1474175"/>
            <a:ext cx="3177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538" name="Google Shape;538;p13"/>
          <p:cNvSpPr txBox="1">
            <a:spLocks noGrp="1"/>
          </p:cNvSpPr>
          <p:nvPr>
            <p:ph type="title" idx="8" hasCustomPrompt="1"/>
          </p:nvPr>
        </p:nvSpPr>
        <p:spPr>
          <a:xfrm>
            <a:off x="4604350" y="1800838"/>
            <a:ext cx="7113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t>xx%</a:t>
            </a:r>
          </a:p>
        </p:txBody>
      </p:sp>
      <p:sp>
        <p:nvSpPr>
          <p:cNvPr id="539" name="Google Shape;539;p13"/>
          <p:cNvSpPr txBox="1">
            <a:spLocks noGrp="1"/>
          </p:cNvSpPr>
          <p:nvPr>
            <p:ph type="subTitle" idx="9"/>
          </p:nvPr>
        </p:nvSpPr>
        <p:spPr>
          <a:xfrm>
            <a:off x="5318350" y="3558125"/>
            <a:ext cx="29484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0" name="Google Shape;540;p13"/>
          <p:cNvSpPr txBox="1">
            <a:spLocks noGrp="1"/>
          </p:cNvSpPr>
          <p:nvPr>
            <p:ph type="subTitle" idx="13"/>
          </p:nvPr>
        </p:nvSpPr>
        <p:spPr>
          <a:xfrm>
            <a:off x="5318350" y="2960125"/>
            <a:ext cx="31770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Montserrat Alternates"/>
              <a:buNone/>
              <a:defRPr sz="22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541" name="Google Shape;541;p13"/>
          <p:cNvSpPr txBox="1">
            <a:spLocks noGrp="1"/>
          </p:cNvSpPr>
          <p:nvPr>
            <p:ph type="title" idx="14" hasCustomPrompt="1"/>
          </p:nvPr>
        </p:nvSpPr>
        <p:spPr>
          <a:xfrm>
            <a:off x="4604350" y="3297693"/>
            <a:ext cx="7113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 Alternates"/>
              <a:buNone/>
              <a:defRPr sz="2200" b="1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t>xx%</a:t>
            </a:r>
          </a:p>
        </p:txBody>
      </p:sp>
      <p:sp>
        <p:nvSpPr>
          <p:cNvPr id="542" name="Google Shape;542;p13"/>
          <p:cNvSpPr txBox="1">
            <a:spLocks noGrp="1"/>
          </p:cNvSpPr>
          <p:nvPr>
            <p:ph type="title" idx="15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13"/>
          <p:cNvSpPr/>
          <p:nvPr/>
        </p:nvSpPr>
        <p:spPr>
          <a:xfrm rot="10800000">
            <a:off x="5708083" y="4408411"/>
            <a:ext cx="3480342" cy="750689"/>
          </a:xfrm>
          <a:custGeom>
            <a:avLst/>
            <a:gdLst/>
            <a:ahLst/>
            <a:cxnLst/>
            <a:rect l="l" t="t" r="r" b="b"/>
            <a:pathLst>
              <a:path w="254504" h="54895" extrusionOk="0">
                <a:moveTo>
                  <a:pt x="254503" y="0"/>
                </a:moveTo>
                <a:cubicBezTo>
                  <a:pt x="254503" y="0"/>
                  <a:pt x="244837" y="54895"/>
                  <a:pt x="153954" y="52159"/>
                </a:cubicBezTo>
                <a:cubicBezTo>
                  <a:pt x="75898" y="49788"/>
                  <a:pt x="63922" y="14529"/>
                  <a:pt x="821" y="32280"/>
                </a:cubicBezTo>
                <a:lnTo>
                  <a:pt x="0" y="517"/>
                </a:lnTo>
                <a:close/>
              </a:path>
            </a:pathLst>
          </a:custGeom>
          <a:solidFill>
            <a:srgbClr val="E3D6C9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13"/>
          <p:cNvGrpSpPr/>
          <p:nvPr/>
        </p:nvGrpSpPr>
        <p:grpSpPr>
          <a:xfrm>
            <a:off x="-117450" y="-64200"/>
            <a:ext cx="999200" cy="990975"/>
            <a:chOff x="3102700" y="494350"/>
            <a:chExt cx="999200" cy="990975"/>
          </a:xfrm>
        </p:grpSpPr>
        <p:sp>
          <p:nvSpPr>
            <p:cNvPr id="545" name="Google Shape;545;p13"/>
            <p:cNvSpPr/>
            <p:nvPr/>
          </p:nvSpPr>
          <p:spPr>
            <a:xfrm>
              <a:off x="3363475" y="639725"/>
              <a:ext cx="70200" cy="69650"/>
            </a:xfrm>
            <a:custGeom>
              <a:avLst/>
              <a:gdLst/>
              <a:ahLst/>
              <a:cxnLst/>
              <a:rect l="l" t="t" r="r" b="b"/>
              <a:pathLst>
                <a:path w="2808" h="2786" extrusionOk="0">
                  <a:moveTo>
                    <a:pt x="1530" y="1"/>
                  </a:moveTo>
                  <a:cubicBezTo>
                    <a:pt x="1432" y="1"/>
                    <a:pt x="1335" y="12"/>
                    <a:pt x="1233" y="46"/>
                  </a:cubicBezTo>
                  <a:cubicBezTo>
                    <a:pt x="1027" y="92"/>
                    <a:pt x="845" y="206"/>
                    <a:pt x="685" y="366"/>
                  </a:cubicBezTo>
                  <a:cubicBezTo>
                    <a:pt x="639" y="366"/>
                    <a:pt x="616" y="389"/>
                    <a:pt x="594" y="411"/>
                  </a:cubicBezTo>
                  <a:cubicBezTo>
                    <a:pt x="411" y="526"/>
                    <a:pt x="274" y="640"/>
                    <a:pt x="183" y="822"/>
                  </a:cubicBezTo>
                  <a:cubicBezTo>
                    <a:pt x="69" y="1005"/>
                    <a:pt x="46" y="1188"/>
                    <a:pt x="23" y="1393"/>
                  </a:cubicBezTo>
                  <a:cubicBezTo>
                    <a:pt x="0" y="1530"/>
                    <a:pt x="23" y="1667"/>
                    <a:pt x="46" y="1804"/>
                  </a:cubicBezTo>
                  <a:cubicBezTo>
                    <a:pt x="69" y="1895"/>
                    <a:pt x="114" y="1986"/>
                    <a:pt x="160" y="2078"/>
                  </a:cubicBezTo>
                  <a:cubicBezTo>
                    <a:pt x="183" y="2123"/>
                    <a:pt x="206" y="2169"/>
                    <a:pt x="228" y="2192"/>
                  </a:cubicBezTo>
                  <a:cubicBezTo>
                    <a:pt x="343" y="2374"/>
                    <a:pt x="480" y="2511"/>
                    <a:pt x="662" y="2603"/>
                  </a:cubicBezTo>
                  <a:cubicBezTo>
                    <a:pt x="868" y="2717"/>
                    <a:pt x="1027" y="2762"/>
                    <a:pt x="1256" y="2785"/>
                  </a:cubicBezTo>
                  <a:cubicBezTo>
                    <a:pt x="1415" y="2785"/>
                    <a:pt x="1575" y="2762"/>
                    <a:pt x="1712" y="2740"/>
                  </a:cubicBezTo>
                  <a:cubicBezTo>
                    <a:pt x="1872" y="2694"/>
                    <a:pt x="2009" y="2648"/>
                    <a:pt x="2146" y="2557"/>
                  </a:cubicBezTo>
                  <a:cubicBezTo>
                    <a:pt x="2306" y="2443"/>
                    <a:pt x="2420" y="2329"/>
                    <a:pt x="2557" y="2169"/>
                  </a:cubicBezTo>
                  <a:cubicBezTo>
                    <a:pt x="2625" y="2055"/>
                    <a:pt x="2694" y="1918"/>
                    <a:pt x="2716" y="1781"/>
                  </a:cubicBezTo>
                  <a:cubicBezTo>
                    <a:pt x="2808" y="1530"/>
                    <a:pt x="2808" y="1210"/>
                    <a:pt x="2739" y="959"/>
                  </a:cubicBezTo>
                  <a:cubicBezTo>
                    <a:pt x="2716" y="822"/>
                    <a:pt x="2671" y="685"/>
                    <a:pt x="2602" y="594"/>
                  </a:cubicBezTo>
                  <a:cubicBezTo>
                    <a:pt x="2488" y="411"/>
                    <a:pt x="2374" y="297"/>
                    <a:pt x="2191" y="183"/>
                  </a:cubicBezTo>
                  <a:cubicBezTo>
                    <a:pt x="2169" y="160"/>
                    <a:pt x="2123" y="138"/>
                    <a:pt x="2100" y="115"/>
                  </a:cubicBezTo>
                  <a:cubicBezTo>
                    <a:pt x="2009" y="92"/>
                    <a:pt x="1918" y="46"/>
                    <a:pt x="1826" y="23"/>
                  </a:cubicBezTo>
                  <a:cubicBezTo>
                    <a:pt x="1724" y="12"/>
                    <a:pt x="1627" y="1"/>
                    <a:pt x="15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3252775" y="766400"/>
              <a:ext cx="62775" cy="62225"/>
            </a:xfrm>
            <a:custGeom>
              <a:avLst/>
              <a:gdLst/>
              <a:ahLst/>
              <a:cxnLst/>
              <a:rect l="l" t="t" r="r" b="b"/>
              <a:pathLst>
                <a:path w="2511" h="2489" extrusionOk="0">
                  <a:moveTo>
                    <a:pt x="1301" y="1"/>
                  </a:moveTo>
                  <a:cubicBezTo>
                    <a:pt x="1164" y="1"/>
                    <a:pt x="1050" y="24"/>
                    <a:pt x="913" y="46"/>
                  </a:cubicBezTo>
                  <a:cubicBezTo>
                    <a:pt x="822" y="69"/>
                    <a:pt x="731" y="115"/>
                    <a:pt x="639" y="206"/>
                  </a:cubicBezTo>
                  <a:cubicBezTo>
                    <a:pt x="548" y="229"/>
                    <a:pt x="457" y="275"/>
                    <a:pt x="388" y="343"/>
                  </a:cubicBezTo>
                  <a:cubicBezTo>
                    <a:pt x="342" y="389"/>
                    <a:pt x="320" y="435"/>
                    <a:pt x="274" y="480"/>
                  </a:cubicBezTo>
                  <a:cubicBezTo>
                    <a:pt x="251" y="526"/>
                    <a:pt x="206" y="549"/>
                    <a:pt x="183" y="594"/>
                  </a:cubicBezTo>
                  <a:cubicBezTo>
                    <a:pt x="137" y="686"/>
                    <a:pt x="114" y="754"/>
                    <a:pt x="91" y="823"/>
                  </a:cubicBezTo>
                  <a:cubicBezTo>
                    <a:pt x="69" y="845"/>
                    <a:pt x="69" y="891"/>
                    <a:pt x="69" y="914"/>
                  </a:cubicBezTo>
                  <a:cubicBezTo>
                    <a:pt x="0" y="1119"/>
                    <a:pt x="23" y="1348"/>
                    <a:pt x="69" y="1576"/>
                  </a:cubicBezTo>
                  <a:cubicBezTo>
                    <a:pt x="91" y="1667"/>
                    <a:pt x="137" y="1781"/>
                    <a:pt x="183" y="1873"/>
                  </a:cubicBezTo>
                  <a:cubicBezTo>
                    <a:pt x="228" y="1964"/>
                    <a:pt x="297" y="2055"/>
                    <a:pt x="388" y="2124"/>
                  </a:cubicBezTo>
                  <a:cubicBezTo>
                    <a:pt x="388" y="2146"/>
                    <a:pt x="411" y="2169"/>
                    <a:pt x="434" y="2192"/>
                  </a:cubicBezTo>
                  <a:cubicBezTo>
                    <a:pt x="502" y="2238"/>
                    <a:pt x="571" y="2283"/>
                    <a:pt x="639" y="2329"/>
                  </a:cubicBezTo>
                  <a:cubicBezTo>
                    <a:pt x="708" y="2375"/>
                    <a:pt x="776" y="2397"/>
                    <a:pt x="867" y="2420"/>
                  </a:cubicBezTo>
                  <a:cubicBezTo>
                    <a:pt x="890" y="2443"/>
                    <a:pt x="913" y="2443"/>
                    <a:pt x="936" y="2443"/>
                  </a:cubicBezTo>
                  <a:cubicBezTo>
                    <a:pt x="1050" y="2466"/>
                    <a:pt x="1164" y="2489"/>
                    <a:pt x="1278" y="2489"/>
                  </a:cubicBezTo>
                  <a:cubicBezTo>
                    <a:pt x="1392" y="2466"/>
                    <a:pt x="1507" y="2466"/>
                    <a:pt x="1598" y="2420"/>
                  </a:cubicBezTo>
                  <a:cubicBezTo>
                    <a:pt x="1712" y="2397"/>
                    <a:pt x="1826" y="2352"/>
                    <a:pt x="1917" y="2283"/>
                  </a:cubicBezTo>
                  <a:cubicBezTo>
                    <a:pt x="2009" y="2215"/>
                    <a:pt x="2100" y="2146"/>
                    <a:pt x="2169" y="2078"/>
                  </a:cubicBezTo>
                  <a:cubicBezTo>
                    <a:pt x="2237" y="1987"/>
                    <a:pt x="2305" y="1895"/>
                    <a:pt x="2351" y="1804"/>
                  </a:cubicBezTo>
                  <a:cubicBezTo>
                    <a:pt x="2397" y="1736"/>
                    <a:pt x="2420" y="1667"/>
                    <a:pt x="2442" y="1576"/>
                  </a:cubicBezTo>
                  <a:cubicBezTo>
                    <a:pt x="2465" y="1530"/>
                    <a:pt x="2465" y="1462"/>
                    <a:pt x="2488" y="1416"/>
                  </a:cubicBezTo>
                  <a:cubicBezTo>
                    <a:pt x="2511" y="1256"/>
                    <a:pt x="2488" y="1119"/>
                    <a:pt x="2465" y="982"/>
                  </a:cubicBezTo>
                  <a:cubicBezTo>
                    <a:pt x="2465" y="937"/>
                    <a:pt x="2442" y="914"/>
                    <a:pt x="2442" y="891"/>
                  </a:cubicBezTo>
                  <a:cubicBezTo>
                    <a:pt x="2397" y="800"/>
                    <a:pt x="2374" y="731"/>
                    <a:pt x="2328" y="640"/>
                  </a:cubicBezTo>
                  <a:cubicBezTo>
                    <a:pt x="2283" y="571"/>
                    <a:pt x="2237" y="503"/>
                    <a:pt x="2169" y="435"/>
                  </a:cubicBezTo>
                  <a:cubicBezTo>
                    <a:pt x="2146" y="412"/>
                    <a:pt x="2123" y="389"/>
                    <a:pt x="2100" y="366"/>
                  </a:cubicBezTo>
                  <a:cubicBezTo>
                    <a:pt x="2032" y="298"/>
                    <a:pt x="1963" y="252"/>
                    <a:pt x="1895" y="206"/>
                  </a:cubicBezTo>
                  <a:cubicBezTo>
                    <a:pt x="1872" y="183"/>
                    <a:pt x="1849" y="161"/>
                    <a:pt x="1803" y="161"/>
                  </a:cubicBezTo>
                  <a:cubicBezTo>
                    <a:pt x="1735" y="115"/>
                    <a:pt x="1644" y="69"/>
                    <a:pt x="1575" y="46"/>
                  </a:cubicBezTo>
                  <a:cubicBezTo>
                    <a:pt x="1484" y="24"/>
                    <a:pt x="1392" y="24"/>
                    <a:pt x="1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3244200" y="916975"/>
              <a:ext cx="41125" cy="53175"/>
            </a:xfrm>
            <a:custGeom>
              <a:avLst/>
              <a:gdLst/>
              <a:ahLst/>
              <a:cxnLst/>
              <a:rect l="l" t="t" r="r" b="b"/>
              <a:pathLst>
                <a:path w="1645" h="2127" extrusionOk="0">
                  <a:moveTo>
                    <a:pt x="901" y="0"/>
                  </a:moveTo>
                  <a:cubicBezTo>
                    <a:pt x="883" y="0"/>
                    <a:pt x="864" y="1"/>
                    <a:pt x="845" y="4"/>
                  </a:cubicBezTo>
                  <a:cubicBezTo>
                    <a:pt x="777" y="4"/>
                    <a:pt x="708" y="27"/>
                    <a:pt x="640" y="27"/>
                  </a:cubicBezTo>
                  <a:cubicBezTo>
                    <a:pt x="526" y="49"/>
                    <a:pt x="434" y="118"/>
                    <a:pt x="343" y="209"/>
                  </a:cubicBezTo>
                  <a:cubicBezTo>
                    <a:pt x="206" y="323"/>
                    <a:pt x="115" y="506"/>
                    <a:pt x="46" y="688"/>
                  </a:cubicBezTo>
                  <a:cubicBezTo>
                    <a:pt x="24" y="780"/>
                    <a:pt x="1" y="894"/>
                    <a:pt x="1" y="962"/>
                  </a:cubicBezTo>
                  <a:cubicBezTo>
                    <a:pt x="1" y="1008"/>
                    <a:pt x="1" y="1031"/>
                    <a:pt x="1" y="1054"/>
                  </a:cubicBezTo>
                  <a:cubicBezTo>
                    <a:pt x="1" y="1054"/>
                    <a:pt x="1" y="1076"/>
                    <a:pt x="1" y="1076"/>
                  </a:cubicBezTo>
                  <a:cubicBezTo>
                    <a:pt x="1" y="1099"/>
                    <a:pt x="1" y="1145"/>
                    <a:pt x="1" y="1168"/>
                  </a:cubicBezTo>
                  <a:cubicBezTo>
                    <a:pt x="1" y="1259"/>
                    <a:pt x="24" y="1350"/>
                    <a:pt x="46" y="1442"/>
                  </a:cubicBezTo>
                  <a:cubicBezTo>
                    <a:pt x="69" y="1487"/>
                    <a:pt x="115" y="1533"/>
                    <a:pt x="138" y="1579"/>
                  </a:cubicBezTo>
                  <a:cubicBezTo>
                    <a:pt x="138" y="1601"/>
                    <a:pt x="138" y="1624"/>
                    <a:pt x="160" y="1624"/>
                  </a:cubicBezTo>
                  <a:cubicBezTo>
                    <a:pt x="252" y="1784"/>
                    <a:pt x="389" y="1944"/>
                    <a:pt x="549" y="2035"/>
                  </a:cubicBezTo>
                  <a:cubicBezTo>
                    <a:pt x="663" y="2104"/>
                    <a:pt x="777" y="2126"/>
                    <a:pt x="914" y="2126"/>
                  </a:cubicBezTo>
                  <a:cubicBezTo>
                    <a:pt x="1005" y="2126"/>
                    <a:pt x="1096" y="2104"/>
                    <a:pt x="1165" y="2058"/>
                  </a:cubicBezTo>
                  <a:cubicBezTo>
                    <a:pt x="1256" y="2035"/>
                    <a:pt x="1347" y="1990"/>
                    <a:pt x="1393" y="1921"/>
                  </a:cubicBezTo>
                  <a:cubicBezTo>
                    <a:pt x="1484" y="1830"/>
                    <a:pt x="1553" y="1738"/>
                    <a:pt x="1576" y="1624"/>
                  </a:cubicBezTo>
                  <a:cubicBezTo>
                    <a:pt x="1621" y="1510"/>
                    <a:pt x="1621" y="1373"/>
                    <a:pt x="1644" y="1282"/>
                  </a:cubicBezTo>
                  <a:cubicBezTo>
                    <a:pt x="1644" y="1168"/>
                    <a:pt x="1621" y="1031"/>
                    <a:pt x="1598" y="917"/>
                  </a:cubicBezTo>
                  <a:cubicBezTo>
                    <a:pt x="1598" y="848"/>
                    <a:pt x="1553" y="780"/>
                    <a:pt x="1530" y="711"/>
                  </a:cubicBezTo>
                  <a:cubicBezTo>
                    <a:pt x="1530" y="711"/>
                    <a:pt x="1530" y="711"/>
                    <a:pt x="1530" y="688"/>
                  </a:cubicBezTo>
                  <a:cubicBezTo>
                    <a:pt x="1530" y="597"/>
                    <a:pt x="1507" y="506"/>
                    <a:pt x="1462" y="437"/>
                  </a:cubicBezTo>
                  <a:cubicBezTo>
                    <a:pt x="1439" y="346"/>
                    <a:pt x="1393" y="278"/>
                    <a:pt x="1325" y="209"/>
                  </a:cubicBezTo>
                  <a:cubicBezTo>
                    <a:pt x="1202" y="86"/>
                    <a:pt x="106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3302975" y="1072850"/>
              <a:ext cx="55950" cy="61775"/>
            </a:xfrm>
            <a:custGeom>
              <a:avLst/>
              <a:gdLst/>
              <a:ahLst/>
              <a:cxnLst/>
              <a:rect l="l" t="t" r="r" b="b"/>
              <a:pathLst>
                <a:path w="2238" h="2471" extrusionOk="0">
                  <a:moveTo>
                    <a:pt x="959" y="0"/>
                  </a:moveTo>
                  <a:cubicBezTo>
                    <a:pt x="777" y="23"/>
                    <a:pt x="594" y="68"/>
                    <a:pt x="457" y="205"/>
                  </a:cubicBezTo>
                  <a:cubicBezTo>
                    <a:pt x="389" y="297"/>
                    <a:pt x="320" y="388"/>
                    <a:pt x="252" y="479"/>
                  </a:cubicBezTo>
                  <a:cubicBezTo>
                    <a:pt x="183" y="571"/>
                    <a:pt x="138" y="685"/>
                    <a:pt x="92" y="799"/>
                  </a:cubicBezTo>
                  <a:cubicBezTo>
                    <a:pt x="69" y="845"/>
                    <a:pt x="69" y="890"/>
                    <a:pt x="46" y="959"/>
                  </a:cubicBezTo>
                  <a:cubicBezTo>
                    <a:pt x="24" y="1073"/>
                    <a:pt x="1" y="1187"/>
                    <a:pt x="24" y="1324"/>
                  </a:cubicBezTo>
                  <a:cubicBezTo>
                    <a:pt x="46" y="1529"/>
                    <a:pt x="92" y="1758"/>
                    <a:pt x="229" y="1940"/>
                  </a:cubicBezTo>
                  <a:cubicBezTo>
                    <a:pt x="275" y="2009"/>
                    <a:pt x="343" y="2100"/>
                    <a:pt x="434" y="2168"/>
                  </a:cubicBezTo>
                  <a:cubicBezTo>
                    <a:pt x="571" y="2283"/>
                    <a:pt x="663" y="2351"/>
                    <a:pt x="845" y="2419"/>
                  </a:cubicBezTo>
                  <a:cubicBezTo>
                    <a:pt x="948" y="2454"/>
                    <a:pt x="1062" y="2471"/>
                    <a:pt x="1173" y="2471"/>
                  </a:cubicBezTo>
                  <a:cubicBezTo>
                    <a:pt x="1285" y="2471"/>
                    <a:pt x="1393" y="2454"/>
                    <a:pt x="1484" y="2419"/>
                  </a:cubicBezTo>
                  <a:cubicBezTo>
                    <a:pt x="1667" y="2351"/>
                    <a:pt x="1758" y="2305"/>
                    <a:pt x="1895" y="2168"/>
                  </a:cubicBezTo>
                  <a:cubicBezTo>
                    <a:pt x="1987" y="2100"/>
                    <a:pt x="2055" y="2009"/>
                    <a:pt x="2101" y="1917"/>
                  </a:cubicBezTo>
                  <a:cubicBezTo>
                    <a:pt x="2146" y="1826"/>
                    <a:pt x="2192" y="1735"/>
                    <a:pt x="2215" y="1643"/>
                  </a:cubicBezTo>
                  <a:cubicBezTo>
                    <a:pt x="2238" y="1575"/>
                    <a:pt x="2238" y="1461"/>
                    <a:pt x="2238" y="1392"/>
                  </a:cubicBezTo>
                  <a:cubicBezTo>
                    <a:pt x="2238" y="1301"/>
                    <a:pt x="2238" y="1210"/>
                    <a:pt x="2215" y="1141"/>
                  </a:cubicBezTo>
                  <a:cubicBezTo>
                    <a:pt x="2123" y="913"/>
                    <a:pt x="1964" y="685"/>
                    <a:pt x="1758" y="571"/>
                  </a:cubicBezTo>
                  <a:cubicBezTo>
                    <a:pt x="1713" y="548"/>
                    <a:pt x="1667" y="548"/>
                    <a:pt x="1621" y="525"/>
                  </a:cubicBezTo>
                  <a:cubicBezTo>
                    <a:pt x="1598" y="411"/>
                    <a:pt x="1530" y="297"/>
                    <a:pt x="1439" y="205"/>
                  </a:cubicBezTo>
                  <a:cubicBezTo>
                    <a:pt x="1325" y="91"/>
                    <a:pt x="1142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3420525" y="1243525"/>
              <a:ext cx="57675" cy="69800"/>
            </a:xfrm>
            <a:custGeom>
              <a:avLst/>
              <a:gdLst/>
              <a:ahLst/>
              <a:cxnLst/>
              <a:rect l="l" t="t" r="r" b="b"/>
              <a:pathLst>
                <a:path w="2307" h="2792" extrusionOk="0">
                  <a:moveTo>
                    <a:pt x="1090" y="0"/>
                  </a:moveTo>
                  <a:cubicBezTo>
                    <a:pt x="987" y="0"/>
                    <a:pt x="886" y="23"/>
                    <a:pt x="800" y="66"/>
                  </a:cubicBezTo>
                  <a:cubicBezTo>
                    <a:pt x="708" y="89"/>
                    <a:pt x="640" y="135"/>
                    <a:pt x="571" y="203"/>
                  </a:cubicBezTo>
                  <a:cubicBezTo>
                    <a:pt x="480" y="294"/>
                    <a:pt x="434" y="386"/>
                    <a:pt x="389" y="500"/>
                  </a:cubicBezTo>
                  <a:cubicBezTo>
                    <a:pt x="320" y="683"/>
                    <a:pt x="252" y="865"/>
                    <a:pt x="183" y="1048"/>
                  </a:cubicBezTo>
                  <a:cubicBezTo>
                    <a:pt x="183" y="1093"/>
                    <a:pt x="161" y="1116"/>
                    <a:pt x="161" y="1162"/>
                  </a:cubicBezTo>
                  <a:cubicBezTo>
                    <a:pt x="115" y="1230"/>
                    <a:pt x="69" y="1322"/>
                    <a:pt x="46" y="1413"/>
                  </a:cubicBezTo>
                  <a:cubicBezTo>
                    <a:pt x="24" y="1504"/>
                    <a:pt x="1" y="1618"/>
                    <a:pt x="24" y="1710"/>
                  </a:cubicBezTo>
                  <a:cubicBezTo>
                    <a:pt x="24" y="1915"/>
                    <a:pt x="92" y="2098"/>
                    <a:pt x="206" y="2257"/>
                  </a:cubicBezTo>
                  <a:cubicBezTo>
                    <a:pt x="320" y="2440"/>
                    <a:pt x="434" y="2577"/>
                    <a:pt x="617" y="2668"/>
                  </a:cubicBezTo>
                  <a:cubicBezTo>
                    <a:pt x="788" y="2746"/>
                    <a:pt x="958" y="2792"/>
                    <a:pt x="1136" y="2792"/>
                  </a:cubicBezTo>
                  <a:cubicBezTo>
                    <a:pt x="1220" y="2792"/>
                    <a:pt x="1305" y="2782"/>
                    <a:pt x="1393" y="2760"/>
                  </a:cubicBezTo>
                  <a:cubicBezTo>
                    <a:pt x="1576" y="2714"/>
                    <a:pt x="1758" y="2600"/>
                    <a:pt x="1895" y="2463"/>
                  </a:cubicBezTo>
                  <a:cubicBezTo>
                    <a:pt x="2032" y="2349"/>
                    <a:pt x="2123" y="2189"/>
                    <a:pt x="2192" y="2029"/>
                  </a:cubicBezTo>
                  <a:cubicBezTo>
                    <a:pt x="2260" y="1847"/>
                    <a:pt x="2306" y="1687"/>
                    <a:pt x="2306" y="1504"/>
                  </a:cubicBezTo>
                  <a:cubicBezTo>
                    <a:pt x="2306" y="1276"/>
                    <a:pt x="2238" y="1071"/>
                    <a:pt x="2146" y="865"/>
                  </a:cubicBezTo>
                  <a:cubicBezTo>
                    <a:pt x="2009" y="546"/>
                    <a:pt x="1713" y="294"/>
                    <a:pt x="1416" y="89"/>
                  </a:cubicBezTo>
                  <a:cubicBezTo>
                    <a:pt x="1320" y="29"/>
                    <a:pt x="1204" y="0"/>
                    <a:pt x="1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3569475" y="1294525"/>
              <a:ext cx="75350" cy="59100"/>
            </a:xfrm>
            <a:custGeom>
              <a:avLst/>
              <a:gdLst/>
              <a:ahLst/>
              <a:cxnLst/>
              <a:rect l="l" t="t" r="r" b="b"/>
              <a:pathLst>
                <a:path w="3014" h="2364" extrusionOk="0">
                  <a:moveTo>
                    <a:pt x="1977" y="1"/>
                  </a:moveTo>
                  <a:cubicBezTo>
                    <a:pt x="1889" y="1"/>
                    <a:pt x="1803" y="12"/>
                    <a:pt x="1735" y="35"/>
                  </a:cubicBezTo>
                  <a:cubicBezTo>
                    <a:pt x="1552" y="103"/>
                    <a:pt x="1415" y="195"/>
                    <a:pt x="1301" y="354"/>
                  </a:cubicBezTo>
                  <a:cubicBezTo>
                    <a:pt x="1301" y="354"/>
                    <a:pt x="1301" y="354"/>
                    <a:pt x="1301" y="377"/>
                  </a:cubicBezTo>
                  <a:cubicBezTo>
                    <a:pt x="1233" y="286"/>
                    <a:pt x="1119" y="217"/>
                    <a:pt x="1004" y="195"/>
                  </a:cubicBezTo>
                  <a:cubicBezTo>
                    <a:pt x="951" y="187"/>
                    <a:pt x="890" y="182"/>
                    <a:pt x="828" y="182"/>
                  </a:cubicBezTo>
                  <a:cubicBezTo>
                    <a:pt x="703" y="182"/>
                    <a:pt x="571" y="202"/>
                    <a:pt x="479" y="263"/>
                  </a:cubicBezTo>
                  <a:cubicBezTo>
                    <a:pt x="343" y="377"/>
                    <a:pt x="251" y="446"/>
                    <a:pt x="137" y="605"/>
                  </a:cubicBezTo>
                  <a:cubicBezTo>
                    <a:pt x="114" y="674"/>
                    <a:pt x="91" y="742"/>
                    <a:pt x="46" y="811"/>
                  </a:cubicBezTo>
                  <a:cubicBezTo>
                    <a:pt x="46" y="834"/>
                    <a:pt x="46" y="879"/>
                    <a:pt x="23" y="902"/>
                  </a:cubicBezTo>
                  <a:cubicBezTo>
                    <a:pt x="0" y="994"/>
                    <a:pt x="0" y="1108"/>
                    <a:pt x="0" y="1222"/>
                  </a:cubicBezTo>
                  <a:cubicBezTo>
                    <a:pt x="23" y="1404"/>
                    <a:pt x="46" y="1518"/>
                    <a:pt x="137" y="1701"/>
                  </a:cubicBezTo>
                  <a:cubicBezTo>
                    <a:pt x="343" y="2135"/>
                    <a:pt x="822" y="2340"/>
                    <a:pt x="1278" y="2363"/>
                  </a:cubicBezTo>
                  <a:cubicBezTo>
                    <a:pt x="1461" y="2363"/>
                    <a:pt x="1666" y="2340"/>
                    <a:pt x="1849" y="2295"/>
                  </a:cubicBezTo>
                  <a:cubicBezTo>
                    <a:pt x="2032" y="2249"/>
                    <a:pt x="2191" y="2180"/>
                    <a:pt x="2351" y="2112"/>
                  </a:cubicBezTo>
                  <a:cubicBezTo>
                    <a:pt x="2557" y="1998"/>
                    <a:pt x="2716" y="1838"/>
                    <a:pt x="2830" y="1655"/>
                  </a:cubicBezTo>
                  <a:cubicBezTo>
                    <a:pt x="2899" y="1564"/>
                    <a:pt x="2945" y="1450"/>
                    <a:pt x="2967" y="1359"/>
                  </a:cubicBezTo>
                  <a:cubicBezTo>
                    <a:pt x="3013" y="1199"/>
                    <a:pt x="3013" y="1085"/>
                    <a:pt x="2990" y="925"/>
                  </a:cubicBezTo>
                  <a:cubicBezTo>
                    <a:pt x="2967" y="674"/>
                    <a:pt x="2853" y="446"/>
                    <a:pt x="2648" y="263"/>
                  </a:cubicBezTo>
                  <a:cubicBezTo>
                    <a:pt x="2534" y="149"/>
                    <a:pt x="2397" y="58"/>
                    <a:pt x="2237" y="35"/>
                  </a:cubicBezTo>
                  <a:cubicBezTo>
                    <a:pt x="2157" y="12"/>
                    <a:pt x="2066" y="1"/>
                    <a:pt x="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3708125" y="1187100"/>
              <a:ext cx="66225" cy="64950"/>
            </a:xfrm>
            <a:custGeom>
              <a:avLst/>
              <a:gdLst/>
              <a:ahLst/>
              <a:cxnLst/>
              <a:rect l="l" t="t" r="r" b="b"/>
              <a:pathLst>
                <a:path w="2649" h="2598" extrusionOk="0">
                  <a:moveTo>
                    <a:pt x="1618" y="1"/>
                  </a:moveTo>
                  <a:cubicBezTo>
                    <a:pt x="1570" y="1"/>
                    <a:pt x="1519" y="6"/>
                    <a:pt x="1462" y="18"/>
                  </a:cubicBezTo>
                  <a:cubicBezTo>
                    <a:pt x="1370" y="18"/>
                    <a:pt x="1302" y="41"/>
                    <a:pt x="1210" y="86"/>
                  </a:cubicBezTo>
                  <a:cubicBezTo>
                    <a:pt x="1096" y="178"/>
                    <a:pt x="959" y="315"/>
                    <a:pt x="914" y="452"/>
                  </a:cubicBezTo>
                  <a:cubicBezTo>
                    <a:pt x="843" y="434"/>
                    <a:pt x="769" y="423"/>
                    <a:pt x="695" y="423"/>
                  </a:cubicBezTo>
                  <a:cubicBezTo>
                    <a:pt x="579" y="423"/>
                    <a:pt x="464" y="450"/>
                    <a:pt x="366" y="520"/>
                  </a:cubicBezTo>
                  <a:cubicBezTo>
                    <a:pt x="229" y="611"/>
                    <a:pt x="92" y="748"/>
                    <a:pt x="46" y="931"/>
                  </a:cubicBezTo>
                  <a:cubicBezTo>
                    <a:pt x="1" y="1159"/>
                    <a:pt x="1" y="1387"/>
                    <a:pt x="69" y="1593"/>
                  </a:cubicBezTo>
                  <a:cubicBezTo>
                    <a:pt x="138" y="1798"/>
                    <a:pt x="229" y="1981"/>
                    <a:pt x="389" y="2141"/>
                  </a:cubicBezTo>
                  <a:cubicBezTo>
                    <a:pt x="457" y="2232"/>
                    <a:pt x="548" y="2278"/>
                    <a:pt x="617" y="2346"/>
                  </a:cubicBezTo>
                  <a:cubicBezTo>
                    <a:pt x="663" y="2392"/>
                    <a:pt x="708" y="2415"/>
                    <a:pt x="777" y="2437"/>
                  </a:cubicBezTo>
                  <a:cubicBezTo>
                    <a:pt x="868" y="2483"/>
                    <a:pt x="959" y="2529"/>
                    <a:pt x="1073" y="2551"/>
                  </a:cubicBezTo>
                  <a:cubicBezTo>
                    <a:pt x="1188" y="2574"/>
                    <a:pt x="1302" y="2597"/>
                    <a:pt x="1416" y="2597"/>
                  </a:cubicBezTo>
                  <a:cubicBezTo>
                    <a:pt x="1621" y="2574"/>
                    <a:pt x="1827" y="2529"/>
                    <a:pt x="2009" y="2415"/>
                  </a:cubicBezTo>
                  <a:cubicBezTo>
                    <a:pt x="2192" y="2300"/>
                    <a:pt x="2329" y="2163"/>
                    <a:pt x="2420" y="1981"/>
                  </a:cubicBezTo>
                  <a:cubicBezTo>
                    <a:pt x="2603" y="1661"/>
                    <a:pt x="2648" y="1296"/>
                    <a:pt x="2580" y="954"/>
                  </a:cubicBezTo>
                  <a:cubicBezTo>
                    <a:pt x="2534" y="794"/>
                    <a:pt x="2466" y="634"/>
                    <a:pt x="2375" y="520"/>
                  </a:cubicBezTo>
                  <a:cubicBezTo>
                    <a:pt x="2329" y="429"/>
                    <a:pt x="2260" y="337"/>
                    <a:pt x="2169" y="269"/>
                  </a:cubicBezTo>
                  <a:cubicBezTo>
                    <a:pt x="2123" y="223"/>
                    <a:pt x="2055" y="178"/>
                    <a:pt x="1986" y="132"/>
                  </a:cubicBezTo>
                  <a:cubicBezTo>
                    <a:pt x="1918" y="86"/>
                    <a:pt x="1827" y="64"/>
                    <a:pt x="1758" y="18"/>
                  </a:cubicBezTo>
                  <a:cubicBezTo>
                    <a:pt x="1713" y="6"/>
                    <a:pt x="1667" y="1"/>
                    <a:pt x="1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3825100" y="989275"/>
              <a:ext cx="63375" cy="71075"/>
            </a:xfrm>
            <a:custGeom>
              <a:avLst/>
              <a:gdLst/>
              <a:ahLst/>
              <a:cxnLst/>
              <a:rect l="l" t="t" r="r" b="b"/>
              <a:pathLst>
                <a:path w="2535" h="2843" extrusionOk="0">
                  <a:moveTo>
                    <a:pt x="1148" y="0"/>
                  </a:moveTo>
                  <a:cubicBezTo>
                    <a:pt x="1023" y="0"/>
                    <a:pt x="891" y="41"/>
                    <a:pt x="800" y="102"/>
                  </a:cubicBezTo>
                  <a:cubicBezTo>
                    <a:pt x="640" y="170"/>
                    <a:pt x="503" y="353"/>
                    <a:pt x="480" y="513"/>
                  </a:cubicBezTo>
                  <a:cubicBezTo>
                    <a:pt x="435" y="672"/>
                    <a:pt x="457" y="809"/>
                    <a:pt x="503" y="946"/>
                  </a:cubicBezTo>
                  <a:cubicBezTo>
                    <a:pt x="366" y="1015"/>
                    <a:pt x="252" y="1129"/>
                    <a:pt x="161" y="1266"/>
                  </a:cubicBezTo>
                  <a:cubicBezTo>
                    <a:pt x="1" y="1563"/>
                    <a:pt x="47" y="1928"/>
                    <a:pt x="183" y="2225"/>
                  </a:cubicBezTo>
                  <a:cubicBezTo>
                    <a:pt x="402" y="2596"/>
                    <a:pt x="809" y="2842"/>
                    <a:pt x="1224" y="2842"/>
                  </a:cubicBezTo>
                  <a:cubicBezTo>
                    <a:pt x="1243" y="2842"/>
                    <a:pt x="1261" y="2842"/>
                    <a:pt x="1279" y="2841"/>
                  </a:cubicBezTo>
                  <a:cubicBezTo>
                    <a:pt x="1507" y="2841"/>
                    <a:pt x="1736" y="2795"/>
                    <a:pt x="1918" y="2658"/>
                  </a:cubicBezTo>
                  <a:cubicBezTo>
                    <a:pt x="2101" y="2521"/>
                    <a:pt x="2261" y="2362"/>
                    <a:pt x="2375" y="2156"/>
                  </a:cubicBezTo>
                  <a:cubicBezTo>
                    <a:pt x="2466" y="1951"/>
                    <a:pt x="2534" y="1745"/>
                    <a:pt x="2534" y="1517"/>
                  </a:cubicBezTo>
                  <a:cubicBezTo>
                    <a:pt x="2534" y="1266"/>
                    <a:pt x="2466" y="1060"/>
                    <a:pt x="2352" y="832"/>
                  </a:cubicBezTo>
                  <a:cubicBezTo>
                    <a:pt x="2146" y="444"/>
                    <a:pt x="1736" y="147"/>
                    <a:pt x="1325" y="33"/>
                  </a:cubicBezTo>
                  <a:cubicBezTo>
                    <a:pt x="1271" y="11"/>
                    <a:pt x="1211" y="0"/>
                    <a:pt x="1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3880450" y="813200"/>
              <a:ext cx="55950" cy="57100"/>
            </a:xfrm>
            <a:custGeom>
              <a:avLst/>
              <a:gdLst/>
              <a:ahLst/>
              <a:cxnLst/>
              <a:rect l="l" t="t" r="r" b="b"/>
              <a:pathLst>
                <a:path w="2238" h="2284" extrusionOk="0">
                  <a:moveTo>
                    <a:pt x="1051" y="1"/>
                  </a:moveTo>
                  <a:cubicBezTo>
                    <a:pt x="960" y="1"/>
                    <a:pt x="868" y="1"/>
                    <a:pt x="777" y="23"/>
                  </a:cubicBezTo>
                  <a:cubicBezTo>
                    <a:pt x="731" y="23"/>
                    <a:pt x="709" y="46"/>
                    <a:pt x="663" y="46"/>
                  </a:cubicBezTo>
                  <a:cubicBezTo>
                    <a:pt x="594" y="92"/>
                    <a:pt x="480" y="115"/>
                    <a:pt x="412" y="183"/>
                  </a:cubicBezTo>
                  <a:cubicBezTo>
                    <a:pt x="343" y="229"/>
                    <a:pt x="252" y="274"/>
                    <a:pt x="206" y="366"/>
                  </a:cubicBezTo>
                  <a:cubicBezTo>
                    <a:pt x="138" y="411"/>
                    <a:pt x="92" y="503"/>
                    <a:pt x="47" y="571"/>
                  </a:cubicBezTo>
                  <a:cubicBezTo>
                    <a:pt x="24" y="662"/>
                    <a:pt x="1" y="754"/>
                    <a:pt x="1" y="845"/>
                  </a:cubicBezTo>
                  <a:cubicBezTo>
                    <a:pt x="1" y="936"/>
                    <a:pt x="24" y="1028"/>
                    <a:pt x="47" y="1119"/>
                  </a:cubicBezTo>
                  <a:cubicBezTo>
                    <a:pt x="92" y="1210"/>
                    <a:pt x="138" y="1279"/>
                    <a:pt x="206" y="1347"/>
                  </a:cubicBezTo>
                  <a:cubicBezTo>
                    <a:pt x="206" y="1484"/>
                    <a:pt x="229" y="1621"/>
                    <a:pt x="252" y="1758"/>
                  </a:cubicBezTo>
                  <a:cubicBezTo>
                    <a:pt x="275" y="1872"/>
                    <a:pt x="343" y="1986"/>
                    <a:pt x="435" y="2055"/>
                  </a:cubicBezTo>
                  <a:cubicBezTo>
                    <a:pt x="526" y="2146"/>
                    <a:pt x="617" y="2215"/>
                    <a:pt x="731" y="2237"/>
                  </a:cubicBezTo>
                  <a:cubicBezTo>
                    <a:pt x="834" y="2272"/>
                    <a:pt x="931" y="2283"/>
                    <a:pt x="1025" y="2283"/>
                  </a:cubicBezTo>
                  <a:cubicBezTo>
                    <a:pt x="1119" y="2283"/>
                    <a:pt x="1211" y="2272"/>
                    <a:pt x="1302" y="2260"/>
                  </a:cubicBezTo>
                  <a:cubicBezTo>
                    <a:pt x="1393" y="2237"/>
                    <a:pt x="1485" y="2192"/>
                    <a:pt x="1553" y="2146"/>
                  </a:cubicBezTo>
                  <a:cubicBezTo>
                    <a:pt x="1599" y="2123"/>
                    <a:pt x="1644" y="2123"/>
                    <a:pt x="1667" y="2078"/>
                  </a:cubicBezTo>
                  <a:cubicBezTo>
                    <a:pt x="1736" y="2032"/>
                    <a:pt x="1827" y="1986"/>
                    <a:pt x="1873" y="1918"/>
                  </a:cubicBezTo>
                  <a:cubicBezTo>
                    <a:pt x="1941" y="1849"/>
                    <a:pt x="2010" y="1758"/>
                    <a:pt x="2055" y="1690"/>
                  </a:cubicBezTo>
                  <a:cubicBezTo>
                    <a:pt x="2147" y="1507"/>
                    <a:pt x="2192" y="1347"/>
                    <a:pt x="2215" y="1142"/>
                  </a:cubicBezTo>
                  <a:cubicBezTo>
                    <a:pt x="2238" y="959"/>
                    <a:pt x="2169" y="777"/>
                    <a:pt x="2078" y="617"/>
                  </a:cubicBezTo>
                  <a:cubicBezTo>
                    <a:pt x="2078" y="571"/>
                    <a:pt x="2055" y="548"/>
                    <a:pt x="2032" y="525"/>
                  </a:cubicBezTo>
                  <a:cubicBezTo>
                    <a:pt x="1987" y="457"/>
                    <a:pt x="1941" y="366"/>
                    <a:pt x="1873" y="320"/>
                  </a:cubicBezTo>
                  <a:cubicBezTo>
                    <a:pt x="1804" y="274"/>
                    <a:pt x="1736" y="206"/>
                    <a:pt x="1667" y="160"/>
                  </a:cubicBezTo>
                  <a:cubicBezTo>
                    <a:pt x="1599" y="115"/>
                    <a:pt x="1507" y="92"/>
                    <a:pt x="1416" y="46"/>
                  </a:cubicBezTo>
                  <a:cubicBezTo>
                    <a:pt x="1393" y="46"/>
                    <a:pt x="1348" y="46"/>
                    <a:pt x="1325" y="23"/>
                  </a:cubicBezTo>
                  <a:cubicBezTo>
                    <a:pt x="1233" y="23"/>
                    <a:pt x="1142" y="1"/>
                    <a:pt x="1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3822825" y="620900"/>
              <a:ext cx="59950" cy="65075"/>
            </a:xfrm>
            <a:custGeom>
              <a:avLst/>
              <a:gdLst/>
              <a:ahLst/>
              <a:cxnLst/>
              <a:rect l="l" t="t" r="r" b="b"/>
              <a:pathLst>
                <a:path w="2398" h="2603" extrusionOk="0">
                  <a:moveTo>
                    <a:pt x="708" y="0"/>
                  </a:moveTo>
                  <a:cubicBezTo>
                    <a:pt x="586" y="0"/>
                    <a:pt x="465" y="31"/>
                    <a:pt x="343" y="92"/>
                  </a:cubicBezTo>
                  <a:cubicBezTo>
                    <a:pt x="206" y="183"/>
                    <a:pt x="69" y="343"/>
                    <a:pt x="23" y="503"/>
                  </a:cubicBezTo>
                  <a:cubicBezTo>
                    <a:pt x="1" y="685"/>
                    <a:pt x="1" y="891"/>
                    <a:pt x="92" y="1050"/>
                  </a:cubicBezTo>
                  <a:cubicBezTo>
                    <a:pt x="115" y="1073"/>
                    <a:pt x="138" y="1096"/>
                    <a:pt x="160" y="1119"/>
                  </a:cubicBezTo>
                  <a:cubicBezTo>
                    <a:pt x="138" y="1210"/>
                    <a:pt x="138" y="1279"/>
                    <a:pt x="138" y="1370"/>
                  </a:cubicBezTo>
                  <a:cubicBezTo>
                    <a:pt x="138" y="1484"/>
                    <a:pt x="160" y="1598"/>
                    <a:pt x="183" y="1712"/>
                  </a:cubicBezTo>
                  <a:cubicBezTo>
                    <a:pt x="229" y="1804"/>
                    <a:pt x="252" y="1872"/>
                    <a:pt x="297" y="1963"/>
                  </a:cubicBezTo>
                  <a:cubicBezTo>
                    <a:pt x="297" y="1986"/>
                    <a:pt x="320" y="2009"/>
                    <a:pt x="343" y="2055"/>
                  </a:cubicBezTo>
                  <a:cubicBezTo>
                    <a:pt x="411" y="2146"/>
                    <a:pt x="480" y="2214"/>
                    <a:pt x="548" y="2283"/>
                  </a:cubicBezTo>
                  <a:cubicBezTo>
                    <a:pt x="708" y="2420"/>
                    <a:pt x="799" y="2466"/>
                    <a:pt x="982" y="2534"/>
                  </a:cubicBezTo>
                  <a:cubicBezTo>
                    <a:pt x="1028" y="2557"/>
                    <a:pt x="1051" y="2557"/>
                    <a:pt x="1073" y="2557"/>
                  </a:cubicBezTo>
                  <a:cubicBezTo>
                    <a:pt x="1142" y="2580"/>
                    <a:pt x="1233" y="2602"/>
                    <a:pt x="1324" y="2602"/>
                  </a:cubicBezTo>
                  <a:cubicBezTo>
                    <a:pt x="1507" y="2602"/>
                    <a:pt x="1644" y="2557"/>
                    <a:pt x="1804" y="2466"/>
                  </a:cubicBezTo>
                  <a:cubicBezTo>
                    <a:pt x="1895" y="2443"/>
                    <a:pt x="1986" y="2374"/>
                    <a:pt x="2055" y="2306"/>
                  </a:cubicBezTo>
                  <a:cubicBezTo>
                    <a:pt x="2055" y="2283"/>
                    <a:pt x="2078" y="2283"/>
                    <a:pt x="2101" y="2260"/>
                  </a:cubicBezTo>
                  <a:cubicBezTo>
                    <a:pt x="2146" y="2192"/>
                    <a:pt x="2192" y="2123"/>
                    <a:pt x="2237" y="2077"/>
                  </a:cubicBezTo>
                  <a:cubicBezTo>
                    <a:pt x="2329" y="1895"/>
                    <a:pt x="2374" y="1689"/>
                    <a:pt x="2397" y="1484"/>
                  </a:cubicBezTo>
                  <a:cubicBezTo>
                    <a:pt x="2397" y="1119"/>
                    <a:pt x="2237" y="731"/>
                    <a:pt x="1964" y="503"/>
                  </a:cubicBezTo>
                  <a:cubicBezTo>
                    <a:pt x="1849" y="411"/>
                    <a:pt x="1758" y="343"/>
                    <a:pt x="1667" y="274"/>
                  </a:cubicBezTo>
                  <a:cubicBezTo>
                    <a:pt x="1553" y="229"/>
                    <a:pt x="1439" y="183"/>
                    <a:pt x="1324" y="137"/>
                  </a:cubicBezTo>
                  <a:cubicBezTo>
                    <a:pt x="1187" y="92"/>
                    <a:pt x="1028" y="46"/>
                    <a:pt x="891" y="23"/>
                  </a:cubicBezTo>
                  <a:cubicBezTo>
                    <a:pt x="830" y="8"/>
                    <a:pt x="769" y="0"/>
                    <a:pt x="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3623675" y="556425"/>
              <a:ext cx="63375" cy="66325"/>
            </a:xfrm>
            <a:custGeom>
              <a:avLst/>
              <a:gdLst/>
              <a:ahLst/>
              <a:cxnLst/>
              <a:rect l="l" t="t" r="r" b="b"/>
              <a:pathLst>
                <a:path w="2535" h="2653" extrusionOk="0">
                  <a:moveTo>
                    <a:pt x="1119" y="0"/>
                  </a:moveTo>
                  <a:cubicBezTo>
                    <a:pt x="868" y="0"/>
                    <a:pt x="617" y="69"/>
                    <a:pt x="411" y="206"/>
                  </a:cubicBezTo>
                  <a:cubicBezTo>
                    <a:pt x="252" y="297"/>
                    <a:pt x="137" y="434"/>
                    <a:pt x="92" y="616"/>
                  </a:cubicBezTo>
                  <a:cubicBezTo>
                    <a:pt x="46" y="753"/>
                    <a:pt x="69" y="913"/>
                    <a:pt x="115" y="1050"/>
                  </a:cubicBezTo>
                  <a:cubicBezTo>
                    <a:pt x="46" y="1141"/>
                    <a:pt x="1" y="1278"/>
                    <a:pt x="1" y="1415"/>
                  </a:cubicBezTo>
                  <a:cubicBezTo>
                    <a:pt x="1" y="1621"/>
                    <a:pt x="69" y="1872"/>
                    <a:pt x="183" y="2054"/>
                  </a:cubicBezTo>
                  <a:cubicBezTo>
                    <a:pt x="320" y="2237"/>
                    <a:pt x="480" y="2397"/>
                    <a:pt x="685" y="2488"/>
                  </a:cubicBezTo>
                  <a:cubicBezTo>
                    <a:pt x="864" y="2587"/>
                    <a:pt x="1043" y="2652"/>
                    <a:pt x="1252" y="2652"/>
                  </a:cubicBezTo>
                  <a:cubicBezTo>
                    <a:pt x="1283" y="2652"/>
                    <a:pt x="1315" y="2651"/>
                    <a:pt x="1347" y="2648"/>
                  </a:cubicBezTo>
                  <a:cubicBezTo>
                    <a:pt x="1439" y="2648"/>
                    <a:pt x="1553" y="2625"/>
                    <a:pt x="1667" y="2579"/>
                  </a:cubicBezTo>
                  <a:cubicBezTo>
                    <a:pt x="1849" y="2511"/>
                    <a:pt x="1941" y="2465"/>
                    <a:pt x="2100" y="2328"/>
                  </a:cubicBezTo>
                  <a:cubicBezTo>
                    <a:pt x="2260" y="2191"/>
                    <a:pt x="2374" y="1986"/>
                    <a:pt x="2443" y="1781"/>
                  </a:cubicBezTo>
                  <a:cubicBezTo>
                    <a:pt x="2466" y="1735"/>
                    <a:pt x="2489" y="1689"/>
                    <a:pt x="2489" y="1621"/>
                  </a:cubicBezTo>
                  <a:cubicBezTo>
                    <a:pt x="2511" y="1507"/>
                    <a:pt x="2534" y="1392"/>
                    <a:pt x="2534" y="1278"/>
                  </a:cubicBezTo>
                  <a:cubicBezTo>
                    <a:pt x="2511" y="1050"/>
                    <a:pt x="2466" y="822"/>
                    <a:pt x="2329" y="639"/>
                  </a:cubicBezTo>
                  <a:cubicBezTo>
                    <a:pt x="2215" y="457"/>
                    <a:pt x="2055" y="274"/>
                    <a:pt x="1827" y="183"/>
                  </a:cubicBezTo>
                  <a:cubicBezTo>
                    <a:pt x="1621" y="69"/>
                    <a:pt x="1370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3507275" y="709350"/>
              <a:ext cx="53650" cy="54800"/>
            </a:xfrm>
            <a:custGeom>
              <a:avLst/>
              <a:gdLst/>
              <a:ahLst/>
              <a:cxnLst/>
              <a:rect l="l" t="t" r="r" b="b"/>
              <a:pathLst>
                <a:path w="2146" h="2192" extrusionOk="0">
                  <a:moveTo>
                    <a:pt x="685" y="0"/>
                  </a:moveTo>
                  <a:cubicBezTo>
                    <a:pt x="594" y="0"/>
                    <a:pt x="502" y="23"/>
                    <a:pt x="411" y="69"/>
                  </a:cubicBezTo>
                  <a:cubicBezTo>
                    <a:pt x="343" y="92"/>
                    <a:pt x="251" y="137"/>
                    <a:pt x="206" y="206"/>
                  </a:cubicBezTo>
                  <a:cubicBezTo>
                    <a:pt x="137" y="274"/>
                    <a:pt x="91" y="343"/>
                    <a:pt x="46" y="434"/>
                  </a:cubicBezTo>
                  <a:cubicBezTo>
                    <a:pt x="0" y="525"/>
                    <a:pt x="0" y="617"/>
                    <a:pt x="0" y="708"/>
                  </a:cubicBezTo>
                  <a:cubicBezTo>
                    <a:pt x="0" y="890"/>
                    <a:pt x="69" y="1073"/>
                    <a:pt x="206" y="1187"/>
                  </a:cubicBezTo>
                  <a:cubicBezTo>
                    <a:pt x="206" y="1210"/>
                    <a:pt x="228" y="1210"/>
                    <a:pt x="228" y="1210"/>
                  </a:cubicBezTo>
                  <a:cubicBezTo>
                    <a:pt x="228" y="1301"/>
                    <a:pt x="251" y="1370"/>
                    <a:pt x="251" y="1461"/>
                  </a:cubicBezTo>
                  <a:cubicBezTo>
                    <a:pt x="274" y="1484"/>
                    <a:pt x="274" y="1507"/>
                    <a:pt x="274" y="1507"/>
                  </a:cubicBezTo>
                  <a:cubicBezTo>
                    <a:pt x="297" y="1575"/>
                    <a:pt x="320" y="1667"/>
                    <a:pt x="365" y="1712"/>
                  </a:cubicBezTo>
                  <a:cubicBezTo>
                    <a:pt x="365" y="1735"/>
                    <a:pt x="388" y="1758"/>
                    <a:pt x="388" y="1758"/>
                  </a:cubicBezTo>
                  <a:cubicBezTo>
                    <a:pt x="434" y="1826"/>
                    <a:pt x="480" y="1895"/>
                    <a:pt x="525" y="1940"/>
                  </a:cubicBezTo>
                  <a:cubicBezTo>
                    <a:pt x="639" y="2032"/>
                    <a:pt x="753" y="2100"/>
                    <a:pt x="913" y="2146"/>
                  </a:cubicBezTo>
                  <a:cubicBezTo>
                    <a:pt x="913" y="2169"/>
                    <a:pt x="936" y="2169"/>
                    <a:pt x="959" y="2169"/>
                  </a:cubicBezTo>
                  <a:cubicBezTo>
                    <a:pt x="1027" y="2192"/>
                    <a:pt x="1119" y="2192"/>
                    <a:pt x="1187" y="2192"/>
                  </a:cubicBezTo>
                  <a:cubicBezTo>
                    <a:pt x="1256" y="2192"/>
                    <a:pt x="1347" y="2169"/>
                    <a:pt x="1393" y="2169"/>
                  </a:cubicBezTo>
                  <a:lnTo>
                    <a:pt x="1415" y="2169"/>
                  </a:lnTo>
                  <a:cubicBezTo>
                    <a:pt x="1461" y="2146"/>
                    <a:pt x="1507" y="2123"/>
                    <a:pt x="1529" y="2123"/>
                  </a:cubicBezTo>
                  <a:cubicBezTo>
                    <a:pt x="1552" y="2100"/>
                    <a:pt x="1598" y="2100"/>
                    <a:pt x="1644" y="2077"/>
                  </a:cubicBezTo>
                  <a:cubicBezTo>
                    <a:pt x="1644" y="2077"/>
                    <a:pt x="1644" y="2055"/>
                    <a:pt x="1666" y="2055"/>
                  </a:cubicBezTo>
                  <a:cubicBezTo>
                    <a:pt x="1712" y="2032"/>
                    <a:pt x="1758" y="1986"/>
                    <a:pt x="1803" y="1940"/>
                  </a:cubicBezTo>
                  <a:cubicBezTo>
                    <a:pt x="1826" y="1918"/>
                    <a:pt x="1826" y="1918"/>
                    <a:pt x="1849" y="1895"/>
                  </a:cubicBezTo>
                  <a:cubicBezTo>
                    <a:pt x="1963" y="1758"/>
                    <a:pt x="2009" y="1689"/>
                    <a:pt x="2077" y="1507"/>
                  </a:cubicBezTo>
                  <a:cubicBezTo>
                    <a:pt x="2123" y="1415"/>
                    <a:pt x="2123" y="1301"/>
                    <a:pt x="2123" y="1210"/>
                  </a:cubicBezTo>
                  <a:cubicBezTo>
                    <a:pt x="2146" y="1119"/>
                    <a:pt x="2123" y="1005"/>
                    <a:pt x="2100" y="913"/>
                  </a:cubicBezTo>
                  <a:cubicBezTo>
                    <a:pt x="2100" y="890"/>
                    <a:pt x="2100" y="890"/>
                    <a:pt x="2100" y="868"/>
                  </a:cubicBezTo>
                  <a:cubicBezTo>
                    <a:pt x="2077" y="799"/>
                    <a:pt x="2032" y="708"/>
                    <a:pt x="2009" y="639"/>
                  </a:cubicBezTo>
                  <a:cubicBezTo>
                    <a:pt x="1986" y="594"/>
                    <a:pt x="1940" y="571"/>
                    <a:pt x="1918" y="525"/>
                  </a:cubicBezTo>
                  <a:cubicBezTo>
                    <a:pt x="1895" y="480"/>
                    <a:pt x="1849" y="434"/>
                    <a:pt x="1826" y="411"/>
                  </a:cubicBezTo>
                  <a:cubicBezTo>
                    <a:pt x="1758" y="343"/>
                    <a:pt x="1689" y="297"/>
                    <a:pt x="1621" y="251"/>
                  </a:cubicBezTo>
                  <a:cubicBezTo>
                    <a:pt x="1598" y="229"/>
                    <a:pt x="1575" y="229"/>
                    <a:pt x="1552" y="206"/>
                  </a:cubicBezTo>
                  <a:cubicBezTo>
                    <a:pt x="1529" y="206"/>
                    <a:pt x="1529" y="183"/>
                    <a:pt x="1507" y="183"/>
                  </a:cubicBezTo>
                  <a:cubicBezTo>
                    <a:pt x="1484" y="160"/>
                    <a:pt x="1461" y="114"/>
                    <a:pt x="1415" y="92"/>
                  </a:cubicBezTo>
                  <a:cubicBezTo>
                    <a:pt x="1300" y="42"/>
                    <a:pt x="1173" y="5"/>
                    <a:pt x="1051" y="5"/>
                  </a:cubicBezTo>
                  <a:cubicBezTo>
                    <a:pt x="1004" y="5"/>
                    <a:pt x="958" y="10"/>
                    <a:pt x="913" y="23"/>
                  </a:cubicBezTo>
                  <a:lnTo>
                    <a:pt x="868" y="23"/>
                  </a:lnTo>
                  <a:cubicBezTo>
                    <a:pt x="822" y="0"/>
                    <a:pt x="753" y="0"/>
                    <a:pt x="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3382875" y="814350"/>
              <a:ext cx="54800" cy="53900"/>
            </a:xfrm>
            <a:custGeom>
              <a:avLst/>
              <a:gdLst/>
              <a:ahLst/>
              <a:cxnLst/>
              <a:rect l="l" t="t" r="r" b="b"/>
              <a:pathLst>
                <a:path w="2192" h="2156" extrusionOk="0">
                  <a:moveTo>
                    <a:pt x="1119" y="0"/>
                  </a:moveTo>
                  <a:cubicBezTo>
                    <a:pt x="1050" y="23"/>
                    <a:pt x="959" y="23"/>
                    <a:pt x="868" y="46"/>
                  </a:cubicBezTo>
                  <a:cubicBezTo>
                    <a:pt x="845" y="46"/>
                    <a:pt x="845" y="46"/>
                    <a:pt x="822" y="69"/>
                  </a:cubicBezTo>
                  <a:cubicBezTo>
                    <a:pt x="799" y="69"/>
                    <a:pt x="776" y="91"/>
                    <a:pt x="754" y="91"/>
                  </a:cubicBezTo>
                  <a:cubicBezTo>
                    <a:pt x="639" y="91"/>
                    <a:pt x="548" y="114"/>
                    <a:pt x="434" y="183"/>
                  </a:cubicBezTo>
                  <a:cubicBezTo>
                    <a:pt x="388" y="206"/>
                    <a:pt x="343" y="251"/>
                    <a:pt x="297" y="297"/>
                  </a:cubicBezTo>
                  <a:cubicBezTo>
                    <a:pt x="229" y="365"/>
                    <a:pt x="160" y="479"/>
                    <a:pt x="114" y="594"/>
                  </a:cubicBezTo>
                  <a:cubicBezTo>
                    <a:pt x="114" y="616"/>
                    <a:pt x="114" y="639"/>
                    <a:pt x="92" y="685"/>
                  </a:cubicBezTo>
                  <a:cubicBezTo>
                    <a:pt x="92" y="685"/>
                    <a:pt x="92" y="708"/>
                    <a:pt x="92" y="731"/>
                  </a:cubicBezTo>
                  <a:cubicBezTo>
                    <a:pt x="92" y="753"/>
                    <a:pt x="69" y="776"/>
                    <a:pt x="69" y="799"/>
                  </a:cubicBezTo>
                  <a:cubicBezTo>
                    <a:pt x="69" y="799"/>
                    <a:pt x="46" y="799"/>
                    <a:pt x="46" y="822"/>
                  </a:cubicBezTo>
                  <a:cubicBezTo>
                    <a:pt x="0" y="1004"/>
                    <a:pt x="23" y="1141"/>
                    <a:pt x="46" y="1324"/>
                  </a:cubicBezTo>
                  <a:cubicBezTo>
                    <a:pt x="69" y="1415"/>
                    <a:pt x="114" y="1484"/>
                    <a:pt x="183" y="1552"/>
                  </a:cubicBezTo>
                  <a:cubicBezTo>
                    <a:pt x="183" y="1575"/>
                    <a:pt x="206" y="1575"/>
                    <a:pt x="206" y="1598"/>
                  </a:cubicBezTo>
                  <a:cubicBezTo>
                    <a:pt x="206" y="1598"/>
                    <a:pt x="206" y="1598"/>
                    <a:pt x="229" y="1621"/>
                  </a:cubicBezTo>
                  <a:cubicBezTo>
                    <a:pt x="229" y="1644"/>
                    <a:pt x="251" y="1666"/>
                    <a:pt x="274" y="1689"/>
                  </a:cubicBezTo>
                  <a:cubicBezTo>
                    <a:pt x="320" y="1758"/>
                    <a:pt x="365" y="1826"/>
                    <a:pt x="434" y="1895"/>
                  </a:cubicBezTo>
                  <a:cubicBezTo>
                    <a:pt x="434" y="1895"/>
                    <a:pt x="457" y="1917"/>
                    <a:pt x="457" y="1917"/>
                  </a:cubicBezTo>
                  <a:cubicBezTo>
                    <a:pt x="571" y="2009"/>
                    <a:pt x="571" y="2032"/>
                    <a:pt x="685" y="2077"/>
                  </a:cubicBezTo>
                  <a:cubicBezTo>
                    <a:pt x="708" y="2077"/>
                    <a:pt x="754" y="2100"/>
                    <a:pt x="776" y="2100"/>
                  </a:cubicBezTo>
                  <a:cubicBezTo>
                    <a:pt x="868" y="2146"/>
                    <a:pt x="959" y="2146"/>
                    <a:pt x="1027" y="2146"/>
                  </a:cubicBezTo>
                  <a:cubicBezTo>
                    <a:pt x="1061" y="2152"/>
                    <a:pt x="1092" y="2155"/>
                    <a:pt x="1123" y="2155"/>
                  </a:cubicBezTo>
                  <a:cubicBezTo>
                    <a:pt x="1197" y="2155"/>
                    <a:pt x="1266" y="2139"/>
                    <a:pt x="1347" y="2123"/>
                  </a:cubicBezTo>
                  <a:cubicBezTo>
                    <a:pt x="1415" y="2100"/>
                    <a:pt x="1484" y="2054"/>
                    <a:pt x="1552" y="2032"/>
                  </a:cubicBezTo>
                  <a:cubicBezTo>
                    <a:pt x="1575" y="2009"/>
                    <a:pt x="1598" y="2009"/>
                    <a:pt x="1621" y="1986"/>
                  </a:cubicBezTo>
                  <a:cubicBezTo>
                    <a:pt x="1689" y="1940"/>
                    <a:pt x="1758" y="1895"/>
                    <a:pt x="1803" y="1849"/>
                  </a:cubicBezTo>
                  <a:cubicBezTo>
                    <a:pt x="1826" y="1826"/>
                    <a:pt x="1849" y="1803"/>
                    <a:pt x="1872" y="1803"/>
                  </a:cubicBezTo>
                  <a:cubicBezTo>
                    <a:pt x="1918" y="1712"/>
                    <a:pt x="2009" y="1644"/>
                    <a:pt x="2055" y="1552"/>
                  </a:cubicBezTo>
                  <a:cubicBezTo>
                    <a:pt x="2077" y="1461"/>
                    <a:pt x="2123" y="1392"/>
                    <a:pt x="2146" y="1324"/>
                  </a:cubicBezTo>
                  <a:cubicBezTo>
                    <a:pt x="2146" y="1301"/>
                    <a:pt x="2146" y="1278"/>
                    <a:pt x="2146" y="1256"/>
                  </a:cubicBezTo>
                  <a:cubicBezTo>
                    <a:pt x="2169" y="1187"/>
                    <a:pt x="2191" y="1096"/>
                    <a:pt x="2191" y="1004"/>
                  </a:cubicBezTo>
                  <a:cubicBezTo>
                    <a:pt x="2191" y="1004"/>
                    <a:pt x="2191" y="982"/>
                    <a:pt x="2191" y="982"/>
                  </a:cubicBezTo>
                  <a:cubicBezTo>
                    <a:pt x="2169" y="913"/>
                    <a:pt x="2169" y="845"/>
                    <a:pt x="2146" y="776"/>
                  </a:cubicBezTo>
                  <a:cubicBezTo>
                    <a:pt x="2146" y="685"/>
                    <a:pt x="2100" y="594"/>
                    <a:pt x="2055" y="548"/>
                  </a:cubicBezTo>
                  <a:cubicBezTo>
                    <a:pt x="2055" y="525"/>
                    <a:pt x="2055" y="502"/>
                    <a:pt x="2032" y="479"/>
                  </a:cubicBezTo>
                  <a:cubicBezTo>
                    <a:pt x="1986" y="434"/>
                    <a:pt x="1940" y="365"/>
                    <a:pt x="1918" y="320"/>
                  </a:cubicBezTo>
                  <a:cubicBezTo>
                    <a:pt x="1895" y="320"/>
                    <a:pt x="1895" y="297"/>
                    <a:pt x="1895" y="297"/>
                  </a:cubicBezTo>
                  <a:cubicBezTo>
                    <a:pt x="1872" y="297"/>
                    <a:pt x="1872" y="274"/>
                    <a:pt x="1849" y="274"/>
                  </a:cubicBezTo>
                  <a:cubicBezTo>
                    <a:pt x="1803" y="228"/>
                    <a:pt x="1758" y="183"/>
                    <a:pt x="1689" y="160"/>
                  </a:cubicBezTo>
                  <a:cubicBezTo>
                    <a:pt x="1621" y="114"/>
                    <a:pt x="1552" y="91"/>
                    <a:pt x="1484" y="46"/>
                  </a:cubicBezTo>
                  <a:lnTo>
                    <a:pt x="1415" y="46"/>
                  </a:lnTo>
                  <a:cubicBezTo>
                    <a:pt x="1324" y="23"/>
                    <a:pt x="1210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3384000" y="968850"/>
              <a:ext cx="55375" cy="58350"/>
            </a:xfrm>
            <a:custGeom>
              <a:avLst/>
              <a:gdLst/>
              <a:ahLst/>
              <a:cxnLst/>
              <a:rect l="l" t="t" r="r" b="b"/>
              <a:pathLst>
                <a:path w="2215" h="2334" extrusionOk="0">
                  <a:moveTo>
                    <a:pt x="946" y="0"/>
                  </a:moveTo>
                  <a:cubicBezTo>
                    <a:pt x="830" y="0"/>
                    <a:pt x="715" y="27"/>
                    <a:pt x="617" y="97"/>
                  </a:cubicBezTo>
                  <a:cubicBezTo>
                    <a:pt x="526" y="166"/>
                    <a:pt x="435" y="234"/>
                    <a:pt x="366" y="303"/>
                  </a:cubicBezTo>
                  <a:cubicBezTo>
                    <a:pt x="275" y="394"/>
                    <a:pt x="206" y="485"/>
                    <a:pt x="161" y="599"/>
                  </a:cubicBezTo>
                  <a:cubicBezTo>
                    <a:pt x="115" y="713"/>
                    <a:pt x="47" y="805"/>
                    <a:pt x="47" y="919"/>
                  </a:cubicBezTo>
                  <a:cubicBezTo>
                    <a:pt x="24" y="1010"/>
                    <a:pt x="1" y="1101"/>
                    <a:pt x="1" y="1193"/>
                  </a:cubicBezTo>
                  <a:cubicBezTo>
                    <a:pt x="1" y="1284"/>
                    <a:pt x="24" y="1375"/>
                    <a:pt x="47" y="1444"/>
                  </a:cubicBezTo>
                  <a:cubicBezTo>
                    <a:pt x="47" y="1489"/>
                    <a:pt x="47" y="1512"/>
                    <a:pt x="69" y="1535"/>
                  </a:cubicBezTo>
                  <a:cubicBezTo>
                    <a:pt x="92" y="1604"/>
                    <a:pt x="115" y="1695"/>
                    <a:pt x="161" y="1763"/>
                  </a:cubicBezTo>
                  <a:cubicBezTo>
                    <a:pt x="206" y="1832"/>
                    <a:pt x="275" y="1900"/>
                    <a:pt x="320" y="1969"/>
                  </a:cubicBezTo>
                  <a:cubicBezTo>
                    <a:pt x="343" y="1992"/>
                    <a:pt x="343" y="1992"/>
                    <a:pt x="366" y="2014"/>
                  </a:cubicBezTo>
                  <a:cubicBezTo>
                    <a:pt x="435" y="2083"/>
                    <a:pt x="503" y="2129"/>
                    <a:pt x="572" y="2174"/>
                  </a:cubicBezTo>
                  <a:cubicBezTo>
                    <a:pt x="640" y="2220"/>
                    <a:pt x="731" y="2243"/>
                    <a:pt x="800" y="2266"/>
                  </a:cubicBezTo>
                  <a:cubicBezTo>
                    <a:pt x="914" y="2311"/>
                    <a:pt x="1028" y="2334"/>
                    <a:pt x="1142" y="2334"/>
                  </a:cubicBezTo>
                  <a:lnTo>
                    <a:pt x="1211" y="2334"/>
                  </a:lnTo>
                  <a:cubicBezTo>
                    <a:pt x="1302" y="2334"/>
                    <a:pt x="1393" y="2311"/>
                    <a:pt x="1462" y="2288"/>
                  </a:cubicBezTo>
                  <a:cubicBezTo>
                    <a:pt x="1644" y="2243"/>
                    <a:pt x="1758" y="2174"/>
                    <a:pt x="1895" y="2037"/>
                  </a:cubicBezTo>
                  <a:cubicBezTo>
                    <a:pt x="1918" y="2014"/>
                    <a:pt x="1964" y="1969"/>
                    <a:pt x="1987" y="1923"/>
                  </a:cubicBezTo>
                  <a:cubicBezTo>
                    <a:pt x="2010" y="1900"/>
                    <a:pt x="2055" y="1855"/>
                    <a:pt x="2078" y="1809"/>
                  </a:cubicBezTo>
                  <a:cubicBezTo>
                    <a:pt x="2124" y="1718"/>
                    <a:pt x="2169" y="1604"/>
                    <a:pt x="2192" y="1512"/>
                  </a:cubicBezTo>
                  <a:cubicBezTo>
                    <a:pt x="2215" y="1307"/>
                    <a:pt x="2215" y="1216"/>
                    <a:pt x="2192" y="1010"/>
                  </a:cubicBezTo>
                  <a:cubicBezTo>
                    <a:pt x="2169" y="987"/>
                    <a:pt x="2169" y="964"/>
                    <a:pt x="2169" y="942"/>
                  </a:cubicBezTo>
                  <a:cubicBezTo>
                    <a:pt x="2146" y="873"/>
                    <a:pt x="2101" y="805"/>
                    <a:pt x="2078" y="736"/>
                  </a:cubicBezTo>
                  <a:cubicBezTo>
                    <a:pt x="2055" y="713"/>
                    <a:pt x="2055" y="713"/>
                    <a:pt x="2055" y="691"/>
                  </a:cubicBezTo>
                  <a:cubicBezTo>
                    <a:pt x="2010" y="645"/>
                    <a:pt x="1964" y="576"/>
                    <a:pt x="1918" y="531"/>
                  </a:cubicBezTo>
                  <a:cubicBezTo>
                    <a:pt x="1918" y="531"/>
                    <a:pt x="1918" y="531"/>
                    <a:pt x="1895" y="508"/>
                  </a:cubicBezTo>
                  <a:cubicBezTo>
                    <a:pt x="1850" y="462"/>
                    <a:pt x="1781" y="417"/>
                    <a:pt x="1736" y="394"/>
                  </a:cubicBezTo>
                  <a:cubicBezTo>
                    <a:pt x="1736" y="371"/>
                    <a:pt x="1713" y="371"/>
                    <a:pt x="1713" y="371"/>
                  </a:cubicBezTo>
                  <a:cubicBezTo>
                    <a:pt x="1667" y="348"/>
                    <a:pt x="1599" y="325"/>
                    <a:pt x="1553" y="303"/>
                  </a:cubicBezTo>
                  <a:cubicBezTo>
                    <a:pt x="1439" y="166"/>
                    <a:pt x="1325" y="51"/>
                    <a:pt x="1165" y="29"/>
                  </a:cubicBezTo>
                  <a:cubicBezTo>
                    <a:pt x="1094" y="11"/>
                    <a:pt x="1020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3496425" y="1096150"/>
              <a:ext cx="64500" cy="61400"/>
            </a:xfrm>
            <a:custGeom>
              <a:avLst/>
              <a:gdLst/>
              <a:ahLst/>
              <a:cxnLst/>
              <a:rect l="l" t="t" r="r" b="b"/>
              <a:pathLst>
                <a:path w="2580" h="2456" extrusionOk="0">
                  <a:moveTo>
                    <a:pt x="976" y="0"/>
                  </a:moveTo>
                  <a:cubicBezTo>
                    <a:pt x="956" y="0"/>
                    <a:pt x="935" y="1"/>
                    <a:pt x="914" y="4"/>
                  </a:cubicBezTo>
                  <a:cubicBezTo>
                    <a:pt x="868" y="4"/>
                    <a:pt x="799" y="4"/>
                    <a:pt x="731" y="27"/>
                  </a:cubicBezTo>
                  <a:cubicBezTo>
                    <a:pt x="617" y="49"/>
                    <a:pt x="525" y="118"/>
                    <a:pt x="434" y="186"/>
                  </a:cubicBezTo>
                  <a:cubicBezTo>
                    <a:pt x="411" y="209"/>
                    <a:pt x="389" y="232"/>
                    <a:pt x="366" y="278"/>
                  </a:cubicBezTo>
                  <a:cubicBezTo>
                    <a:pt x="320" y="323"/>
                    <a:pt x="252" y="392"/>
                    <a:pt x="206" y="483"/>
                  </a:cubicBezTo>
                  <a:cubicBezTo>
                    <a:pt x="137" y="574"/>
                    <a:pt x="92" y="689"/>
                    <a:pt x="69" y="803"/>
                  </a:cubicBezTo>
                  <a:cubicBezTo>
                    <a:pt x="1" y="1031"/>
                    <a:pt x="1" y="1305"/>
                    <a:pt x="69" y="1533"/>
                  </a:cubicBezTo>
                  <a:cubicBezTo>
                    <a:pt x="115" y="1624"/>
                    <a:pt x="137" y="1693"/>
                    <a:pt x="183" y="1784"/>
                  </a:cubicBezTo>
                  <a:cubicBezTo>
                    <a:pt x="183" y="1807"/>
                    <a:pt x="206" y="1830"/>
                    <a:pt x="229" y="1853"/>
                  </a:cubicBezTo>
                  <a:cubicBezTo>
                    <a:pt x="274" y="1921"/>
                    <a:pt x="320" y="2012"/>
                    <a:pt x="389" y="2058"/>
                  </a:cubicBezTo>
                  <a:cubicBezTo>
                    <a:pt x="457" y="2127"/>
                    <a:pt x="525" y="2172"/>
                    <a:pt x="594" y="2218"/>
                  </a:cubicBezTo>
                  <a:cubicBezTo>
                    <a:pt x="799" y="2378"/>
                    <a:pt x="1028" y="2423"/>
                    <a:pt x="1279" y="2446"/>
                  </a:cubicBezTo>
                  <a:cubicBezTo>
                    <a:pt x="1312" y="2453"/>
                    <a:pt x="1348" y="2456"/>
                    <a:pt x="1384" y="2456"/>
                  </a:cubicBezTo>
                  <a:cubicBezTo>
                    <a:pt x="1471" y="2456"/>
                    <a:pt x="1563" y="2439"/>
                    <a:pt x="1644" y="2423"/>
                  </a:cubicBezTo>
                  <a:cubicBezTo>
                    <a:pt x="1667" y="2400"/>
                    <a:pt x="1690" y="2400"/>
                    <a:pt x="1735" y="2400"/>
                  </a:cubicBezTo>
                  <a:cubicBezTo>
                    <a:pt x="1804" y="2355"/>
                    <a:pt x="1895" y="2332"/>
                    <a:pt x="1963" y="2286"/>
                  </a:cubicBezTo>
                  <a:cubicBezTo>
                    <a:pt x="2032" y="2264"/>
                    <a:pt x="2055" y="2218"/>
                    <a:pt x="2123" y="2195"/>
                  </a:cubicBezTo>
                  <a:cubicBezTo>
                    <a:pt x="2169" y="2149"/>
                    <a:pt x="2215" y="2127"/>
                    <a:pt x="2237" y="2081"/>
                  </a:cubicBezTo>
                  <a:cubicBezTo>
                    <a:pt x="2306" y="2012"/>
                    <a:pt x="2352" y="1944"/>
                    <a:pt x="2397" y="1876"/>
                  </a:cubicBezTo>
                  <a:cubicBezTo>
                    <a:pt x="2443" y="1784"/>
                    <a:pt x="2488" y="1716"/>
                    <a:pt x="2511" y="1624"/>
                  </a:cubicBezTo>
                  <a:cubicBezTo>
                    <a:pt x="2511" y="1602"/>
                    <a:pt x="2534" y="1579"/>
                    <a:pt x="2534" y="1533"/>
                  </a:cubicBezTo>
                  <a:cubicBezTo>
                    <a:pt x="2557" y="1465"/>
                    <a:pt x="2580" y="1373"/>
                    <a:pt x="2580" y="1282"/>
                  </a:cubicBezTo>
                  <a:cubicBezTo>
                    <a:pt x="2580" y="1099"/>
                    <a:pt x="2534" y="940"/>
                    <a:pt x="2443" y="780"/>
                  </a:cubicBezTo>
                  <a:cubicBezTo>
                    <a:pt x="2374" y="643"/>
                    <a:pt x="2260" y="506"/>
                    <a:pt x="2123" y="415"/>
                  </a:cubicBezTo>
                  <a:cubicBezTo>
                    <a:pt x="2100" y="415"/>
                    <a:pt x="2100" y="415"/>
                    <a:pt x="2078" y="392"/>
                  </a:cubicBezTo>
                  <a:cubicBezTo>
                    <a:pt x="2032" y="369"/>
                    <a:pt x="1963" y="346"/>
                    <a:pt x="1895" y="323"/>
                  </a:cubicBezTo>
                  <a:lnTo>
                    <a:pt x="1872" y="323"/>
                  </a:lnTo>
                  <a:cubicBezTo>
                    <a:pt x="1804" y="301"/>
                    <a:pt x="1712" y="301"/>
                    <a:pt x="1644" y="301"/>
                  </a:cubicBezTo>
                  <a:cubicBezTo>
                    <a:pt x="1598" y="301"/>
                    <a:pt x="1553" y="301"/>
                    <a:pt x="1507" y="323"/>
                  </a:cubicBezTo>
                  <a:cubicBezTo>
                    <a:pt x="1484" y="278"/>
                    <a:pt x="1461" y="232"/>
                    <a:pt x="1416" y="186"/>
                  </a:cubicBezTo>
                  <a:cubicBezTo>
                    <a:pt x="1293" y="84"/>
                    <a:pt x="1152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3649350" y="1068850"/>
              <a:ext cx="67375" cy="59375"/>
            </a:xfrm>
            <a:custGeom>
              <a:avLst/>
              <a:gdLst/>
              <a:ahLst/>
              <a:cxnLst/>
              <a:rect l="l" t="t" r="r" b="b"/>
              <a:pathLst>
                <a:path w="2695" h="2375" extrusionOk="0">
                  <a:moveTo>
                    <a:pt x="1530" y="0"/>
                  </a:moveTo>
                  <a:cubicBezTo>
                    <a:pt x="1439" y="0"/>
                    <a:pt x="1347" y="0"/>
                    <a:pt x="1279" y="46"/>
                  </a:cubicBezTo>
                  <a:cubicBezTo>
                    <a:pt x="1119" y="92"/>
                    <a:pt x="982" y="160"/>
                    <a:pt x="868" y="274"/>
                  </a:cubicBezTo>
                  <a:cubicBezTo>
                    <a:pt x="845" y="274"/>
                    <a:pt x="845" y="297"/>
                    <a:pt x="845" y="297"/>
                  </a:cubicBezTo>
                  <a:lnTo>
                    <a:pt x="708" y="297"/>
                  </a:lnTo>
                  <a:cubicBezTo>
                    <a:pt x="526" y="297"/>
                    <a:pt x="343" y="365"/>
                    <a:pt x="229" y="502"/>
                  </a:cubicBezTo>
                  <a:lnTo>
                    <a:pt x="115" y="639"/>
                  </a:lnTo>
                  <a:cubicBezTo>
                    <a:pt x="46" y="753"/>
                    <a:pt x="24" y="868"/>
                    <a:pt x="24" y="982"/>
                  </a:cubicBezTo>
                  <a:cubicBezTo>
                    <a:pt x="1" y="1050"/>
                    <a:pt x="1" y="1096"/>
                    <a:pt x="24" y="1141"/>
                  </a:cubicBezTo>
                  <a:cubicBezTo>
                    <a:pt x="24" y="1278"/>
                    <a:pt x="46" y="1370"/>
                    <a:pt x="92" y="1484"/>
                  </a:cubicBezTo>
                  <a:cubicBezTo>
                    <a:pt x="160" y="1689"/>
                    <a:pt x="275" y="1872"/>
                    <a:pt x="434" y="2032"/>
                  </a:cubicBezTo>
                  <a:cubicBezTo>
                    <a:pt x="594" y="2169"/>
                    <a:pt x="800" y="2306"/>
                    <a:pt x="1005" y="2351"/>
                  </a:cubicBezTo>
                  <a:cubicBezTo>
                    <a:pt x="1119" y="2363"/>
                    <a:pt x="1233" y="2374"/>
                    <a:pt x="1345" y="2374"/>
                  </a:cubicBezTo>
                  <a:cubicBezTo>
                    <a:pt x="1456" y="2374"/>
                    <a:pt x="1564" y="2363"/>
                    <a:pt x="1667" y="2328"/>
                  </a:cubicBezTo>
                  <a:cubicBezTo>
                    <a:pt x="2101" y="2191"/>
                    <a:pt x="2420" y="1872"/>
                    <a:pt x="2557" y="1438"/>
                  </a:cubicBezTo>
                  <a:cubicBezTo>
                    <a:pt x="2694" y="959"/>
                    <a:pt x="2511" y="388"/>
                    <a:pt x="2078" y="137"/>
                  </a:cubicBezTo>
                  <a:cubicBezTo>
                    <a:pt x="1918" y="46"/>
                    <a:pt x="1781" y="23"/>
                    <a:pt x="15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3726400" y="889675"/>
              <a:ext cx="62775" cy="62325"/>
            </a:xfrm>
            <a:custGeom>
              <a:avLst/>
              <a:gdLst/>
              <a:ahLst/>
              <a:cxnLst/>
              <a:rect l="l" t="t" r="r" b="b"/>
              <a:pathLst>
                <a:path w="2511" h="2493" extrusionOk="0">
                  <a:moveTo>
                    <a:pt x="1073" y="0"/>
                  </a:moveTo>
                  <a:cubicBezTo>
                    <a:pt x="1004" y="23"/>
                    <a:pt x="959" y="23"/>
                    <a:pt x="890" y="46"/>
                  </a:cubicBezTo>
                  <a:cubicBezTo>
                    <a:pt x="799" y="69"/>
                    <a:pt x="685" y="114"/>
                    <a:pt x="594" y="183"/>
                  </a:cubicBezTo>
                  <a:cubicBezTo>
                    <a:pt x="434" y="274"/>
                    <a:pt x="320" y="411"/>
                    <a:pt x="274" y="594"/>
                  </a:cubicBezTo>
                  <a:cubicBezTo>
                    <a:pt x="251" y="639"/>
                    <a:pt x="251" y="685"/>
                    <a:pt x="251" y="731"/>
                  </a:cubicBezTo>
                  <a:cubicBezTo>
                    <a:pt x="228" y="753"/>
                    <a:pt x="228" y="753"/>
                    <a:pt x="206" y="776"/>
                  </a:cubicBezTo>
                  <a:cubicBezTo>
                    <a:pt x="91" y="913"/>
                    <a:pt x="0" y="1073"/>
                    <a:pt x="0" y="1255"/>
                  </a:cubicBezTo>
                  <a:cubicBezTo>
                    <a:pt x="23" y="1484"/>
                    <a:pt x="69" y="1712"/>
                    <a:pt x="206" y="1895"/>
                  </a:cubicBezTo>
                  <a:cubicBezTo>
                    <a:pt x="320" y="2077"/>
                    <a:pt x="479" y="2237"/>
                    <a:pt x="662" y="2351"/>
                  </a:cubicBezTo>
                  <a:cubicBezTo>
                    <a:pt x="840" y="2430"/>
                    <a:pt x="1019" y="2492"/>
                    <a:pt x="1212" y="2492"/>
                  </a:cubicBezTo>
                  <a:cubicBezTo>
                    <a:pt x="1242" y="2492"/>
                    <a:pt x="1271" y="2491"/>
                    <a:pt x="1301" y="2488"/>
                  </a:cubicBezTo>
                  <a:cubicBezTo>
                    <a:pt x="1507" y="2488"/>
                    <a:pt x="1735" y="2442"/>
                    <a:pt x="1917" y="2305"/>
                  </a:cubicBezTo>
                  <a:cubicBezTo>
                    <a:pt x="2100" y="2191"/>
                    <a:pt x="2260" y="2032"/>
                    <a:pt x="2351" y="1849"/>
                  </a:cubicBezTo>
                  <a:cubicBezTo>
                    <a:pt x="2442" y="1644"/>
                    <a:pt x="2511" y="1438"/>
                    <a:pt x="2511" y="1233"/>
                  </a:cubicBezTo>
                  <a:cubicBezTo>
                    <a:pt x="2511" y="1004"/>
                    <a:pt x="2465" y="776"/>
                    <a:pt x="2351" y="594"/>
                  </a:cubicBezTo>
                  <a:cubicBezTo>
                    <a:pt x="2283" y="525"/>
                    <a:pt x="2237" y="434"/>
                    <a:pt x="2146" y="365"/>
                  </a:cubicBezTo>
                  <a:cubicBezTo>
                    <a:pt x="2077" y="274"/>
                    <a:pt x="1986" y="206"/>
                    <a:pt x="1895" y="160"/>
                  </a:cubicBezTo>
                  <a:cubicBezTo>
                    <a:pt x="1689" y="46"/>
                    <a:pt x="1461" y="0"/>
                    <a:pt x="1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3695000" y="733650"/>
              <a:ext cx="61650" cy="58450"/>
            </a:xfrm>
            <a:custGeom>
              <a:avLst/>
              <a:gdLst/>
              <a:ahLst/>
              <a:cxnLst/>
              <a:rect l="l" t="t" r="r" b="b"/>
              <a:pathLst>
                <a:path w="2466" h="2338" extrusionOk="0">
                  <a:moveTo>
                    <a:pt x="1212" y="0"/>
                  </a:moveTo>
                  <a:cubicBezTo>
                    <a:pt x="1175" y="0"/>
                    <a:pt x="1136" y="3"/>
                    <a:pt x="1096" y="10"/>
                  </a:cubicBezTo>
                  <a:cubicBezTo>
                    <a:pt x="914" y="10"/>
                    <a:pt x="708" y="33"/>
                    <a:pt x="526" y="124"/>
                  </a:cubicBezTo>
                  <a:cubicBezTo>
                    <a:pt x="434" y="124"/>
                    <a:pt x="343" y="170"/>
                    <a:pt x="275" y="238"/>
                  </a:cubicBezTo>
                  <a:cubicBezTo>
                    <a:pt x="206" y="284"/>
                    <a:pt x="138" y="352"/>
                    <a:pt x="92" y="443"/>
                  </a:cubicBezTo>
                  <a:cubicBezTo>
                    <a:pt x="46" y="512"/>
                    <a:pt x="24" y="603"/>
                    <a:pt x="24" y="695"/>
                  </a:cubicBezTo>
                  <a:cubicBezTo>
                    <a:pt x="1" y="786"/>
                    <a:pt x="1" y="877"/>
                    <a:pt x="24" y="968"/>
                  </a:cubicBezTo>
                  <a:cubicBezTo>
                    <a:pt x="92" y="1128"/>
                    <a:pt x="183" y="1311"/>
                    <a:pt x="343" y="1379"/>
                  </a:cubicBezTo>
                  <a:cubicBezTo>
                    <a:pt x="389" y="1402"/>
                    <a:pt x="412" y="1402"/>
                    <a:pt x="434" y="1425"/>
                  </a:cubicBezTo>
                  <a:cubicBezTo>
                    <a:pt x="434" y="1471"/>
                    <a:pt x="457" y="1516"/>
                    <a:pt x="480" y="1562"/>
                  </a:cubicBezTo>
                  <a:cubicBezTo>
                    <a:pt x="503" y="1630"/>
                    <a:pt x="526" y="1699"/>
                    <a:pt x="549" y="1767"/>
                  </a:cubicBezTo>
                  <a:cubicBezTo>
                    <a:pt x="571" y="1790"/>
                    <a:pt x="571" y="1813"/>
                    <a:pt x="594" y="1813"/>
                  </a:cubicBezTo>
                  <a:cubicBezTo>
                    <a:pt x="640" y="1904"/>
                    <a:pt x="708" y="1996"/>
                    <a:pt x="777" y="2041"/>
                  </a:cubicBezTo>
                  <a:cubicBezTo>
                    <a:pt x="845" y="2087"/>
                    <a:pt x="891" y="2155"/>
                    <a:pt x="959" y="2178"/>
                  </a:cubicBezTo>
                  <a:cubicBezTo>
                    <a:pt x="1005" y="2201"/>
                    <a:pt x="1051" y="2224"/>
                    <a:pt x="1096" y="2247"/>
                  </a:cubicBezTo>
                  <a:cubicBezTo>
                    <a:pt x="1142" y="2269"/>
                    <a:pt x="1188" y="2292"/>
                    <a:pt x="1233" y="2292"/>
                  </a:cubicBezTo>
                  <a:cubicBezTo>
                    <a:pt x="1256" y="2315"/>
                    <a:pt x="1302" y="2315"/>
                    <a:pt x="1347" y="2315"/>
                  </a:cubicBezTo>
                  <a:cubicBezTo>
                    <a:pt x="1370" y="2315"/>
                    <a:pt x="1416" y="2338"/>
                    <a:pt x="1462" y="2338"/>
                  </a:cubicBezTo>
                  <a:lnTo>
                    <a:pt x="1484" y="2338"/>
                  </a:lnTo>
                  <a:cubicBezTo>
                    <a:pt x="1553" y="2315"/>
                    <a:pt x="1621" y="2315"/>
                    <a:pt x="1690" y="2292"/>
                  </a:cubicBezTo>
                  <a:cubicBezTo>
                    <a:pt x="1781" y="2292"/>
                    <a:pt x="1850" y="2247"/>
                    <a:pt x="1918" y="2224"/>
                  </a:cubicBezTo>
                  <a:cubicBezTo>
                    <a:pt x="1941" y="2201"/>
                    <a:pt x="1964" y="2201"/>
                    <a:pt x="1964" y="2178"/>
                  </a:cubicBezTo>
                  <a:cubicBezTo>
                    <a:pt x="2032" y="2133"/>
                    <a:pt x="2101" y="2087"/>
                    <a:pt x="2146" y="2041"/>
                  </a:cubicBezTo>
                  <a:cubicBezTo>
                    <a:pt x="2215" y="1973"/>
                    <a:pt x="2283" y="1881"/>
                    <a:pt x="2329" y="1790"/>
                  </a:cubicBezTo>
                  <a:cubicBezTo>
                    <a:pt x="2375" y="1699"/>
                    <a:pt x="2420" y="1608"/>
                    <a:pt x="2443" y="1516"/>
                  </a:cubicBezTo>
                  <a:cubicBezTo>
                    <a:pt x="2443" y="1402"/>
                    <a:pt x="2466" y="1311"/>
                    <a:pt x="2466" y="1197"/>
                  </a:cubicBezTo>
                  <a:cubicBezTo>
                    <a:pt x="2466" y="1105"/>
                    <a:pt x="2443" y="991"/>
                    <a:pt x="2420" y="877"/>
                  </a:cubicBezTo>
                  <a:cubicBezTo>
                    <a:pt x="2397" y="809"/>
                    <a:pt x="2352" y="740"/>
                    <a:pt x="2329" y="672"/>
                  </a:cubicBezTo>
                  <a:cubicBezTo>
                    <a:pt x="2306" y="649"/>
                    <a:pt x="2306" y="626"/>
                    <a:pt x="2283" y="603"/>
                  </a:cubicBezTo>
                  <a:cubicBezTo>
                    <a:pt x="2238" y="535"/>
                    <a:pt x="2192" y="466"/>
                    <a:pt x="2146" y="421"/>
                  </a:cubicBezTo>
                  <a:cubicBezTo>
                    <a:pt x="2123" y="398"/>
                    <a:pt x="2123" y="375"/>
                    <a:pt x="2101" y="352"/>
                  </a:cubicBezTo>
                  <a:cubicBezTo>
                    <a:pt x="2009" y="284"/>
                    <a:pt x="1918" y="215"/>
                    <a:pt x="1827" y="170"/>
                  </a:cubicBezTo>
                  <a:cubicBezTo>
                    <a:pt x="1713" y="124"/>
                    <a:pt x="1598" y="55"/>
                    <a:pt x="1484" y="33"/>
                  </a:cubicBezTo>
                  <a:cubicBezTo>
                    <a:pt x="1388" y="16"/>
                    <a:pt x="1302" y="0"/>
                    <a:pt x="1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3575750" y="855325"/>
              <a:ext cx="57650" cy="66900"/>
            </a:xfrm>
            <a:custGeom>
              <a:avLst/>
              <a:gdLst/>
              <a:ahLst/>
              <a:cxnLst/>
              <a:rect l="l" t="t" r="r" b="b"/>
              <a:pathLst>
                <a:path w="2306" h="2676" extrusionOk="0">
                  <a:moveTo>
                    <a:pt x="1223" y="0"/>
                  </a:moveTo>
                  <a:cubicBezTo>
                    <a:pt x="1196" y="0"/>
                    <a:pt x="1169" y="2"/>
                    <a:pt x="1141" y="5"/>
                  </a:cubicBezTo>
                  <a:cubicBezTo>
                    <a:pt x="982" y="27"/>
                    <a:pt x="868" y="50"/>
                    <a:pt x="708" y="119"/>
                  </a:cubicBezTo>
                  <a:cubicBezTo>
                    <a:pt x="617" y="164"/>
                    <a:pt x="548" y="233"/>
                    <a:pt x="480" y="278"/>
                  </a:cubicBezTo>
                  <a:cubicBezTo>
                    <a:pt x="343" y="415"/>
                    <a:pt x="274" y="598"/>
                    <a:pt x="274" y="781"/>
                  </a:cubicBezTo>
                  <a:cubicBezTo>
                    <a:pt x="274" y="963"/>
                    <a:pt x="343" y="1146"/>
                    <a:pt x="480" y="1283"/>
                  </a:cubicBezTo>
                  <a:cubicBezTo>
                    <a:pt x="502" y="1283"/>
                    <a:pt x="502" y="1306"/>
                    <a:pt x="525" y="1306"/>
                  </a:cubicBezTo>
                  <a:cubicBezTo>
                    <a:pt x="388" y="1328"/>
                    <a:pt x="297" y="1397"/>
                    <a:pt x="206" y="1488"/>
                  </a:cubicBezTo>
                  <a:cubicBezTo>
                    <a:pt x="69" y="1602"/>
                    <a:pt x="0" y="1808"/>
                    <a:pt x="0" y="1968"/>
                  </a:cubicBezTo>
                  <a:cubicBezTo>
                    <a:pt x="0" y="2150"/>
                    <a:pt x="69" y="2333"/>
                    <a:pt x="206" y="2470"/>
                  </a:cubicBezTo>
                  <a:cubicBezTo>
                    <a:pt x="343" y="2584"/>
                    <a:pt x="502" y="2675"/>
                    <a:pt x="685" y="2675"/>
                  </a:cubicBezTo>
                  <a:cubicBezTo>
                    <a:pt x="1256" y="2675"/>
                    <a:pt x="1803" y="2356"/>
                    <a:pt x="2077" y="1876"/>
                  </a:cubicBezTo>
                  <a:cubicBezTo>
                    <a:pt x="2123" y="1831"/>
                    <a:pt x="2146" y="1762"/>
                    <a:pt x="2169" y="1694"/>
                  </a:cubicBezTo>
                  <a:cubicBezTo>
                    <a:pt x="2214" y="1625"/>
                    <a:pt x="2237" y="1557"/>
                    <a:pt x="2260" y="1488"/>
                  </a:cubicBezTo>
                  <a:cubicBezTo>
                    <a:pt x="2283" y="1306"/>
                    <a:pt x="2306" y="1146"/>
                    <a:pt x="2283" y="963"/>
                  </a:cubicBezTo>
                  <a:cubicBezTo>
                    <a:pt x="2260" y="803"/>
                    <a:pt x="2214" y="644"/>
                    <a:pt x="2100" y="507"/>
                  </a:cubicBezTo>
                  <a:cubicBezTo>
                    <a:pt x="2009" y="347"/>
                    <a:pt x="1872" y="210"/>
                    <a:pt x="1712" y="119"/>
                  </a:cubicBezTo>
                  <a:cubicBezTo>
                    <a:pt x="1554" y="59"/>
                    <a:pt x="1396" y="0"/>
                    <a:pt x="12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3497000" y="967025"/>
              <a:ext cx="53650" cy="54900"/>
            </a:xfrm>
            <a:custGeom>
              <a:avLst/>
              <a:gdLst/>
              <a:ahLst/>
              <a:cxnLst/>
              <a:rect l="l" t="t" r="r" b="b"/>
              <a:pathLst>
                <a:path w="2146" h="2196" extrusionOk="0">
                  <a:moveTo>
                    <a:pt x="1223" y="1"/>
                  </a:moveTo>
                  <a:cubicBezTo>
                    <a:pt x="1151" y="1"/>
                    <a:pt x="1078" y="11"/>
                    <a:pt x="1005" y="33"/>
                  </a:cubicBezTo>
                  <a:cubicBezTo>
                    <a:pt x="936" y="56"/>
                    <a:pt x="891" y="79"/>
                    <a:pt x="822" y="124"/>
                  </a:cubicBezTo>
                  <a:cubicBezTo>
                    <a:pt x="799" y="124"/>
                    <a:pt x="754" y="102"/>
                    <a:pt x="731" y="102"/>
                  </a:cubicBezTo>
                  <a:cubicBezTo>
                    <a:pt x="594" y="102"/>
                    <a:pt x="480" y="147"/>
                    <a:pt x="388" y="193"/>
                  </a:cubicBezTo>
                  <a:cubicBezTo>
                    <a:pt x="229" y="307"/>
                    <a:pt x="114" y="444"/>
                    <a:pt x="69" y="627"/>
                  </a:cubicBezTo>
                  <a:cubicBezTo>
                    <a:pt x="46" y="649"/>
                    <a:pt x="46" y="672"/>
                    <a:pt x="46" y="718"/>
                  </a:cubicBezTo>
                  <a:cubicBezTo>
                    <a:pt x="23" y="809"/>
                    <a:pt x="0" y="901"/>
                    <a:pt x="0" y="992"/>
                  </a:cubicBezTo>
                  <a:cubicBezTo>
                    <a:pt x="0" y="1015"/>
                    <a:pt x="0" y="1060"/>
                    <a:pt x="0" y="1083"/>
                  </a:cubicBezTo>
                  <a:cubicBezTo>
                    <a:pt x="23" y="1174"/>
                    <a:pt x="23" y="1266"/>
                    <a:pt x="46" y="1357"/>
                  </a:cubicBezTo>
                  <a:cubicBezTo>
                    <a:pt x="46" y="1380"/>
                    <a:pt x="69" y="1425"/>
                    <a:pt x="69" y="1448"/>
                  </a:cubicBezTo>
                  <a:cubicBezTo>
                    <a:pt x="114" y="1540"/>
                    <a:pt x="137" y="1608"/>
                    <a:pt x="183" y="1699"/>
                  </a:cubicBezTo>
                  <a:cubicBezTo>
                    <a:pt x="183" y="1722"/>
                    <a:pt x="206" y="1745"/>
                    <a:pt x="229" y="1791"/>
                  </a:cubicBezTo>
                  <a:cubicBezTo>
                    <a:pt x="274" y="1859"/>
                    <a:pt x="343" y="1928"/>
                    <a:pt x="388" y="1996"/>
                  </a:cubicBezTo>
                  <a:cubicBezTo>
                    <a:pt x="480" y="2087"/>
                    <a:pt x="594" y="2133"/>
                    <a:pt x="708" y="2179"/>
                  </a:cubicBezTo>
                  <a:cubicBezTo>
                    <a:pt x="765" y="2190"/>
                    <a:pt x="828" y="2196"/>
                    <a:pt x="891" y="2196"/>
                  </a:cubicBezTo>
                  <a:cubicBezTo>
                    <a:pt x="953" y="2196"/>
                    <a:pt x="1016" y="2190"/>
                    <a:pt x="1073" y="2179"/>
                  </a:cubicBezTo>
                  <a:cubicBezTo>
                    <a:pt x="1210" y="2133"/>
                    <a:pt x="1324" y="2087"/>
                    <a:pt x="1461" y="2019"/>
                  </a:cubicBezTo>
                  <a:cubicBezTo>
                    <a:pt x="1575" y="1973"/>
                    <a:pt x="1689" y="1882"/>
                    <a:pt x="1781" y="1791"/>
                  </a:cubicBezTo>
                  <a:cubicBezTo>
                    <a:pt x="1804" y="1768"/>
                    <a:pt x="1826" y="1745"/>
                    <a:pt x="1849" y="1722"/>
                  </a:cubicBezTo>
                  <a:cubicBezTo>
                    <a:pt x="1918" y="1654"/>
                    <a:pt x="1986" y="1585"/>
                    <a:pt x="2009" y="1517"/>
                  </a:cubicBezTo>
                  <a:cubicBezTo>
                    <a:pt x="2100" y="1334"/>
                    <a:pt x="2146" y="1174"/>
                    <a:pt x="2146" y="992"/>
                  </a:cubicBezTo>
                  <a:cubicBezTo>
                    <a:pt x="2146" y="649"/>
                    <a:pt x="1986" y="284"/>
                    <a:pt x="1667" y="124"/>
                  </a:cubicBezTo>
                  <a:cubicBezTo>
                    <a:pt x="1527" y="47"/>
                    <a:pt x="1377" y="1"/>
                    <a:pt x="1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3631100" y="953900"/>
              <a:ext cx="51375" cy="59050"/>
            </a:xfrm>
            <a:custGeom>
              <a:avLst/>
              <a:gdLst/>
              <a:ahLst/>
              <a:cxnLst/>
              <a:rect l="l" t="t" r="r" b="b"/>
              <a:pathLst>
                <a:path w="2055" h="2362" extrusionOk="0">
                  <a:moveTo>
                    <a:pt x="742" y="1"/>
                  </a:moveTo>
                  <a:cubicBezTo>
                    <a:pt x="677" y="1"/>
                    <a:pt x="613" y="17"/>
                    <a:pt x="548" y="33"/>
                  </a:cubicBezTo>
                  <a:cubicBezTo>
                    <a:pt x="457" y="56"/>
                    <a:pt x="388" y="102"/>
                    <a:pt x="320" y="147"/>
                  </a:cubicBezTo>
                  <a:cubicBezTo>
                    <a:pt x="251" y="193"/>
                    <a:pt x="183" y="261"/>
                    <a:pt x="137" y="353"/>
                  </a:cubicBezTo>
                  <a:cubicBezTo>
                    <a:pt x="46" y="513"/>
                    <a:pt x="0" y="695"/>
                    <a:pt x="69" y="878"/>
                  </a:cubicBezTo>
                  <a:cubicBezTo>
                    <a:pt x="92" y="946"/>
                    <a:pt x="114" y="992"/>
                    <a:pt x="137" y="1060"/>
                  </a:cubicBezTo>
                  <a:cubicBezTo>
                    <a:pt x="137" y="1060"/>
                    <a:pt x="137" y="1083"/>
                    <a:pt x="114" y="1083"/>
                  </a:cubicBezTo>
                  <a:cubicBezTo>
                    <a:pt x="114" y="1106"/>
                    <a:pt x="114" y="1129"/>
                    <a:pt x="114" y="1152"/>
                  </a:cubicBezTo>
                  <a:cubicBezTo>
                    <a:pt x="92" y="1220"/>
                    <a:pt x="69" y="1311"/>
                    <a:pt x="69" y="1380"/>
                  </a:cubicBezTo>
                  <a:cubicBezTo>
                    <a:pt x="69" y="1654"/>
                    <a:pt x="183" y="1882"/>
                    <a:pt x="343" y="2065"/>
                  </a:cubicBezTo>
                  <a:cubicBezTo>
                    <a:pt x="411" y="2133"/>
                    <a:pt x="502" y="2202"/>
                    <a:pt x="571" y="2247"/>
                  </a:cubicBezTo>
                  <a:cubicBezTo>
                    <a:pt x="708" y="2316"/>
                    <a:pt x="822" y="2361"/>
                    <a:pt x="959" y="2361"/>
                  </a:cubicBezTo>
                  <a:cubicBezTo>
                    <a:pt x="1073" y="2361"/>
                    <a:pt x="1164" y="2339"/>
                    <a:pt x="1233" y="2293"/>
                  </a:cubicBezTo>
                  <a:cubicBezTo>
                    <a:pt x="1324" y="2270"/>
                    <a:pt x="1393" y="2224"/>
                    <a:pt x="1461" y="2156"/>
                  </a:cubicBezTo>
                  <a:lnTo>
                    <a:pt x="1507" y="2110"/>
                  </a:lnTo>
                  <a:cubicBezTo>
                    <a:pt x="1621" y="2019"/>
                    <a:pt x="1735" y="1928"/>
                    <a:pt x="1849" y="1814"/>
                  </a:cubicBezTo>
                  <a:cubicBezTo>
                    <a:pt x="1940" y="1722"/>
                    <a:pt x="1986" y="1631"/>
                    <a:pt x="2032" y="1517"/>
                  </a:cubicBezTo>
                  <a:cubicBezTo>
                    <a:pt x="2055" y="1380"/>
                    <a:pt x="2055" y="1266"/>
                    <a:pt x="2032" y="1152"/>
                  </a:cubicBezTo>
                  <a:cubicBezTo>
                    <a:pt x="1986" y="1015"/>
                    <a:pt x="1940" y="901"/>
                    <a:pt x="1849" y="786"/>
                  </a:cubicBezTo>
                  <a:cubicBezTo>
                    <a:pt x="1781" y="672"/>
                    <a:pt x="1689" y="558"/>
                    <a:pt x="1598" y="467"/>
                  </a:cubicBezTo>
                  <a:cubicBezTo>
                    <a:pt x="1507" y="376"/>
                    <a:pt x="1415" y="284"/>
                    <a:pt x="1301" y="216"/>
                  </a:cubicBezTo>
                  <a:cubicBezTo>
                    <a:pt x="1233" y="170"/>
                    <a:pt x="1164" y="124"/>
                    <a:pt x="1096" y="102"/>
                  </a:cubicBezTo>
                  <a:cubicBezTo>
                    <a:pt x="1005" y="56"/>
                    <a:pt x="913" y="10"/>
                    <a:pt x="822" y="10"/>
                  </a:cubicBezTo>
                  <a:cubicBezTo>
                    <a:pt x="795" y="4"/>
                    <a:pt x="769" y="1"/>
                    <a:pt x="7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3469025" y="509050"/>
              <a:ext cx="57100" cy="68500"/>
            </a:xfrm>
            <a:custGeom>
              <a:avLst/>
              <a:gdLst/>
              <a:ahLst/>
              <a:cxnLst/>
              <a:rect l="l" t="t" r="r" b="b"/>
              <a:pathLst>
                <a:path w="2284" h="2740" extrusionOk="0">
                  <a:moveTo>
                    <a:pt x="719" y="1"/>
                  </a:moveTo>
                  <a:cubicBezTo>
                    <a:pt x="599" y="1"/>
                    <a:pt x="473" y="31"/>
                    <a:pt x="366" y="92"/>
                  </a:cubicBezTo>
                  <a:cubicBezTo>
                    <a:pt x="229" y="183"/>
                    <a:pt x="92" y="343"/>
                    <a:pt x="47" y="503"/>
                  </a:cubicBezTo>
                  <a:cubicBezTo>
                    <a:pt x="1" y="685"/>
                    <a:pt x="24" y="891"/>
                    <a:pt x="115" y="1051"/>
                  </a:cubicBezTo>
                  <a:cubicBezTo>
                    <a:pt x="161" y="1096"/>
                    <a:pt x="206" y="1142"/>
                    <a:pt x="252" y="1188"/>
                  </a:cubicBezTo>
                  <a:cubicBezTo>
                    <a:pt x="183" y="1256"/>
                    <a:pt x="161" y="1325"/>
                    <a:pt x="138" y="1416"/>
                  </a:cubicBezTo>
                  <a:cubicBezTo>
                    <a:pt x="115" y="1461"/>
                    <a:pt x="115" y="1507"/>
                    <a:pt x="92" y="1553"/>
                  </a:cubicBezTo>
                  <a:cubicBezTo>
                    <a:pt x="92" y="1598"/>
                    <a:pt x="92" y="1644"/>
                    <a:pt x="92" y="1690"/>
                  </a:cubicBezTo>
                  <a:cubicBezTo>
                    <a:pt x="92" y="1827"/>
                    <a:pt x="115" y="1941"/>
                    <a:pt x="161" y="2078"/>
                  </a:cubicBezTo>
                  <a:cubicBezTo>
                    <a:pt x="252" y="2283"/>
                    <a:pt x="412" y="2443"/>
                    <a:pt x="594" y="2557"/>
                  </a:cubicBezTo>
                  <a:cubicBezTo>
                    <a:pt x="777" y="2671"/>
                    <a:pt x="960" y="2717"/>
                    <a:pt x="1165" y="2740"/>
                  </a:cubicBezTo>
                  <a:cubicBezTo>
                    <a:pt x="1256" y="2740"/>
                    <a:pt x="1370" y="2717"/>
                    <a:pt x="1462" y="2694"/>
                  </a:cubicBezTo>
                  <a:cubicBezTo>
                    <a:pt x="1507" y="2694"/>
                    <a:pt x="1553" y="2671"/>
                    <a:pt x="1599" y="2648"/>
                  </a:cubicBezTo>
                  <a:cubicBezTo>
                    <a:pt x="1644" y="2626"/>
                    <a:pt x="1690" y="2603"/>
                    <a:pt x="1736" y="2580"/>
                  </a:cubicBezTo>
                  <a:cubicBezTo>
                    <a:pt x="1895" y="2466"/>
                    <a:pt x="2055" y="2329"/>
                    <a:pt x="2146" y="2123"/>
                  </a:cubicBezTo>
                  <a:cubicBezTo>
                    <a:pt x="2215" y="1941"/>
                    <a:pt x="2283" y="1758"/>
                    <a:pt x="2283" y="1553"/>
                  </a:cubicBezTo>
                  <a:cubicBezTo>
                    <a:pt x="2283" y="1165"/>
                    <a:pt x="2124" y="800"/>
                    <a:pt x="1850" y="548"/>
                  </a:cubicBezTo>
                  <a:cubicBezTo>
                    <a:pt x="1599" y="297"/>
                    <a:pt x="1256" y="138"/>
                    <a:pt x="891" y="23"/>
                  </a:cubicBezTo>
                  <a:cubicBezTo>
                    <a:pt x="838" y="8"/>
                    <a:pt x="779" y="1"/>
                    <a:pt x="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3213950" y="588725"/>
              <a:ext cx="58800" cy="61400"/>
            </a:xfrm>
            <a:custGeom>
              <a:avLst/>
              <a:gdLst/>
              <a:ahLst/>
              <a:cxnLst/>
              <a:rect l="l" t="t" r="r" b="b"/>
              <a:pathLst>
                <a:path w="2352" h="2456" extrusionOk="0">
                  <a:moveTo>
                    <a:pt x="910" y="0"/>
                  </a:moveTo>
                  <a:cubicBezTo>
                    <a:pt x="844" y="0"/>
                    <a:pt x="782" y="21"/>
                    <a:pt x="731" y="55"/>
                  </a:cubicBezTo>
                  <a:cubicBezTo>
                    <a:pt x="640" y="78"/>
                    <a:pt x="572" y="146"/>
                    <a:pt x="503" y="215"/>
                  </a:cubicBezTo>
                  <a:cubicBezTo>
                    <a:pt x="412" y="283"/>
                    <a:pt x="343" y="420"/>
                    <a:pt x="321" y="534"/>
                  </a:cubicBezTo>
                  <a:cubicBezTo>
                    <a:pt x="321" y="534"/>
                    <a:pt x="298" y="557"/>
                    <a:pt x="298" y="557"/>
                  </a:cubicBezTo>
                  <a:cubicBezTo>
                    <a:pt x="184" y="694"/>
                    <a:pt x="138" y="762"/>
                    <a:pt x="69" y="945"/>
                  </a:cubicBezTo>
                  <a:cubicBezTo>
                    <a:pt x="24" y="1036"/>
                    <a:pt x="24" y="1150"/>
                    <a:pt x="24" y="1242"/>
                  </a:cubicBezTo>
                  <a:cubicBezTo>
                    <a:pt x="1" y="1447"/>
                    <a:pt x="69" y="1653"/>
                    <a:pt x="138" y="1812"/>
                  </a:cubicBezTo>
                  <a:cubicBezTo>
                    <a:pt x="206" y="1949"/>
                    <a:pt x="298" y="2063"/>
                    <a:pt x="412" y="2155"/>
                  </a:cubicBezTo>
                  <a:cubicBezTo>
                    <a:pt x="526" y="2246"/>
                    <a:pt x="594" y="2292"/>
                    <a:pt x="709" y="2360"/>
                  </a:cubicBezTo>
                  <a:cubicBezTo>
                    <a:pt x="846" y="2406"/>
                    <a:pt x="937" y="2429"/>
                    <a:pt x="1097" y="2451"/>
                  </a:cubicBezTo>
                  <a:cubicBezTo>
                    <a:pt x="1118" y="2454"/>
                    <a:pt x="1140" y="2455"/>
                    <a:pt x="1163" y="2455"/>
                  </a:cubicBezTo>
                  <a:cubicBezTo>
                    <a:pt x="1354" y="2455"/>
                    <a:pt x="1570" y="2373"/>
                    <a:pt x="1713" y="2292"/>
                  </a:cubicBezTo>
                  <a:cubicBezTo>
                    <a:pt x="1895" y="2178"/>
                    <a:pt x="2055" y="2018"/>
                    <a:pt x="2169" y="1835"/>
                  </a:cubicBezTo>
                  <a:cubicBezTo>
                    <a:pt x="2284" y="1653"/>
                    <a:pt x="2352" y="1424"/>
                    <a:pt x="2329" y="1219"/>
                  </a:cubicBezTo>
                  <a:cubicBezTo>
                    <a:pt x="2306" y="991"/>
                    <a:pt x="2261" y="785"/>
                    <a:pt x="2147" y="603"/>
                  </a:cubicBezTo>
                  <a:cubicBezTo>
                    <a:pt x="2010" y="420"/>
                    <a:pt x="1850" y="260"/>
                    <a:pt x="1644" y="146"/>
                  </a:cubicBezTo>
                  <a:cubicBezTo>
                    <a:pt x="1466" y="67"/>
                    <a:pt x="1288" y="5"/>
                    <a:pt x="1079" y="5"/>
                  </a:cubicBezTo>
                  <a:cubicBezTo>
                    <a:pt x="1048" y="5"/>
                    <a:pt x="1015" y="6"/>
                    <a:pt x="982" y="9"/>
                  </a:cubicBezTo>
                  <a:cubicBezTo>
                    <a:pt x="958" y="3"/>
                    <a:pt x="934" y="0"/>
                    <a:pt x="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3102700" y="860475"/>
              <a:ext cx="46800" cy="59475"/>
            </a:xfrm>
            <a:custGeom>
              <a:avLst/>
              <a:gdLst/>
              <a:ahLst/>
              <a:cxnLst/>
              <a:rect l="l" t="t" r="r" b="b"/>
              <a:pathLst>
                <a:path w="1872" h="2379" extrusionOk="0">
                  <a:moveTo>
                    <a:pt x="946" y="1"/>
                  </a:moveTo>
                  <a:cubicBezTo>
                    <a:pt x="928" y="1"/>
                    <a:pt x="909" y="2"/>
                    <a:pt x="890" y="4"/>
                  </a:cubicBezTo>
                  <a:cubicBezTo>
                    <a:pt x="685" y="4"/>
                    <a:pt x="525" y="72"/>
                    <a:pt x="388" y="209"/>
                  </a:cubicBezTo>
                  <a:cubicBezTo>
                    <a:pt x="228" y="346"/>
                    <a:pt x="160" y="529"/>
                    <a:pt x="69" y="712"/>
                  </a:cubicBezTo>
                  <a:cubicBezTo>
                    <a:pt x="23" y="849"/>
                    <a:pt x="0" y="1008"/>
                    <a:pt x="0" y="1145"/>
                  </a:cubicBezTo>
                  <a:cubicBezTo>
                    <a:pt x="0" y="1510"/>
                    <a:pt x="137" y="1830"/>
                    <a:pt x="365" y="2104"/>
                  </a:cubicBezTo>
                  <a:cubicBezTo>
                    <a:pt x="434" y="2172"/>
                    <a:pt x="525" y="2241"/>
                    <a:pt x="593" y="2287"/>
                  </a:cubicBezTo>
                  <a:cubicBezTo>
                    <a:pt x="709" y="2349"/>
                    <a:pt x="833" y="2379"/>
                    <a:pt x="957" y="2379"/>
                  </a:cubicBezTo>
                  <a:cubicBezTo>
                    <a:pt x="1102" y="2379"/>
                    <a:pt x="1246" y="2338"/>
                    <a:pt x="1370" y="2264"/>
                  </a:cubicBezTo>
                  <a:cubicBezTo>
                    <a:pt x="1529" y="2172"/>
                    <a:pt x="1666" y="2035"/>
                    <a:pt x="1735" y="1876"/>
                  </a:cubicBezTo>
                  <a:cubicBezTo>
                    <a:pt x="1826" y="1693"/>
                    <a:pt x="1872" y="1556"/>
                    <a:pt x="1872" y="1351"/>
                  </a:cubicBezTo>
                  <a:cubicBezTo>
                    <a:pt x="1872" y="1214"/>
                    <a:pt x="1849" y="1077"/>
                    <a:pt x="1803" y="963"/>
                  </a:cubicBezTo>
                  <a:cubicBezTo>
                    <a:pt x="1780" y="871"/>
                    <a:pt x="1758" y="780"/>
                    <a:pt x="1689" y="712"/>
                  </a:cubicBezTo>
                  <a:cubicBezTo>
                    <a:pt x="1643" y="643"/>
                    <a:pt x="1598" y="575"/>
                    <a:pt x="1552" y="529"/>
                  </a:cubicBezTo>
                  <a:cubicBezTo>
                    <a:pt x="1529" y="415"/>
                    <a:pt x="1461" y="278"/>
                    <a:pt x="1370" y="209"/>
                  </a:cubicBezTo>
                  <a:cubicBezTo>
                    <a:pt x="1247" y="87"/>
                    <a:pt x="1106" y="1"/>
                    <a:pt x="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3158600" y="1081400"/>
              <a:ext cx="54250" cy="54100"/>
            </a:xfrm>
            <a:custGeom>
              <a:avLst/>
              <a:gdLst/>
              <a:ahLst/>
              <a:cxnLst/>
              <a:rect l="l" t="t" r="r" b="b"/>
              <a:pathLst>
                <a:path w="2170" h="2164" extrusionOk="0">
                  <a:moveTo>
                    <a:pt x="948" y="0"/>
                  </a:moveTo>
                  <a:cubicBezTo>
                    <a:pt x="857" y="0"/>
                    <a:pt x="766" y="12"/>
                    <a:pt x="663" y="46"/>
                  </a:cubicBezTo>
                  <a:cubicBezTo>
                    <a:pt x="572" y="69"/>
                    <a:pt x="503" y="115"/>
                    <a:pt x="435" y="160"/>
                  </a:cubicBezTo>
                  <a:cubicBezTo>
                    <a:pt x="343" y="206"/>
                    <a:pt x="298" y="274"/>
                    <a:pt x="252" y="366"/>
                  </a:cubicBezTo>
                  <a:cubicBezTo>
                    <a:pt x="229" y="411"/>
                    <a:pt x="206" y="480"/>
                    <a:pt x="184" y="525"/>
                  </a:cubicBezTo>
                  <a:cubicBezTo>
                    <a:pt x="161" y="571"/>
                    <a:pt x="138" y="594"/>
                    <a:pt x="115" y="639"/>
                  </a:cubicBezTo>
                  <a:lnTo>
                    <a:pt x="47" y="799"/>
                  </a:lnTo>
                  <a:cubicBezTo>
                    <a:pt x="1" y="913"/>
                    <a:pt x="1" y="1050"/>
                    <a:pt x="47" y="1164"/>
                  </a:cubicBezTo>
                  <a:cubicBezTo>
                    <a:pt x="47" y="1210"/>
                    <a:pt x="47" y="1256"/>
                    <a:pt x="69" y="1279"/>
                  </a:cubicBezTo>
                  <a:cubicBezTo>
                    <a:pt x="92" y="1370"/>
                    <a:pt x="138" y="1461"/>
                    <a:pt x="184" y="1552"/>
                  </a:cubicBezTo>
                  <a:cubicBezTo>
                    <a:pt x="206" y="1575"/>
                    <a:pt x="206" y="1598"/>
                    <a:pt x="229" y="1644"/>
                  </a:cubicBezTo>
                  <a:cubicBezTo>
                    <a:pt x="298" y="1712"/>
                    <a:pt x="343" y="1804"/>
                    <a:pt x="412" y="1872"/>
                  </a:cubicBezTo>
                  <a:cubicBezTo>
                    <a:pt x="435" y="1895"/>
                    <a:pt x="457" y="1918"/>
                    <a:pt x="503" y="1941"/>
                  </a:cubicBezTo>
                  <a:cubicBezTo>
                    <a:pt x="594" y="2032"/>
                    <a:pt x="686" y="2100"/>
                    <a:pt x="823" y="2146"/>
                  </a:cubicBezTo>
                  <a:lnTo>
                    <a:pt x="914" y="2146"/>
                  </a:lnTo>
                  <a:cubicBezTo>
                    <a:pt x="960" y="2157"/>
                    <a:pt x="1005" y="2163"/>
                    <a:pt x="1054" y="2163"/>
                  </a:cubicBezTo>
                  <a:cubicBezTo>
                    <a:pt x="1102" y="2163"/>
                    <a:pt x="1154" y="2157"/>
                    <a:pt x="1211" y="2146"/>
                  </a:cubicBezTo>
                  <a:cubicBezTo>
                    <a:pt x="1211" y="2146"/>
                    <a:pt x="1211" y="2123"/>
                    <a:pt x="1233" y="2123"/>
                  </a:cubicBezTo>
                  <a:cubicBezTo>
                    <a:pt x="1325" y="2100"/>
                    <a:pt x="1416" y="2055"/>
                    <a:pt x="1485" y="2032"/>
                  </a:cubicBezTo>
                  <a:cubicBezTo>
                    <a:pt x="1530" y="2009"/>
                    <a:pt x="1553" y="1986"/>
                    <a:pt x="1599" y="1963"/>
                  </a:cubicBezTo>
                  <a:cubicBezTo>
                    <a:pt x="1667" y="1918"/>
                    <a:pt x="1736" y="1849"/>
                    <a:pt x="1804" y="1804"/>
                  </a:cubicBezTo>
                  <a:cubicBezTo>
                    <a:pt x="1850" y="1758"/>
                    <a:pt x="1895" y="1689"/>
                    <a:pt x="1941" y="1644"/>
                  </a:cubicBezTo>
                  <a:cubicBezTo>
                    <a:pt x="1964" y="1598"/>
                    <a:pt x="2010" y="1552"/>
                    <a:pt x="2032" y="1484"/>
                  </a:cubicBezTo>
                  <a:cubicBezTo>
                    <a:pt x="2078" y="1438"/>
                    <a:pt x="2124" y="1347"/>
                    <a:pt x="2124" y="1279"/>
                  </a:cubicBezTo>
                  <a:cubicBezTo>
                    <a:pt x="2146" y="1256"/>
                    <a:pt x="2146" y="1233"/>
                    <a:pt x="2146" y="1187"/>
                  </a:cubicBezTo>
                  <a:cubicBezTo>
                    <a:pt x="2169" y="1096"/>
                    <a:pt x="2169" y="1005"/>
                    <a:pt x="2124" y="913"/>
                  </a:cubicBezTo>
                  <a:cubicBezTo>
                    <a:pt x="2124" y="913"/>
                    <a:pt x="2124" y="891"/>
                    <a:pt x="2124" y="891"/>
                  </a:cubicBezTo>
                  <a:cubicBezTo>
                    <a:pt x="2055" y="594"/>
                    <a:pt x="1850" y="343"/>
                    <a:pt x="1599" y="183"/>
                  </a:cubicBezTo>
                  <a:cubicBezTo>
                    <a:pt x="1530" y="137"/>
                    <a:pt x="1416" y="92"/>
                    <a:pt x="1348" y="69"/>
                  </a:cubicBezTo>
                  <a:cubicBezTo>
                    <a:pt x="1302" y="46"/>
                    <a:pt x="1279" y="46"/>
                    <a:pt x="1233" y="23"/>
                  </a:cubicBezTo>
                  <a:cubicBezTo>
                    <a:pt x="1131" y="12"/>
                    <a:pt x="1039" y="0"/>
                    <a:pt x="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3247050" y="1265700"/>
              <a:ext cx="62800" cy="60750"/>
            </a:xfrm>
            <a:custGeom>
              <a:avLst/>
              <a:gdLst/>
              <a:ahLst/>
              <a:cxnLst/>
              <a:rect l="l" t="t" r="r" b="b"/>
              <a:pathLst>
                <a:path w="2512" h="2430" extrusionOk="0">
                  <a:moveTo>
                    <a:pt x="1621" y="1"/>
                  </a:moveTo>
                  <a:cubicBezTo>
                    <a:pt x="1439" y="1"/>
                    <a:pt x="1233" y="69"/>
                    <a:pt x="1119" y="206"/>
                  </a:cubicBezTo>
                  <a:cubicBezTo>
                    <a:pt x="1119" y="206"/>
                    <a:pt x="1119" y="229"/>
                    <a:pt x="1096" y="229"/>
                  </a:cubicBezTo>
                  <a:cubicBezTo>
                    <a:pt x="990" y="168"/>
                    <a:pt x="873" y="138"/>
                    <a:pt x="760" y="138"/>
                  </a:cubicBezTo>
                  <a:cubicBezTo>
                    <a:pt x="703" y="138"/>
                    <a:pt x="648" y="145"/>
                    <a:pt x="594" y="161"/>
                  </a:cubicBezTo>
                  <a:cubicBezTo>
                    <a:pt x="412" y="229"/>
                    <a:pt x="275" y="320"/>
                    <a:pt x="161" y="480"/>
                  </a:cubicBezTo>
                  <a:cubicBezTo>
                    <a:pt x="69" y="663"/>
                    <a:pt x="1" y="868"/>
                    <a:pt x="1" y="1097"/>
                  </a:cubicBezTo>
                  <a:cubicBezTo>
                    <a:pt x="1" y="1302"/>
                    <a:pt x="69" y="1507"/>
                    <a:pt x="138" y="1690"/>
                  </a:cubicBezTo>
                  <a:cubicBezTo>
                    <a:pt x="206" y="1827"/>
                    <a:pt x="298" y="1964"/>
                    <a:pt x="412" y="2078"/>
                  </a:cubicBezTo>
                  <a:cubicBezTo>
                    <a:pt x="571" y="2215"/>
                    <a:pt x="731" y="2306"/>
                    <a:pt x="937" y="2375"/>
                  </a:cubicBezTo>
                  <a:cubicBezTo>
                    <a:pt x="1050" y="2412"/>
                    <a:pt x="1170" y="2429"/>
                    <a:pt x="1289" y="2429"/>
                  </a:cubicBezTo>
                  <a:cubicBezTo>
                    <a:pt x="1387" y="2429"/>
                    <a:pt x="1483" y="2418"/>
                    <a:pt x="1576" y="2398"/>
                  </a:cubicBezTo>
                  <a:cubicBezTo>
                    <a:pt x="1758" y="2352"/>
                    <a:pt x="1941" y="2238"/>
                    <a:pt x="2078" y="2101"/>
                  </a:cubicBezTo>
                  <a:cubicBezTo>
                    <a:pt x="2146" y="2055"/>
                    <a:pt x="2215" y="1964"/>
                    <a:pt x="2261" y="1895"/>
                  </a:cubicBezTo>
                  <a:cubicBezTo>
                    <a:pt x="2306" y="1850"/>
                    <a:pt x="2329" y="1804"/>
                    <a:pt x="2352" y="1781"/>
                  </a:cubicBezTo>
                  <a:cubicBezTo>
                    <a:pt x="2375" y="1690"/>
                    <a:pt x="2420" y="1599"/>
                    <a:pt x="2443" y="1507"/>
                  </a:cubicBezTo>
                  <a:cubicBezTo>
                    <a:pt x="2489" y="1393"/>
                    <a:pt x="2489" y="1302"/>
                    <a:pt x="2512" y="1188"/>
                  </a:cubicBezTo>
                  <a:cubicBezTo>
                    <a:pt x="2512" y="1142"/>
                    <a:pt x="2512" y="1097"/>
                    <a:pt x="2512" y="1028"/>
                  </a:cubicBezTo>
                  <a:cubicBezTo>
                    <a:pt x="2489" y="937"/>
                    <a:pt x="2489" y="823"/>
                    <a:pt x="2443" y="731"/>
                  </a:cubicBezTo>
                  <a:cubicBezTo>
                    <a:pt x="2375" y="526"/>
                    <a:pt x="2283" y="343"/>
                    <a:pt x="2101" y="206"/>
                  </a:cubicBezTo>
                  <a:cubicBezTo>
                    <a:pt x="2055" y="138"/>
                    <a:pt x="1964" y="92"/>
                    <a:pt x="1895" y="47"/>
                  </a:cubicBezTo>
                  <a:cubicBezTo>
                    <a:pt x="1804" y="24"/>
                    <a:pt x="1713" y="1"/>
                    <a:pt x="1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3497000" y="1418075"/>
              <a:ext cx="67925" cy="67250"/>
            </a:xfrm>
            <a:custGeom>
              <a:avLst/>
              <a:gdLst/>
              <a:ahLst/>
              <a:cxnLst/>
              <a:rect l="l" t="t" r="r" b="b"/>
              <a:pathLst>
                <a:path w="2717" h="2690" extrusionOk="0">
                  <a:moveTo>
                    <a:pt x="1210" y="0"/>
                  </a:moveTo>
                  <a:cubicBezTo>
                    <a:pt x="1149" y="0"/>
                    <a:pt x="1088" y="8"/>
                    <a:pt x="1027" y="23"/>
                  </a:cubicBezTo>
                  <a:cubicBezTo>
                    <a:pt x="913" y="46"/>
                    <a:pt x="776" y="92"/>
                    <a:pt x="662" y="183"/>
                  </a:cubicBezTo>
                  <a:cubicBezTo>
                    <a:pt x="571" y="251"/>
                    <a:pt x="457" y="320"/>
                    <a:pt x="366" y="411"/>
                  </a:cubicBezTo>
                  <a:cubicBezTo>
                    <a:pt x="297" y="525"/>
                    <a:pt x="206" y="617"/>
                    <a:pt x="160" y="731"/>
                  </a:cubicBezTo>
                  <a:cubicBezTo>
                    <a:pt x="114" y="822"/>
                    <a:pt x="69" y="913"/>
                    <a:pt x="46" y="1005"/>
                  </a:cubicBezTo>
                  <a:cubicBezTo>
                    <a:pt x="23" y="1096"/>
                    <a:pt x="23" y="1187"/>
                    <a:pt x="0" y="1278"/>
                  </a:cubicBezTo>
                  <a:cubicBezTo>
                    <a:pt x="0" y="1415"/>
                    <a:pt x="0" y="1552"/>
                    <a:pt x="46" y="1667"/>
                  </a:cubicBezTo>
                  <a:cubicBezTo>
                    <a:pt x="69" y="1803"/>
                    <a:pt x="114" y="1918"/>
                    <a:pt x="183" y="2032"/>
                  </a:cubicBezTo>
                  <a:cubicBezTo>
                    <a:pt x="229" y="2123"/>
                    <a:pt x="274" y="2192"/>
                    <a:pt x="343" y="2260"/>
                  </a:cubicBezTo>
                  <a:cubicBezTo>
                    <a:pt x="366" y="2283"/>
                    <a:pt x="388" y="2306"/>
                    <a:pt x="411" y="2328"/>
                  </a:cubicBezTo>
                  <a:cubicBezTo>
                    <a:pt x="480" y="2397"/>
                    <a:pt x="571" y="2443"/>
                    <a:pt x="639" y="2488"/>
                  </a:cubicBezTo>
                  <a:cubicBezTo>
                    <a:pt x="708" y="2534"/>
                    <a:pt x="799" y="2580"/>
                    <a:pt x="891" y="2602"/>
                  </a:cubicBezTo>
                  <a:cubicBezTo>
                    <a:pt x="1039" y="2670"/>
                    <a:pt x="1196" y="2689"/>
                    <a:pt x="1351" y="2689"/>
                  </a:cubicBezTo>
                  <a:cubicBezTo>
                    <a:pt x="1458" y="2689"/>
                    <a:pt x="1564" y="2680"/>
                    <a:pt x="1667" y="2671"/>
                  </a:cubicBezTo>
                  <a:cubicBezTo>
                    <a:pt x="1804" y="2648"/>
                    <a:pt x="1918" y="2580"/>
                    <a:pt x="2032" y="2534"/>
                  </a:cubicBezTo>
                  <a:cubicBezTo>
                    <a:pt x="2055" y="2511"/>
                    <a:pt x="2077" y="2488"/>
                    <a:pt x="2123" y="2465"/>
                  </a:cubicBezTo>
                  <a:cubicBezTo>
                    <a:pt x="2192" y="2420"/>
                    <a:pt x="2260" y="2374"/>
                    <a:pt x="2329" y="2306"/>
                  </a:cubicBezTo>
                  <a:cubicBezTo>
                    <a:pt x="2557" y="2055"/>
                    <a:pt x="2694" y="1735"/>
                    <a:pt x="2694" y="1393"/>
                  </a:cubicBezTo>
                  <a:cubicBezTo>
                    <a:pt x="2717" y="1278"/>
                    <a:pt x="2694" y="1119"/>
                    <a:pt x="2648" y="1005"/>
                  </a:cubicBezTo>
                  <a:cubicBezTo>
                    <a:pt x="2580" y="822"/>
                    <a:pt x="2488" y="639"/>
                    <a:pt x="2329" y="525"/>
                  </a:cubicBezTo>
                  <a:cubicBezTo>
                    <a:pt x="2192" y="388"/>
                    <a:pt x="2032" y="274"/>
                    <a:pt x="1849" y="251"/>
                  </a:cubicBezTo>
                  <a:cubicBezTo>
                    <a:pt x="1804" y="229"/>
                    <a:pt x="1781" y="229"/>
                    <a:pt x="1735" y="229"/>
                  </a:cubicBezTo>
                  <a:cubicBezTo>
                    <a:pt x="1689" y="183"/>
                    <a:pt x="1644" y="114"/>
                    <a:pt x="1575" y="92"/>
                  </a:cubicBezTo>
                  <a:cubicBezTo>
                    <a:pt x="1454" y="31"/>
                    <a:pt x="1332" y="0"/>
                    <a:pt x="1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3757200" y="1347875"/>
              <a:ext cx="54800" cy="59950"/>
            </a:xfrm>
            <a:custGeom>
              <a:avLst/>
              <a:gdLst/>
              <a:ahLst/>
              <a:cxnLst/>
              <a:rect l="l" t="t" r="r" b="b"/>
              <a:pathLst>
                <a:path w="2192" h="2398" extrusionOk="0">
                  <a:moveTo>
                    <a:pt x="685" y="1"/>
                  </a:moveTo>
                  <a:cubicBezTo>
                    <a:pt x="503" y="1"/>
                    <a:pt x="343" y="69"/>
                    <a:pt x="206" y="206"/>
                  </a:cubicBezTo>
                  <a:cubicBezTo>
                    <a:pt x="138" y="275"/>
                    <a:pt x="92" y="343"/>
                    <a:pt x="69" y="434"/>
                  </a:cubicBezTo>
                  <a:cubicBezTo>
                    <a:pt x="23" y="503"/>
                    <a:pt x="1" y="594"/>
                    <a:pt x="1" y="708"/>
                  </a:cubicBezTo>
                  <a:cubicBezTo>
                    <a:pt x="1" y="822"/>
                    <a:pt x="46" y="937"/>
                    <a:pt x="92" y="1051"/>
                  </a:cubicBezTo>
                  <a:cubicBezTo>
                    <a:pt x="92" y="1096"/>
                    <a:pt x="69" y="1165"/>
                    <a:pt x="69" y="1233"/>
                  </a:cubicBezTo>
                  <a:cubicBezTo>
                    <a:pt x="46" y="1279"/>
                    <a:pt x="46" y="1325"/>
                    <a:pt x="69" y="1393"/>
                  </a:cubicBezTo>
                  <a:cubicBezTo>
                    <a:pt x="69" y="1484"/>
                    <a:pt x="69" y="1599"/>
                    <a:pt x="115" y="1690"/>
                  </a:cubicBezTo>
                  <a:cubicBezTo>
                    <a:pt x="183" y="1850"/>
                    <a:pt x="229" y="1964"/>
                    <a:pt x="366" y="2101"/>
                  </a:cubicBezTo>
                  <a:cubicBezTo>
                    <a:pt x="548" y="2283"/>
                    <a:pt x="800" y="2397"/>
                    <a:pt x="1073" y="2397"/>
                  </a:cubicBezTo>
                  <a:cubicBezTo>
                    <a:pt x="1279" y="2397"/>
                    <a:pt x="1484" y="2329"/>
                    <a:pt x="1644" y="2215"/>
                  </a:cubicBezTo>
                  <a:cubicBezTo>
                    <a:pt x="1735" y="2146"/>
                    <a:pt x="1804" y="2101"/>
                    <a:pt x="1872" y="2009"/>
                  </a:cubicBezTo>
                  <a:cubicBezTo>
                    <a:pt x="1918" y="1964"/>
                    <a:pt x="1986" y="1895"/>
                    <a:pt x="2009" y="1827"/>
                  </a:cubicBezTo>
                  <a:cubicBezTo>
                    <a:pt x="2055" y="1758"/>
                    <a:pt x="2101" y="1667"/>
                    <a:pt x="2123" y="1599"/>
                  </a:cubicBezTo>
                  <a:cubicBezTo>
                    <a:pt x="2192" y="1416"/>
                    <a:pt x="2192" y="1165"/>
                    <a:pt x="2146" y="982"/>
                  </a:cubicBezTo>
                  <a:cubicBezTo>
                    <a:pt x="2101" y="777"/>
                    <a:pt x="1964" y="571"/>
                    <a:pt x="1827" y="412"/>
                  </a:cubicBezTo>
                  <a:cubicBezTo>
                    <a:pt x="1644" y="252"/>
                    <a:pt x="1461" y="161"/>
                    <a:pt x="1233" y="69"/>
                  </a:cubicBezTo>
                  <a:cubicBezTo>
                    <a:pt x="1165" y="69"/>
                    <a:pt x="1119" y="46"/>
                    <a:pt x="1051" y="46"/>
                  </a:cubicBezTo>
                  <a:cubicBezTo>
                    <a:pt x="937" y="24"/>
                    <a:pt x="82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3916400" y="1165275"/>
              <a:ext cx="62225" cy="60175"/>
            </a:xfrm>
            <a:custGeom>
              <a:avLst/>
              <a:gdLst/>
              <a:ahLst/>
              <a:cxnLst/>
              <a:rect l="l" t="t" r="r" b="b"/>
              <a:pathLst>
                <a:path w="2489" h="2407" extrusionOk="0">
                  <a:moveTo>
                    <a:pt x="1302" y="1"/>
                  </a:moveTo>
                  <a:cubicBezTo>
                    <a:pt x="1119" y="24"/>
                    <a:pt x="960" y="92"/>
                    <a:pt x="823" y="206"/>
                  </a:cubicBezTo>
                  <a:cubicBezTo>
                    <a:pt x="731" y="297"/>
                    <a:pt x="663" y="389"/>
                    <a:pt x="594" y="457"/>
                  </a:cubicBezTo>
                  <a:cubicBezTo>
                    <a:pt x="503" y="503"/>
                    <a:pt x="435" y="571"/>
                    <a:pt x="343" y="617"/>
                  </a:cubicBezTo>
                  <a:cubicBezTo>
                    <a:pt x="252" y="663"/>
                    <a:pt x="206" y="731"/>
                    <a:pt x="138" y="800"/>
                  </a:cubicBezTo>
                  <a:cubicBezTo>
                    <a:pt x="92" y="868"/>
                    <a:pt x="47" y="959"/>
                    <a:pt x="24" y="1051"/>
                  </a:cubicBezTo>
                  <a:cubicBezTo>
                    <a:pt x="1" y="1142"/>
                    <a:pt x="1" y="1233"/>
                    <a:pt x="1" y="1325"/>
                  </a:cubicBezTo>
                  <a:cubicBezTo>
                    <a:pt x="24" y="1416"/>
                    <a:pt x="47" y="1507"/>
                    <a:pt x="92" y="1576"/>
                  </a:cubicBezTo>
                  <a:cubicBezTo>
                    <a:pt x="184" y="1735"/>
                    <a:pt x="343" y="1850"/>
                    <a:pt x="503" y="1895"/>
                  </a:cubicBezTo>
                  <a:lnTo>
                    <a:pt x="526" y="1895"/>
                  </a:lnTo>
                  <a:cubicBezTo>
                    <a:pt x="572" y="1964"/>
                    <a:pt x="617" y="2032"/>
                    <a:pt x="686" y="2101"/>
                  </a:cubicBezTo>
                  <a:cubicBezTo>
                    <a:pt x="823" y="2238"/>
                    <a:pt x="1005" y="2352"/>
                    <a:pt x="1211" y="2375"/>
                  </a:cubicBezTo>
                  <a:cubicBezTo>
                    <a:pt x="1275" y="2391"/>
                    <a:pt x="1351" y="2407"/>
                    <a:pt x="1431" y="2407"/>
                  </a:cubicBezTo>
                  <a:cubicBezTo>
                    <a:pt x="1463" y="2407"/>
                    <a:pt x="1497" y="2404"/>
                    <a:pt x="1530" y="2397"/>
                  </a:cubicBezTo>
                  <a:cubicBezTo>
                    <a:pt x="1690" y="2397"/>
                    <a:pt x="1827" y="2375"/>
                    <a:pt x="1987" y="2283"/>
                  </a:cubicBezTo>
                  <a:cubicBezTo>
                    <a:pt x="2215" y="2146"/>
                    <a:pt x="2398" y="1895"/>
                    <a:pt x="2443" y="1644"/>
                  </a:cubicBezTo>
                  <a:cubicBezTo>
                    <a:pt x="2466" y="1462"/>
                    <a:pt x="2489" y="1347"/>
                    <a:pt x="2443" y="1165"/>
                  </a:cubicBezTo>
                  <a:cubicBezTo>
                    <a:pt x="2420" y="1051"/>
                    <a:pt x="2375" y="959"/>
                    <a:pt x="2306" y="868"/>
                  </a:cubicBezTo>
                  <a:cubicBezTo>
                    <a:pt x="2238" y="731"/>
                    <a:pt x="2101" y="571"/>
                    <a:pt x="1964" y="480"/>
                  </a:cubicBezTo>
                  <a:cubicBezTo>
                    <a:pt x="1918" y="389"/>
                    <a:pt x="1873" y="275"/>
                    <a:pt x="1804" y="206"/>
                  </a:cubicBezTo>
                  <a:cubicBezTo>
                    <a:pt x="1667" y="92"/>
                    <a:pt x="1485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4020275" y="943225"/>
              <a:ext cx="58800" cy="69150"/>
            </a:xfrm>
            <a:custGeom>
              <a:avLst/>
              <a:gdLst/>
              <a:ahLst/>
              <a:cxnLst/>
              <a:rect l="l" t="t" r="r" b="b"/>
              <a:pathLst>
                <a:path w="2352" h="2766" extrusionOk="0">
                  <a:moveTo>
                    <a:pt x="1048" y="1"/>
                  </a:moveTo>
                  <a:cubicBezTo>
                    <a:pt x="878" y="1"/>
                    <a:pt x="698" y="105"/>
                    <a:pt x="594" y="209"/>
                  </a:cubicBezTo>
                  <a:cubicBezTo>
                    <a:pt x="479" y="323"/>
                    <a:pt x="388" y="529"/>
                    <a:pt x="388" y="711"/>
                  </a:cubicBezTo>
                  <a:cubicBezTo>
                    <a:pt x="343" y="757"/>
                    <a:pt x="297" y="803"/>
                    <a:pt x="251" y="871"/>
                  </a:cubicBezTo>
                  <a:cubicBezTo>
                    <a:pt x="91" y="1076"/>
                    <a:pt x="23" y="1328"/>
                    <a:pt x="0" y="1579"/>
                  </a:cubicBezTo>
                  <a:cubicBezTo>
                    <a:pt x="0" y="1807"/>
                    <a:pt x="69" y="2104"/>
                    <a:pt x="206" y="2286"/>
                  </a:cubicBezTo>
                  <a:cubicBezTo>
                    <a:pt x="297" y="2423"/>
                    <a:pt x="411" y="2537"/>
                    <a:pt x="571" y="2629"/>
                  </a:cubicBezTo>
                  <a:cubicBezTo>
                    <a:pt x="639" y="2674"/>
                    <a:pt x="731" y="2720"/>
                    <a:pt x="822" y="2743"/>
                  </a:cubicBezTo>
                  <a:cubicBezTo>
                    <a:pt x="913" y="2743"/>
                    <a:pt x="1027" y="2766"/>
                    <a:pt x="1119" y="2766"/>
                  </a:cubicBezTo>
                  <a:cubicBezTo>
                    <a:pt x="1438" y="2743"/>
                    <a:pt x="1735" y="2629"/>
                    <a:pt x="1963" y="2400"/>
                  </a:cubicBezTo>
                  <a:cubicBezTo>
                    <a:pt x="2100" y="2263"/>
                    <a:pt x="2214" y="2081"/>
                    <a:pt x="2283" y="1875"/>
                  </a:cubicBezTo>
                  <a:cubicBezTo>
                    <a:pt x="2328" y="1716"/>
                    <a:pt x="2351" y="1533"/>
                    <a:pt x="2328" y="1373"/>
                  </a:cubicBezTo>
                  <a:cubicBezTo>
                    <a:pt x="2328" y="1145"/>
                    <a:pt x="2260" y="962"/>
                    <a:pt x="2169" y="757"/>
                  </a:cubicBezTo>
                  <a:cubicBezTo>
                    <a:pt x="2100" y="597"/>
                    <a:pt x="1986" y="437"/>
                    <a:pt x="1872" y="346"/>
                  </a:cubicBezTo>
                  <a:cubicBezTo>
                    <a:pt x="1781" y="255"/>
                    <a:pt x="1689" y="186"/>
                    <a:pt x="1598" y="141"/>
                  </a:cubicBezTo>
                  <a:cubicBezTo>
                    <a:pt x="1392" y="49"/>
                    <a:pt x="1301" y="26"/>
                    <a:pt x="1096" y="4"/>
                  </a:cubicBezTo>
                  <a:cubicBezTo>
                    <a:pt x="1080" y="2"/>
                    <a:pt x="1064" y="1"/>
                    <a:pt x="1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4040250" y="672825"/>
              <a:ext cx="61650" cy="61650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141" y="0"/>
                  </a:moveTo>
                  <a:cubicBezTo>
                    <a:pt x="1050" y="0"/>
                    <a:pt x="959" y="0"/>
                    <a:pt x="890" y="46"/>
                  </a:cubicBezTo>
                  <a:cubicBezTo>
                    <a:pt x="867" y="69"/>
                    <a:pt x="867" y="69"/>
                    <a:pt x="845" y="69"/>
                  </a:cubicBezTo>
                  <a:cubicBezTo>
                    <a:pt x="753" y="92"/>
                    <a:pt x="685" y="115"/>
                    <a:pt x="593" y="160"/>
                  </a:cubicBezTo>
                  <a:cubicBezTo>
                    <a:pt x="525" y="206"/>
                    <a:pt x="457" y="252"/>
                    <a:pt x="388" y="297"/>
                  </a:cubicBezTo>
                  <a:cubicBezTo>
                    <a:pt x="388" y="320"/>
                    <a:pt x="365" y="343"/>
                    <a:pt x="342" y="366"/>
                  </a:cubicBezTo>
                  <a:cubicBezTo>
                    <a:pt x="274" y="434"/>
                    <a:pt x="205" y="525"/>
                    <a:pt x="160" y="617"/>
                  </a:cubicBezTo>
                  <a:cubicBezTo>
                    <a:pt x="114" y="708"/>
                    <a:pt x="46" y="822"/>
                    <a:pt x="23" y="936"/>
                  </a:cubicBezTo>
                  <a:cubicBezTo>
                    <a:pt x="0" y="1028"/>
                    <a:pt x="0" y="1142"/>
                    <a:pt x="0" y="1256"/>
                  </a:cubicBezTo>
                  <a:cubicBezTo>
                    <a:pt x="0" y="1347"/>
                    <a:pt x="23" y="1438"/>
                    <a:pt x="23" y="1507"/>
                  </a:cubicBezTo>
                  <a:cubicBezTo>
                    <a:pt x="23" y="1530"/>
                    <a:pt x="46" y="1575"/>
                    <a:pt x="46" y="1598"/>
                  </a:cubicBezTo>
                  <a:cubicBezTo>
                    <a:pt x="68" y="1667"/>
                    <a:pt x="114" y="1735"/>
                    <a:pt x="137" y="1827"/>
                  </a:cubicBezTo>
                  <a:cubicBezTo>
                    <a:pt x="137" y="1849"/>
                    <a:pt x="160" y="1872"/>
                    <a:pt x="183" y="1895"/>
                  </a:cubicBezTo>
                  <a:cubicBezTo>
                    <a:pt x="228" y="1963"/>
                    <a:pt x="274" y="2032"/>
                    <a:pt x="320" y="2078"/>
                  </a:cubicBezTo>
                  <a:cubicBezTo>
                    <a:pt x="342" y="2100"/>
                    <a:pt x="365" y="2123"/>
                    <a:pt x="388" y="2146"/>
                  </a:cubicBezTo>
                  <a:cubicBezTo>
                    <a:pt x="434" y="2192"/>
                    <a:pt x="502" y="2260"/>
                    <a:pt x="571" y="2283"/>
                  </a:cubicBezTo>
                  <a:cubicBezTo>
                    <a:pt x="639" y="2329"/>
                    <a:pt x="730" y="2374"/>
                    <a:pt x="799" y="2397"/>
                  </a:cubicBezTo>
                  <a:cubicBezTo>
                    <a:pt x="913" y="2443"/>
                    <a:pt x="1027" y="2443"/>
                    <a:pt x="1141" y="2466"/>
                  </a:cubicBezTo>
                  <a:cubicBezTo>
                    <a:pt x="1233" y="2466"/>
                    <a:pt x="1370" y="2443"/>
                    <a:pt x="1461" y="2420"/>
                  </a:cubicBezTo>
                  <a:cubicBezTo>
                    <a:pt x="1575" y="2397"/>
                    <a:pt x="1666" y="2351"/>
                    <a:pt x="1780" y="2306"/>
                  </a:cubicBezTo>
                  <a:cubicBezTo>
                    <a:pt x="1826" y="2283"/>
                    <a:pt x="1872" y="2260"/>
                    <a:pt x="1917" y="2237"/>
                  </a:cubicBezTo>
                  <a:cubicBezTo>
                    <a:pt x="1986" y="2192"/>
                    <a:pt x="2054" y="2146"/>
                    <a:pt x="2100" y="2078"/>
                  </a:cubicBezTo>
                  <a:cubicBezTo>
                    <a:pt x="2168" y="2032"/>
                    <a:pt x="2214" y="1963"/>
                    <a:pt x="2260" y="1895"/>
                  </a:cubicBezTo>
                  <a:cubicBezTo>
                    <a:pt x="2328" y="1804"/>
                    <a:pt x="2374" y="1690"/>
                    <a:pt x="2397" y="1598"/>
                  </a:cubicBezTo>
                  <a:cubicBezTo>
                    <a:pt x="2442" y="1484"/>
                    <a:pt x="2465" y="1370"/>
                    <a:pt x="2465" y="1256"/>
                  </a:cubicBezTo>
                  <a:cubicBezTo>
                    <a:pt x="2465" y="1165"/>
                    <a:pt x="2442" y="1073"/>
                    <a:pt x="2420" y="982"/>
                  </a:cubicBezTo>
                  <a:cubicBezTo>
                    <a:pt x="2420" y="959"/>
                    <a:pt x="2420" y="936"/>
                    <a:pt x="2397" y="891"/>
                  </a:cubicBezTo>
                  <a:cubicBezTo>
                    <a:pt x="2351" y="777"/>
                    <a:pt x="2305" y="662"/>
                    <a:pt x="2237" y="571"/>
                  </a:cubicBezTo>
                  <a:cubicBezTo>
                    <a:pt x="2191" y="503"/>
                    <a:pt x="2146" y="411"/>
                    <a:pt x="2077" y="366"/>
                  </a:cubicBezTo>
                  <a:cubicBezTo>
                    <a:pt x="2009" y="297"/>
                    <a:pt x="1940" y="252"/>
                    <a:pt x="1872" y="183"/>
                  </a:cubicBezTo>
                  <a:cubicBezTo>
                    <a:pt x="1849" y="183"/>
                    <a:pt x="1803" y="160"/>
                    <a:pt x="1780" y="137"/>
                  </a:cubicBezTo>
                  <a:cubicBezTo>
                    <a:pt x="1689" y="92"/>
                    <a:pt x="1621" y="69"/>
                    <a:pt x="1529" y="46"/>
                  </a:cubicBezTo>
                  <a:cubicBezTo>
                    <a:pt x="1438" y="0"/>
                    <a:pt x="1347" y="0"/>
                    <a:pt x="1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3830250" y="494350"/>
              <a:ext cx="60500" cy="62100"/>
            </a:xfrm>
            <a:custGeom>
              <a:avLst/>
              <a:gdLst/>
              <a:ahLst/>
              <a:cxnLst/>
              <a:rect l="l" t="t" r="r" b="b"/>
              <a:pathLst>
                <a:path w="2420" h="2484" extrusionOk="0">
                  <a:moveTo>
                    <a:pt x="1106" y="0"/>
                  </a:moveTo>
                  <a:cubicBezTo>
                    <a:pt x="1057" y="0"/>
                    <a:pt x="1008" y="6"/>
                    <a:pt x="959" y="18"/>
                  </a:cubicBezTo>
                  <a:cubicBezTo>
                    <a:pt x="731" y="86"/>
                    <a:pt x="525" y="223"/>
                    <a:pt x="366" y="383"/>
                  </a:cubicBezTo>
                  <a:cubicBezTo>
                    <a:pt x="297" y="475"/>
                    <a:pt x="229" y="566"/>
                    <a:pt x="160" y="657"/>
                  </a:cubicBezTo>
                  <a:cubicBezTo>
                    <a:pt x="137" y="748"/>
                    <a:pt x="92" y="817"/>
                    <a:pt x="69" y="908"/>
                  </a:cubicBezTo>
                  <a:cubicBezTo>
                    <a:pt x="46" y="931"/>
                    <a:pt x="46" y="954"/>
                    <a:pt x="46" y="999"/>
                  </a:cubicBezTo>
                  <a:cubicBezTo>
                    <a:pt x="23" y="1114"/>
                    <a:pt x="0" y="1228"/>
                    <a:pt x="0" y="1342"/>
                  </a:cubicBezTo>
                  <a:cubicBezTo>
                    <a:pt x="0" y="1456"/>
                    <a:pt x="23" y="1570"/>
                    <a:pt x="69" y="1684"/>
                  </a:cubicBezTo>
                  <a:cubicBezTo>
                    <a:pt x="92" y="1753"/>
                    <a:pt x="114" y="1844"/>
                    <a:pt x="160" y="1913"/>
                  </a:cubicBezTo>
                  <a:cubicBezTo>
                    <a:pt x="206" y="1981"/>
                    <a:pt x="274" y="2049"/>
                    <a:pt x="320" y="2118"/>
                  </a:cubicBezTo>
                  <a:cubicBezTo>
                    <a:pt x="343" y="2141"/>
                    <a:pt x="366" y="2164"/>
                    <a:pt x="366" y="2164"/>
                  </a:cubicBezTo>
                  <a:cubicBezTo>
                    <a:pt x="434" y="2232"/>
                    <a:pt x="502" y="2278"/>
                    <a:pt x="571" y="2323"/>
                  </a:cubicBezTo>
                  <a:cubicBezTo>
                    <a:pt x="662" y="2369"/>
                    <a:pt x="776" y="2415"/>
                    <a:pt x="890" y="2437"/>
                  </a:cubicBezTo>
                  <a:cubicBezTo>
                    <a:pt x="959" y="2460"/>
                    <a:pt x="1050" y="2483"/>
                    <a:pt x="1142" y="2483"/>
                  </a:cubicBezTo>
                  <a:lnTo>
                    <a:pt x="1210" y="2483"/>
                  </a:lnTo>
                  <a:cubicBezTo>
                    <a:pt x="1438" y="2483"/>
                    <a:pt x="1667" y="2437"/>
                    <a:pt x="1849" y="2301"/>
                  </a:cubicBezTo>
                  <a:cubicBezTo>
                    <a:pt x="1918" y="2278"/>
                    <a:pt x="1986" y="2209"/>
                    <a:pt x="2032" y="2164"/>
                  </a:cubicBezTo>
                  <a:cubicBezTo>
                    <a:pt x="2077" y="2118"/>
                    <a:pt x="2123" y="2072"/>
                    <a:pt x="2146" y="2027"/>
                  </a:cubicBezTo>
                  <a:cubicBezTo>
                    <a:pt x="2192" y="2004"/>
                    <a:pt x="2214" y="1958"/>
                    <a:pt x="2237" y="1913"/>
                  </a:cubicBezTo>
                  <a:cubicBezTo>
                    <a:pt x="2260" y="1844"/>
                    <a:pt x="2306" y="1776"/>
                    <a:pt x="2328" y="1707"/>
                  </a:cubicBezTo>
                  <a:cubicBezTo>
                    <a:pt x="2328" y="1707"/>
                    <a:pt x="2328" y="1684"/>
                    <a:pt x="2328" y="1661"/>
                  </a:cubicBezTo>
                  <a:cubicBezTo>
                    <a:pt x="2420" y="1388"/>
                    <a:pt x="2351" y="1091"/>
                    <a:pt x="2214" y="840"/>
                  </a:cubicBezTo>
                  <a:cubicBezTo>
                    <a:pt x="2192" y="794"/>
                    <a:pt x="2169" y="748"/>
                    <a:pt x="2123" y="703"/>
                  </a:cubicBezTo>
                  <a:cubicBezTo>
                    <a:pt x="2077" y="657"/>
                    <a:pt x="2055" y="611"/>
                    <a:pt x="2009" y="566"/>
                  </a:cubicBezTo>
                  <a:cubicBezTo>
                    <a:pt x="1940" y="497"/>
                    <a:pt x="1849" y="429"/>
                    <a:pt x="1758" y="383"/>
                  </a:cubicBezTo>
                  <a:cubicBezTo>
                    <a:pt x="1712" y="269"/>
                    <a:pt x="1621" y="155"/>
                    <a:pt x="1507" y="109"/>
                  </a:cubicBezTo>
                  <a:cubicBezTo>
                    <a:pt x="1373" y="42"/>
                    <a:pt x="1239" y="0"/>
                    <a:pt x="1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13"/>
          <p:cNvGrpSpPr/>
          <p:nvPr/>
        </p:nvGrpSpPr>
        <p:grpSpPr>
          <a:xfrm>
            <a:off x="6514450" y="4555425"/>
            <a:ext cx="1067700" cy="1029050"/>
            <a:chOff x="4445375" y="3754025"/>
            <a:chExt cx="1067700" cy="1029050"/>
          </a:xfrm>
        </p:grpSpPr>
        <p:sp>
          <p:nvSpPr>
            <p:cNvPr id="578" name="Google Shape;578;p13"/>
            <p:cNvSpPr/>
            <p:nvPr/>
          </p:nvSpPr>
          <p:spPr>
            <a:xfrm>
              <a:off x="4445375" y="3754025"/>
              <a:ext cx="1067700" cy="1029050"/>
            </a:xfrm>
            <a:custGeom>
              <a:avLst/>
              <a:gdLst/>
              <a:ahLst/>
              <a:cxnLst/>
              <a:rect l="l" t="t" r="r" b="b"/>
              <a:pathLst>
                <a:path w="42708" h="41162" extrusionOk="0">
                  <a:moveTo>
                    <a:pt x="18268" y="754"/>
                  </a:moveTo>
                  <a:cubicBezTo>
                    <a:pt x="21180" y="754"/>
                    <a:pt x="24101" y="1353"/>
                    <a:pt x="26844" y="2291"/>
                  </a:cubicBezTo>
                  <a:cubicBezTo>
                    <a:pt x="30975" y="3684"/>
                    <a:pt x="35083" y="5807"/>
                    <a:pt x="37594" y="9481"/>
                  </a:cubicBezTo>
                  <a:cubicBezTo>
                    <a:pt x="38850" y="11307"/>
                    <a:pt x="39717" y="13362"/>
                    <a:pt x="40356" y="15462"/>
                  </a:cubicBezTo>
                  <a:cubicBezTo>
                    <a:pt x="41018" y="17539"/>
                    <a:pt x="41429" y="19684"/>
                    <a:pt x="41520" y="21876"/>
                  </a:cubicBezTo>
                  <a:cubicBezTo>
                    <a:pt x="41703" y="26098"/>
                    <a:pt x="40539" y="30252"/>
                    <a:pt x="37708" y="33448"/>
                  </a:cubicBezTo>
                  <a:cubicBezTo>
                    <a:pt x="35038" y="36461"/>
                    <a:pt x="31363" y="38469"/>
                    <a:pt x="27551" y="39565"/>
                  </a:cubicBezTo>
                  <a:cubicBezTo>
                    <a:pt x="25655" y="40107"/>
                    <a:pt x="23718" y="40389"/>
                    <a:pt x="21791" y="40389"/>
                  </a:cubicBezTo>
                  <a:cubicBezTo>
                    <a:pt x="19334" y="40389"/>
                    <a:pt x="16891" y="39931"/>
                    <a:pt x="14564" y="38972"/>
                  </a:cubicBezTo>
                  <a:cubicBezTo>
                    <a:pt x="10706" y="37374"/>
                    <a:pt x="7419" y="34544"/>
                    <a:pt x="5182" y="31028"/>
                  </a:cubicBezTo>
                  <a:cubicBezTo>
                    <a:pt x="823" y="24158"/>
                    <a:pt x="229" y="14686"/>
                    <a:pt x="4635" y="7678"/>
                  </a:cubicBezTo>
                  <a:cubicBezTo>
                    <a:pt x="5160" y="6811"/>
                    <a:pt x="5776" y="5989"/>
                    <a:pt x="6461" y="5236"/>
                  </a:cubicBezTo>
                  <a:cubicBezTo>
                    <a:pt x="6483" y="5236"/>
                    <a:pt x="6483" y="5213"/>
                    <a:pt x="6506" y="5190"/>
                  </a:cubicBezTo>
                  <a:cubicBezTo>
                    <a:pt x="8424" y="3341"/>
                    <a:pt x="10866" y="2063"/>
                    <a:pt x="13445" y="1356"/>
                  </a:cubicBezTo>
                  <a:cubicBezTo>
                    <a:pt x="15029" y="939"/>
                    <a:pt x="16647" y="754"/>
                    <a:pt x="18268" y="754"/>
                  </a:cubicBezTo>
                  <a:close/>
                  <a:moveTo>
                    <a:pt x="18378" y="0"/>
                  </a:moveTo>
                  <a:cubicBezTo>
                    <a:pt x="17616" y="0"/>
                    <a:pt x="16853" y="40"/>
                    <a:pt x="16093" y="123"/>
                  </a:cubicBezTo>
                  <a:cubicBezTo>
                    <a:pt x="12098" y="534"/>
                    <a:pt x="8150" y="2246"/>
                    <a:pt x="5388" y="5236"/>
                  </a:cubicBezTo>
                  <a:cubicBezTo>
                    <a:pt x="4703" y="5943"/>
                    <a:pt x="4132" y="6742"/>
                    <a:pt x="3630" y="7587"/>
                  </a:cubicBezTo>
                  <a:cubicBezTo>
                    <a:pt x="3562" y="7701"/>
                    <a:pt x="3562" y="7815"/>
                    <a:pt x="3607" y="7906"/>
                  </a:cubicBezTo>
                  <a:cubicBezTo>
                    <a:pt x="1" y="14183"/>
                    <a:pt x="69" y="22286"/>
                    <a:pt x="3105" y="28814"/>
                  </a:cubicBezTo>
                  <a:cubicBezTo>
                    <a:pt x="4931" y="32718"/>
                    <a:pt x="7853" y="36073"/>
                    <a:pt x="11551" y="38287"/>
                  </a:cubicBezTo>
                  <a:cubicBezTo>
                    <a:pt x="14671" y="40163"/>
                    <a:pt x="18229" y="41162"/>
                    <a:pt x="21856" y="41162"/>
                  </a:cubicBezTo>
                  <a:cubicBezTo>
                    <a:pt x="22687" y="41162"/>
                    <a:pt x="23522" y="41109"/>
                    <a:pt x="24356" y="41003"/>
                  </a:cubicBezTo>
                  <a:cubicBezTo>
                    <a:pt x="28647" y="40432"/>
                    <a:pt x="32915" y="38675"/>
                    <a:pt x="36270" y="35890"/>
                  </a:cubicBezTo>
                  <a:cubicBezTo>
                    <a:pt x="39580" y="33151"/>
                    <a:pt x="41657" y="29385"/>
                    <a:pt x="42182" y="25117"/>
                  </a:cubicBezTo>
                  <a:cubicBezTo>
                    <a:pt x="42707" y="20620"/>
                    <a:pt x="41657" y="15895"/>
                    <a:pt x="39763" y="11810"/>
                  </a:cubicBezTo>
                  <a:cubicBezTo>
                    <a:pt x="38804" y="9732"/>
                    <a:pt x="37526" y="7838"/>
                    <a:pt x="35814" y="6309"/>
                  </a:cubicBezTo>
                  <a:cubicBezTo>
                    <a:pt x="34148" y="4802"/>
                    <a:pt x="32185" y="3661"/>
                    <a:pt x="30130" y="2748"/>
                  </a:cubicBezTo>
                  <a:cubicBezTo>
                    <a:pt x="26462" y="1115"/>
                    <a:pt x="22422" y="0"/>
                    <a:pt x="18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525850" y="3828875"/>
              <a:ext cx="901050" cy="847950"/>
            </a:xfrm>
            <a:custGeom>
              <a:avLst/>
              <a:gdLst/>
              <a:ahLst/>
              <a:cxnLst/>
              <a:rect l="l" t="t" r="r" b="b"/>
              <a:pathLst>
                <a:path w="36042" h="33918" extrusionOk="0">
                  <a:moveTo>
                    <a:pt x="15729" y="732"/>
                  </a:moveTo>
                  <a:cubicBezTo>
                    <a:pt x="18305" y="732"/>
                    <a:pt x="20906" y="1153"/>
                    <a:pt x="23328" y="1922"/>
                  </a:cubicBezTo>
                  <a:cubicBezTo>
                    <a:pt x="26546" y="2927"/>
                    <a:pt x="29536" y="4707"/>
                    <a:pt x="31659" y="7355"/>
                  </a:cubicBezTo>
                  <a:cubicBezTo>
                    <a:pt x="33873" y="10139"/>
                    <a:pt x="34992" y="13746"/>
                    <a:pt x="34946" y="17284"/>
                  </a:cubicBezTo>
                  <a:cubicBezTo>
                    <a:pt x="34832" y="23926"/>
                    <a:pt x="30678" y="30157"/>
                    <a:pt x="24309" y="32303"/>
                  </a:cubicBezTo>
                  <a:cubicBezTo>
                    <a:pt x="22589" y="32880"/>
                    <a:pt x="20779" y="33172"/>
                    <a:pt x="18968" y="33172"/>
                  </a:cubicBezTo>
                  <a:cubicBezTo>
                    <a:pt x="17343" y="33172"/>
                    <a:pt x="15717" y="32937"/>
                    <a:pt x="14152" y="32463"/>
                  </a:cubicBezTo>
                  <a:cubicBezTo>
                    <a:pt x="11048" y="31527"/>
                    <a:pt x="8263" y="29632"/>
                    <a:pt x="6140" y="27167"/>
                  </a:cubicBezTo>
                  <a:cubicBezTo>
                    <a:pt x="1461" y="21757"/>
                    <a:pt x="525" y="14065"/>
                    <a:pt x="3127" y="7492"/>
                  </a:cubicBezTo>
                  <a:cubicBezTo>
                    <a:pt x="3401" y="6807"/>
                    <a:pt x="3721" y="6145"/>
                    <a:pt x="4063" y="5506"/>
                  </a:cubicBezTo>
                  <a:cubicBezTo>
                    <a:pt x="6072" y="2881"/>
                    <a:pt x="9245" y="1443"/>
                    <a:pt x="12486" y="964"/>
                  </a:cubicBezTo>
                  <a:cubicBezTo>
                    <a:pt x="13552" y="808"/>
                    <a:pt x="14638" y="732"/>
                    <a:pt x="15729" y="732"/>
                  </a:cubicBezTo>
                  <a:close/>
                  <a:moveTo>
                    <a:pt x="15639" y="0"/>
                  </a:moveTo>
                  <a:cubicBezTo>
                    <a:pt x="15463" y="0"/>
                    <a:pt x="15287" y="2"/>
                    <a:pt x="15111" y="5"/>
                  </a:cubicBezTo>
                  <a:cubicBezTo>
                    <a:pt x="11299" y="73"/>
                    <a:pt x="7373" y="1101"/>
                    <a:pt x="4565" y="3794"/>
                  </a:cubicBezTo>
                  <a:cubicBezTo>
                    <a:pt x="4360" y="3999"/>
                    <a:pt x="4155" y="4205"/>
                    <a:pt x="3972" y="4433"/>
                  </a:cubicBezTo>
                  <a:cubicBezTo>
                    <a:pt x="3858" y="4433"/>
                    <a:pt x="3767" y="4479"/>
                    <a:pt x="3698" y="4593"/>
                  </a:cubicBezTo>
                  <a:cubicBezTo>
                    <a:pt x="3607" y="4753"/>
                    <a:pt x="3515" y="4935"/>
                    <a:pt x="3424" y="5095"/>
                  </a:cubicBezTo>
                  <a:cubicBezTo>
                    <a:pt x="3264" y="5323"/>
                    <a:pt x="3082" y="5552"/>
                    <a:pt x="2922" y="5803"/>
                  </a:cubicBezTo>
                  <a:cubicBezTo>
                    <a:pt x="2854" y="5917"/>
                    <a:pt x="2854" y="6054"/>
                    <a:pt x="2899" y="6145"/>
                  </a:cubicBezTo>
                  <a:cubicBezTo>
                    <a:pt x="0" y="12422"/>
                    <a:pt x="229" y="20023"/>
                    <a:pt x="4155" y="25843"/>
                  </a:cubicBezTo>
                  <a:cubicBezTo>
                    <a:pt x="6049" y="28628"/>
                    <a:pt x="8674" y="30956"/>
                    <a:pt x="11755" y="32371"/>
                  </a:cubicBezTo>
                  <a:cubicBezTo>
                    <a:pt x="14029" y="33405"/>
                    <a:pt x="16491" y="33918"/>
                    <a:pt x="18965" y="33918"/>
                  </a:cubicBezTo>
                  <a:cubicBezTo>
                    <a:pt x="20041" y="33918"/>
                    <a:pt x="21120" y="33820"/>
                    <a:pt x="22187" y="33627"/>
                  </a:cubicBezTo>
                  <a:cubicBezTo>
                    <a:pt x="25656" y="32988"/>
                    <a:pt x="28920" y="31253"/>
                    <a:pt x="31271" y="28628"/>
                  </a:cubicBezTo>
                  <a:cubicBezTo>
                    <a:pt x="33554" y="26094"/>
                    <a:pt x="35037" y="22876"/>
                    <a:pt x="35517" y="19498"/>
                  </a:cubicBezTo>
                  <a:cubicBezTo>
                    <a:pt x="36042" y="15960"/>
                    <a:pt x="35425" y="12331"/>
                    <a:pt x="33736" y="9181"/>
                  </a:cubicBezTo>
                  <a:cubicBezTo>
                    <a:pt x="32024" y="5940"/>
                    <a:pt x="29171" y="3520"/>
                    <a:pt x="25839" y="2059"/>
                  </a:cubicBezTo>
                  <a:cubicBezTo>
                    <a:pt x="22645" y="647"/>
                    <a:pt x="19120" y="0"/>
                    <a:pt x="15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4684475" y="3927800"/>
              <a:ext cx="575225" cy="578550"/>
            </a:xfrm>
            <a:custGeom>
              <a:avLst/>
              <a:gdLst/>
              <a:ahLst/>
              <a:cxnLst/>
              <a:rect l="l" t="t" r="r" b="b"/>
              <a:pathLst>
                <a:path w="23009" h="23142" extrusionOk="0">
                  <a:moveTo>
                    <a:pt x="8298" y="779"/>
                  </a:moveTo>
                  <a:cubicBezTo>
                    <a:pt x="9182" y="779"/>
                    <a:pt x="10067" y="877"/>
                    <a:pt x="10888" y="1001"/>
                  </a:cubicBezTo>
                  <a:cubicBezTo>
                    <a:pt x="15454" y="1732"/>
                    <a:pt x="19813" y="4402"/>
                    <a:pt x="21388" y="8921"/>
                  </a:cubicBezTo>
                  <a:cubicBezTo>
                    <a:pt x="22141" y="11021"/>
                    <a:pt x="22187" y="13304"/>
                    <a:pt x="21365" y="15381"/>
                  </a:cubicBezTo>
                  <a:cubicBezTo>
                    <a:pt x="20475" y="17618"/>
                    <a:pt x="18763" y="19535"/>
                    <a:pt x="16732" y="20791"/>
                  </a:cubicBezTo>
                  <a:cubicBezTo>
                    <a:pt x="15082" y="21810"/>
                    <a:pt x="13192" y="22393"/>
                    <a:pt x="11281" y="22393"/>
                  </a:cubicBezTo>
                  <a:cubicBezTo>
                    <a:pt x="10839" y="22393"/>
                    <a:pt x="10395" y="22361"/>
                    <a:pt x="9953" y="22297"/>
                  </a:cubicBezTo>
                  <a:cubicBezTo>
                    <a:pt x="7624" y="21955"/>
                    <a:pt x="5570" y="20722"/>
                    <a:pt x="4109" y="18896"/>
                  </a:cubicBezTo>
                  <a:cubicBezTo>
                    <a:pt x="2534" y="16887"/>
                    <a:pt x="1599" y="14331"/>
                    <a:pt x="1279" y="11820"/>
                  </a:cubicBezTo>
                  <a:cubicBezTo>
                    <a:pt x="937" y="9127"/>
                    <a:pt x="1302" y="6342"/>
                    <a:pt x="2603" y="3946"/>
                  </a:cubicBezTo>
                  <a:cubicBezTo>
                    <a:pt x="2671" y="3831"/>
                    <a:pt x="2671" y="3717"/>
                    <a:pt x="2626" y="3626"/>
                  </a:cubicBezTo>
                  <a:cubicBezTo>
                    <a:pt x="3014" y="3033"/>
                    <a:pt x="3447" y="2508"/>
                    <a:pt x="3995" y="2051"/>
                  </a:cubicBezTo>
                  <a:cubicBezTo>
                    <a:pt x="5201" y="1078"/>
                    <a:pt x="6749" y="779"/>
                    <a:pt x="8298" y="779"/>
                  </a:cubicBezTo>
                  <a:close/>
                  <a:moveTo>
                    <a:pt x="8312" y="0"/>
                  </a:moveTo>
                  <a:cubicBezTo>
                    <a:pt x="6754" y="0"/>
                    <a:pt x="5221" y="298"/>
                    <a:pt x="3972" y="1138"/>
                  </a:cubicBezTo>
                  <a:cubicBezTo>
                    <a:pt x="1850" y="2553"/>
                    <a:pt x="845" y="5087"/>
                    <a:pt x="571" y="7529"/>
                  </a:cubicBezTo>
                  <a:cubicBezTo>
                    <a:pt x="549" y="7598"/>
                    <a:pt x="571" y="7643"/>
                    <a:pt x="571" y="7689"/>
                  </a:cubicBezTo>
                  <a:cubicBezTo>
                    <a:pt x="1" y="11318"/>
                    <a:pt x="822" y="15221"/>
                    <a:pt x="2763" y="18280"/>
                  </a:cubicBezTo>
                  <a:cubicBezTo>
                    <a:pt x="4041" y="20311"/>
                    <a:pt x="5890" y="21932"/>
                    <a:pt x="8195" y="22662"/>
                  </a:cubicBezTo>
                  <a:cubicBezTo>
                    <a:pt x="9203" y="22986"/>
                    <a:pt x="10246" y="23141"/>
                    <a:pt x="11287" y="23141"/>
                  </a:cubicBezTo>
                  <a:cubicBezTo>
                    <a:pt x="12814" y="23141"/>
                    <a:pt x="14339" y="22807"/>
                    <a:pt x="15750" y="22183"/>
                  </a:cubicBezTo>
                  <a:cubicBezTo>
                    <a:pt x="18078" y="21133"/>
                    <a:pt x="20087" y="19307"/>
                    <a:pt x="21365" y="17093"/>
                  </a:cubicBezTo>
                  <a:cubicBezTo>
                    <a:pt x="22598" y="14970"/>
                    <a:pt x="23009" y="12528"/>
                    <a:pt x="22529" y="10131"/>
                  </a:cubicBezTo>
                  <a:cubicBezTo>
                    <a:pt x="21502" y="5110"/>
                    <a:pt x="17211" y="1686"/>
                    <a:pt x="12395" y="545"/>
                  </a:cubicBezTo>
                  <a:cubicBezTo>
                    <a:pt x="11140" y="242"/>
                    <a:pt x="9716" y="0"/>
                    <a:pt x="83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4832850" y="4094200"/>
              <a:ext cx="292175" cy="273000"/>
            </a:xfrm>
            <a:custGeom>
              <a:avLst/>
              <a:gdLst/>
              <a:ahLst/>
              <a:cxnLst/>
              <a:rect l="l" t="t" r="r" b="b"/>
              <a:pathLst>
                <a:path w="11687" h="10920" extrusionOk="0">
                  <a:moveTo>
                    <a:pt x="4301" y="761"/>
                  </a:moveTo>
                  <a:cubicBezTo>
                    <a:pt x="4948" y="761"/>
                    <a:pt x="5577" y="847"/>
                    <a:pt x="6072" y="964"/>
                  </a:cubicBezTo>
                  <a:cubicBezTo>
                    <a:pt x="8012" y="1444"/>
                    <a:pt x="9998" y="2768"/>
                    <a:pt x="10523" y="4822"/>
                  </a:cubicBezTo>
                  <a:cubicBezTo>
                    <a:pt x="11048" y="6876"/>
                    <a:pt x="9427" y="8588"/>
                    <a:pt x="7761" y="9501"/>
                  </a:cubicBezTo>
                  <a:cubicBezTo>
                    <a:pt x="6957" y="9928"/>
                    <a:pt x="6072" y="10174"/>
                    <a:pt x="5209" y="10174"/>
                  </a:cubicBezTo>
                  <a:cubicBezTo>
                    <a:pt x="4134" y="10174"/>
                    <a:pt x="3093" y="9793"/>
                    <a:pt x="2283" y="8908"/>
                  </a:cubicBezTo>
                  <a:cubicBezTo>
                    <a:pt x="594" y="7036"/>
                    <a:pt x="754" y="4365"/>
                    <a:pt x="1233" y="2060"/>
                  </a:cubicBezTo>
                  <a:cubicBezTo>
                    <a:pt x="1772" y="1072"/>
                    <a:pt x="3067" y="761"/>
                    <a:pt x="4301" y="761"/>
                  </a:cubicBezTo>
                  <a:close/>
                  <a:moveTo>
                    <a:pt x="4332" y="1"/>
                  </a:moveTo>
                  <a:cubicBezTo>
                    <a:pt x="3014" y="1"/>
                    <a:pt x="1677" y="328"/>
                    <a:pt x="891" y="1238"/>
                  </a:cubicBezTo>
                  <a:cubicBezTo>
                    <a:pt x="731" y="1261"/>
                    <a:pt x="594" y="1330"/>
                    <a:pt x="571" y="1512"/>
                  </a:cubicBezTo>
                  <a:cubicBezTo>
                    <a:pt x="548" y="1604"/>
                    <a:pt x="525" y="1695"/>
                    <a:pt x="503" y="1786"/>
                  </a:cubicBezTo>
                  <a:cubicBezTo>
                    <a:pt x="434" y="1946"/>
                    <a:pt x="366" y="2106"/>
                    <a:pt x="320" y="2288"/>
                  </a:cubicBezTo>
                  <a:cubicBezTo>
                    <a:pt x="274" y="2402"/>
                    <a:pt x="297" y="2517"/>
                    <a:pt x="366" y="2585"/>
                  </a:cubicBezTo>
                  <a:cubicBezTo>
                    <a:pt x="0" y="4822"/>
                    <a:pt x="23" y="7219"/>
                    <a:pt x="1461" y="9090"/>
                  </a:cubicBezTo>
                  <a:cubicBezTo>
                    <a:pt x="2434" y="10343"/>
                    <a:pt x="3806" y="10920"/>
                    <a:pt x="5239" y="10920"/>
                  </a:cubicBezTo>
                  <a:cubicBezTo>
                    <a:pt x="6027" y="10920"/>
                    <a:pt x="6833" y="10746"/>
                    <a:pt x="7601" y="10414"/>
                  </a:cubicBezTo>
                  <a:cubicBezTo>
                    <a:pt x="9655" y="9524"/>
                    <a:pt x="11687" y="7538"/>
                    <a:pt x="11367" y="5141"/>
                  </a:cubicBezTo>
                  <a:cubicBezTo>
                    <a:pt x="11048" y="2745"/>
                    <a:pt x="8902" y="1033"/>
                    <a:pt x="6734" y="348"/>
                  </a:cubicBezTo>
                  <a:cubicBezTo>
                    <a:pt x="6048" y="141"/>
                    <a:pt x="5194" y="1"/>
                    <a:pt x="43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4974375" y="4233575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0"/>
                  </a:moveTo>
                  <a:cubicBezTo>
                    <a:pt x="23" y="23"/>
                    <a:pt x="0" y="23"/>
                    <a:pt x="0" y="23"/>
                  </a:cubicBezTo>
                  <a:cubicBezTo>
                    <a:pt x="23" y="23"/>
                    <a:pt x="23" y="23"/>
                    <a:pt x="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977225" y="42221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1"/>
                  </a:moveTo>
                  <a:cubicBezTo>
                    <a:pt x="0" y="1"/>
                    <a:pt x="0" y="1"/>
                    <a:pt x="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4915600" y="4190775"/>
              <a:ext cx="82750" cy="69875"/>
            </a:xfrm>
            <a:custGeom>
              <a:avLst/>
              <a:gdLst/>
              <a:ahLst/>
              <a:cxnLst/>
              <a:rect l="l" t="t" r="r" b="b"/>
              <a:pathLst>
                <a:path w="3310" h="2795" extrusionOk="0">
                  <a:moveTo>
                    <a:pt x="1643" y="753"/>
                  </a:moveTo>
                  <a:cubicBezTo>
                    <a:pt x="1666" y="776"/>
                    <a:pt x="1712" y="776"/>
                    <a:pt x="1735" y="776"/>
                  </a:cubicBezTo>
                  <a:cubicBezTo>
                    <a:pt x="1803" y="799"/>
                    <a:pt x="1849" y="822"/>
                    <a:pt x="1917" y="845"/>
                  </a:cubicBezTo>
                  <a:lnTo>
                    <a:pt x="1940" y="845"/>
                  </a:lnTo>
                  <a:cubicBezTo>
                    <a:pt x="1963" y="868"/>
                    <a:pt x="1986" y="890"/>
                    <a:pt x="2031" y="913"/>
                  </a:cubicBezTo>
                  <a:cubicBezTo>
                    <a:pt x="2077" y="936"/>
                    <a:pt x="2123" y="959"/>
                    <a:pt x="2146" y="982"/>
                  </a:cubicBezTo>
                  <a:cubicBezTo>
                    <a:pt x="2214" y="1005"/>
                    <a:pt x="2260" y="1050"/>
                    <a:pt x="2305" y="1073"/>
                  </a:cubicBezTo>
                  <a:cubicBezTo>
                    <a:pt x="2351" y="1096"/>
                    <a:pt x="2374" y="1119"/>
                    <a:pt x="2397" y="1141"/>
                  </a:cubicBezTo>
                  <a:cubicBezTo>
                    <a:pt x="2420" y="1164"/>
                    <a:pt x="2442" y="1187"/>
                    <a:pt x="2465" y="1210"/>
                  </a:cubicBezTo>
                  <a:cubicBezTo>
                    <a:pt x="2465" y="1233"/>
                    <a:pt x="2465" y="1233"/>
                    <a:pt x="2465" y="1233"/>
                  </a:cubicBezTo>
                  <a:cubicBezTo>
                    <a:pt x="2465" y="1256"/>
                    <a:pt x="2488" y="1278"/>
                    <a:pt x="2488" y="1278"/>
                  </a:cubicBezTo>
                  <a:cubicBezTo>
                    <a:pt x="2488" y="1284"/>
                    <a:pt x="2488" y="1290"/>
                    <a:pt x="2488" y="1301"/>
                  </a:cubicBezTo>
                  <a:cubicBezTo>
                    <a:pt x="2511" y="1324"/>
                    <a:pt x="2511" y="1347"/>
                    <a:pt x="2511" y="1347"/>
                  </a:cubicBezTo>
                  <a:cubicBezTo>
                    <a:pt x="2511" y="1370"/>
                    <a:pt x="2511" y="1393"/>
                    <a:pt x="2511" y="1393"/>
                  </a:cubicBezTo>
                  <a:cubicBezTo>
                    <a:pt x="2511" y="1415"/>
                    <a:pt x="2511" y="1438"/>
                    <a:pt x="2511" y="1438"/>
                  </a:cubicBezTo>
                  <a:cubicBezTo>
                    <a:pt x="2511" y="1438"/>
                    <a:pt x="2511" y="1438"/>
                    <a:pt x="2511" y="1461"/>
                  </a:cubicBezTo>
                  <a:cubicBezTo>
                    <a:pt x="2511" y="1484"/>
                    <a:pt x="2488" y="1507"/>
                    <a:pt x="2488" y="1530"/>
                  </a:cubicBezTo>
                  <a:cubicBezTo>
                    <a:pt x="2488" y="1535"/>
                    <a:pt x="2485" y="1544"/>
                    <a:pt x="2481" y="1553"/>
                  </a:cubicBezTo>
                  <a:lnTo>
                    <a:pt x="2481" y="1553"/>
                  </a:lnTo>
                  <a:cubicBezTo>
                    <a:pt x="2465" y="1557"/>
                    <a:pt x="2465" y="1578"/>
                    <a:pt x="2465" y="1598"/>
                  </a:cubicBezTo>
                  <a:cubicBezTo>
                    <a:pt x="2442" y="1644"/>
                    <a:pt x="2397" y="1689"/>
                    <a:pt x="2374" y="1712"/>
                  </a:cubicBezTo>
                  <a:cubicBezTo>
                    <a:pt x="2374" y="1735"/>
                    <a:pt x="2351" y="1735"/>
                    <a:pt x="2351" y="1735"/>
                  </a:cubicBezTo>
                  <a:cubicBezTo>
                    <a:pt x="2351" y="1758"/>
                    <a:pt x="2328" y="1758"/>
                    <a:pt x="2328" y="1781"/>
                  </a:cubicBezTo>
                  <a:cubicBezTo>
                    <a:pt x="2305" y="1803"/>
                    <a:pt x="2260" y="1826"/>
                    <a:pt x="2237" y="1872"/>
                  </a:cubicBezTo>
                  <a:cubicBezTo>
                    <a:pt x="2237" y="1872"/>
                    <a:pt x="2191" y="1895"/>
                    <a:pt x="2168" y="1918"/>
                  </a:cubicBezTo>
                  <a:cubicBezTo>
                    <a:pt x="2146" y="1940"/>
                    <a:pt x="2100" y="1940"/>
                    <a:pt x="2054" y="1963"/>
                  </a:cubicBezTo>
                  <a:cubicBezTo>
                    <a:pt x="2009" y="1986"/>
                    <a:pt x="1986" y="1986"/>
                    <a:pt x="1940" y="2009"/>
                  </a:cubicBezTo>
                  <a:cubicBezTo>
                    <a:pt x="1895" y="2009"/>
                    <a:pt x="1849" y="2032"/>
                    <a:pt x="1826" y="2032"/>
                  </a:cubicBezTo>
                  <a:lnTo>
                    <a:pt x="1780" y="2032"/>
                  </a:lnTo>
                  <a:cubicBezTo>
                    <a:pt x="1758" y="2032"/>
                    <a:pt x="1735" y="2032"/>
                    <a:pt x="1712" y="2055"/>
                  </a:cubicBezTo>
                  <a:cubicBezTo>
                    <a:pt x="1666" y="2055"/>
                    <a:pt x="1621" y="2055"/>
                    <a:pt x="1575" y="2032"/>
                  </a:cubicBezTo>
                  <a:lnTo>
                    <a:pt x="1461" y="2032"/>
                  </a:lnTo>
                  <a:cubicBezTo>
                    <a:pt x="1415" y="2009"/>
                    <a:pt x="1370" y="2009"/>
                    <a:pt x="1324" y="1986"/>
                  </a:cubicBezTo>
                  <a:cubicBezTo>
                    <a:pt x="1324" y="1986"/>
                    <a:pt x="1301" y="1963"/>
                    <a:pt x="1278" y="1963"/>
                  </a:cubicBezTo>
                  <a:lnTo>
                    <a:pt x="1255" y="1963"/>
                  </a:lnTo>
                  <a:cubicBezTo>
                    <a:pt x="1210" y="1940"/>
                    <a:pt x="1164" y="1895"/>
                    <a:pt x="1118" y="1872"/>
                  </a:cubicBezTo>
                  <a:cubicBezTo>
                    <a:pt x="1096" y="1849"/>
                    <a:pt x="1073" y="1826"/>
                    <a:pt x="1073" y="1803"/>
                  </a:cubicBezTo>
                  <a:cubicBezTo>
                    <a:pt x="1050" y="1803"/>
                    <a:pt x="1027" y="1781"/>
                    <a:pt x="1027" y="1758"/>
                  </a:cubicBezTo>
                  <a:cubicBezTo>
                    <a:pt x="1004" y="1758"/>
                    <a:pt x="1004" y="1758"/>
                    <a:pt x="1004" y="1735"/>
                  </a:cubicBezTo>
                  <a:cubicBezTo>
                    <a:pt x="982" y="1689"/>
                    <a:pt x="959" y="1644"/>
                    <a:pt x="936" y="1598"/>
                  </a:cubicBezTo>
                  <a:cubicBezTo>
                    <a:pt x="913" y="1575"/>
                    <a:pt x="913" y="1552"/>
                    <a:pt x="890" y="1507"/>
                  </a:cubicBezTo>
                  <a:cubicBezTo>
                    <a:pt x="890" y="1484"/>
                    <a:pt x="890" y="1461"/>
                    <a:pt x="890" y="1438"/>
                  </a:cubicBezTo>
                  <a:lnTo>
                    <a:pt x="867" y="1438"/>
                  </a:lnTo>
                  <a:lnTo>
                    <a:pt x="867" y="1415"/>
                  </a:lnTo>
                  <a:cubicBezTo>
                    <a:pt x="867" y="1370"/>
                    <a:pt x="867" y="1324"/>
                    <a:pt x="867" y="1278"/>
                  </a:cubicBezTo>
                  <a:cubicBezTo>
                    <a:pt x="867" y="1278"/>
                    <a:pt x="867" y="1278"/>
                    <a:pt x="867" y="1256"/>
                  </a:cubicBezTo>
                  <a:cubicBezTo>
                    <a:pt x="867" y="1233"/>
                    <a:pt x="890" y="1187"/>
                    <a:pt x="890" y="1187"/>
                  </a:cubicBezTo>
                  <a:cubicBezTo>
                    <a:pt x="890" y="1164"/>
                    <a:pt x="890" y="1164"/>
                    <a:pt x="890" y="1164"/>
                  </a:cubicBezTo>
                  <a:cubicBezTo>
                    <a:pt x="982" y="1141"/>
                    <a:pt x="1073" y="1073"/>
                    <a:pt x="1118" y="982"/>
                  </a:cubicBezTo>
                  <a:cubicBezTo>
                    <a:pt x="1118" y="959"/>
                    <a:pt x="1141" y="936"/>
                    <a:pt x="1141" y="913"/>
                  </a:cubicBezTo>
                  <a:lnTo>
                    <a:pt x="1164" y="913"/>
                  </a:lnTo>
                  <a:cubicBezTo>
                    <a:pt x="1164" y="913"/>
                    <a:pt x="1187" y="890"/>
                    <a:pt x="1187" y="868"/>
                  </a:cubicBezTo>
                  <a:cubicBezTo>
                    <a:pt x="1210" y="868"/>
                    <a:pt x="1233" y="845"/>
                    <a:pt x="1233" y="845"/>
                  </a:cubicBezTo>
                  <a:cubicBezTo>
                    <a:pt x="1255" y="845"/>
                    <a:pt x="1255" y="822"/>
                    <a:pt x="1255" y="822"/>
                  </a:cubicBezTo>
                  <a:cubicBezTo>
                    <a:pt x="1278" y="822"/>
                    <a:pt x="1301" y="799"/>
                    <a:pt x="1324" y="799"/>
                  </a:cubicBezTo>
                  <a:cubicBezTo>
                    <a:pt x="1370" y="799"/>
                    <a:pt x="1392" y="776"/>
                    <a:pt x="1438" y="776"/>
                  </a:cubicBezTo>
                  <a:cubicBezTo>
                    <a:pt x="1438" y="753"/>
                    <a:pt x="1461" y="753"/>
                    <a:pt x="1461" y="753"/>
                  </a:cubicBezTo>
                  <a:close/>
                  <a:moveTo>
                    <a:pt x="1519" y="0"/>
                  </a:moveTo>
                  <a:cubicBezTo>
                    <a:pt x="1432" y="0"/>
                    <a:pt x="1344" y="7"/>
                    <a:pt x="1255" y="23"/>
                  </a:cubicBezTo>
                  <a:cubicBezTo>
                    <a:pt x="1004" y="69"/>
                    <a:pt x="776" y="206"/>
                    <a:pt x="593" y="411"/>
                  </a:cubicBezTo>
                  <a:cubicBezTo>
                    <a:pt x="502" y="434"/>
                    <a:pt x="411" y="480"/>
                    <a:pt x="342" y="571"/>
                  </a:cubicBezTo>
                  <a:cubicBezTo>
                    <a:pt x="0" y="1027"/>
                    <a:pt x="46" y="1735"/>
                    <a:pt x="388" y="2169"/>
                  </a:cubicBezTo>
                  <a:cubicBezTo>
                    <a:pt x="684" y="2594"/>
                    <a:pt x="1175" y="2795"/>
                    <a:pt x="1678" y="2795"/>
                  </a:cubicBezTo>
                  <a:cubicBezTo>
                    <a:pt x="1796" y="2795"/>
                    <a:pt x="1915" y="2784"/>
                    <a:pt x="2031" y="2762"/>
                  </a:cubicBezTo>
                  <a:cubicBezTo>
                    <a:pt x="2579" y="2671"/>
                    <a:pt x="3104" y="2237"/>
                    <a:pt x="3241" y="1689"/>
                  </a:cubicBezTo>
                  <a:cubicBezTo>
                    <a:pt x="3310" y="1393"/>
                    <a:pt x="3264" y="1073"/>
                    <a:pt x="3104" y="822"/>
                  </a:cubicBezTo>
                  <a:cubicBezTo>
                    <a:pt x="2922" y="548"/>
                    <a:pt x="2625" y="343"/>
                    <a:pt x="2351" y="206"/>
                  </a:cubicBezTo>
                  <a:cubicBezTo>
                    <a:pt x="2087" y="83"/>
                    <a:pt x="1810" y="0"/>
                    <a:pt x="1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13"/>
          <p:cNvGrpSpPr/>
          <p:nvPr/>
        </p:nvGrpSpPr>
        <p:grpSpPr>
          <a:xfrm>
            <a:off x="8678125" y="4247900"/>
            <a:ext cx="416575" cy="426150"/>
            <a:chOff x="5045125" y="2936525"/>
            <a:chExt cx="416575" cy="426150"/>
          </a:xfrm>
        </p:grpSpPr>
        <p:sp>
          <p:nvSpPr>
            <p:cNvPr id="586" name="Google Shape;586;p13"/>
            <p:cNvSpPr/>
            <p:nvPr/>
          </p:nvSpPr>
          <p:spPr>
            <a:xfrm>
              <a:off x="5045125" y="3118075"/>
              <a:ext cx="292750" cy="244600"/>
            </a:xfrm>
            <a:custGeom>
              <a:avLst/>
              <a:gdLst/>
              <a:ahLst/>
              <a:cxnLst/>
              <a:rect l="l" t="t" r="r" b="b"/>
              <a:pathLst>
                <a:path w="11710" h="9784" extrusionOk="0">
                  <a:moveTo>
                    <a:pt x="5469" y="0"/>
                  </a:moveTo>
                  <a:cubicBezTo>
                    <a:pt x="4761" y="0"/>
                    <a:pt x="4052" y="132"/>
                    <a:pt x="3379" y="416"/>
                  </a:cubicBezTo>
                  <a:cubicBezTo>
                    <a:pt x="1827" y="1078"/>
                    <a:pt x="1073" y="2516"/>
                    <a:pt x="571" y="4045"/>
                  </a:cubicBezTo>
                  <a:cubicBezTo>
                    <a:pt x="183" y="5232"/>
                    <a:pt x="1" y="6647"/>
                    <a:pt x="548" y="7766"/>
                  </a:cubicBezTo>
                  <a:cubicBezTo>
                    <a:pt x="571" y="7834"/>
                    <a:pt x="571" y="7880"/>
                    <a:pt x="594" y="7926"/>
                  </a:cubicBezTo>
                  <a:cubicBezTo>
                    <a:pt x="1187" y="9181"/>
                    <a:pt x="2511" y="9660"/>
                    <a:pt x="3812" y="9752"/>
                  </a:cubicBezTo>
                  <a:cubicBezTo>
                    <a:pt x="4057" y="9773"/>
                    <a:pt x="4305" y="9783"/>
                    <a:pt x="4554" y="9783"/>
                  </a:cubicBezTo>
                  <a:cubicBezTo>
                    <a:pt x="5907" y="9783"/>
                    <a:pt x="7307" y="9480"/>
                    <a:pt x="8560" y="8998"/>
                  </a:cubicBezTo>
                  <a:cubicBezTo>
                    <a:pt x="9907" y="8450"/>
                    <a:pt x="11253" y="7697"/>
                    <a:pt x="11505" y="6145"/>
                  </a:cubicBezTo>
                  <a:cubicBezTo>
                    <a:pt x="11710" y="4867"/>
                    <a:pt x="11208" y="3520"/>
                    <a:pt x="10432" y="2493"/>
                  </a:cubicBezTo>
                  <a:cubicBezTo>
                    <a:pt x="9283" y="961"/>
                    <a:pt x="7380" y="0"/>
                    <a:pt x="5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5271100" y="2936525"/>
              <a:ext cx="190600" cy="157350"/>
            </a:xfrm>
            <a:custGeom>
              <a:avLst/>
              <a:gdLst/>
              <a:ahLst/>
              <a:cxnLst/>
              <a:rect l="l" t="t" r="r" b="b"/>
              <a:pathLst>
                <a:path w="7624" h="6294" extrusionOk="0">
                  <a:moveTo>
                    <a:pt x="3401" y="0"/>
                  </a:moveTo>
                  <a:cubicBezTo>
                    <a:pt x="2602" y="0"/>
                    <a:pt x="1803" y="274"/>
                    <a:pt x="1233" y="868"/>
                  </a:cubicBezTo>
                  <a:cubicBezTo>
                    <a:pt x="639" y="1484"/>
                    <a:pt x="343" y="2328"/>
                    <a:pt x="92" y="3127"/>
                  </a:cubicBezTo>
                  <a:cubicBezTo>
                    <a:pt x="0" y="3424"/>
                    <a:pt x="137" y="3652"/>
                    <a:pt x="343" y="3766"/>
                  </a:cubicBezTo>
                  <a:cubicBezTo>
                    <a:pt x="411" y="4246"/>
                    <a:pt x="594" y="4702"/>
                    <a:pt x="913" y="5113"/>
                  </a:cubicBezTo>
                  <a:cubicBezTo>
                    <a:pt x="1559" y="5920"/>
                    <a:pt x="2506" y="6293"/>
                    <a:pt x="3470" y="6293"/>
                  </a:cubicBezTo>
                  <a:cubicBezTo>
                    <a:pt x="4006" y="6293"/>
                    <a:pt x="4547" y="6178"/>
                    <a:pt x="5045" y="5958"/>
                  </a:cubicBezTo>
                  <a:cubicBezTo>
                    <a:pt x="6437" y="5341"/>
                    <a:pt x="7624" y="3812"/>
                    <a:pt x="7122" y="2237"/>
                  </a:cubicBezTo>
                  <a:cubicBezTo>
                    <a:pt x="6665" y="799"/>
                    <a:pt x="4816" y="23"/>
                    <a:pt x="3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2"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0"/>
          <p:cNvSpPr txBox="1">
            <a:spLocks noGrp="1"/>
          </p:cNvSpPr>
          <p:nvPr>
            <p:ph type="subTitle" idx="1"/>
          </p:nvPr>
        </p:nvSpPr>
        <p:spPr>
          <a:xfrm>
            <a:off x="2866050" y="2357041"/>
            <a:ext cx="3411900" cy="11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6" name="Google Shape;1436;p30"/>
          <p:cNvSpPr/>
          <p:nvPr/>
        </p:nvSpPr>
        <p:spPr>
          <a:xfrm>
            <a:off x="3836975" y="5256450"/>
            <a:ext cx="1525" cy="775"/>
          </a:xfrm>
          <a:custGeom>
            <a:avLst/>
            <a:gdLst/>
            <a:ahLst/>
            <a:cxnLst/>
            <a:rect l="l" t="t" r="r" b="b"/>
            <a:pathLst>
              <a:path w="61" h="31" extrusionOk="0">
                <a:moveTo>
                  <a:pt x="61" y="0"/>
                </a:moveTo>
                <a:cubicBezTo>
                  <a:pt x="61" y="31"/>
                  <a:pt x="30" y="31"/>
                  <a:pt x="30" y="31"/>
                </a:cubicBezTo>
                <a:cubicBezTo>
                  <a:pt x="0" y="31"/>
                  <a:pt x="0" y="31"/>
                  <a:pt x="0" y="0"/>
                </a:cubicBezTo>
                <a:cubicBezTo>
                  <a:pt x="0" y="0"/>
                  <a:pt x="0" y="0"/>
                  <a:pt x="30" y="0"/>
                </a:cubicBezTo>
                <a:cubicBezTo>
                  <a:pt x="30" y="0"/>
                  <a:pt x="61" y="0"/>
                  <a:pt x="6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0"/>
          <p:cNvSpPr/>
          <p:nvPr/>
        </p:nvSpPr>
        <p:spPr>
          <a:xfrm>
            <a:off x="3836975" y="5156900"/>
            <a:ext cx="1525" cy="1550"/>
          </a:xfrm>
          <a:custGeom>
            <a:avLst/>
            <a:gdLst/>
            <a:ahLst/>
            <a:cxnLst/>
            <a:rect l="l" t="t" r="r" b="b"/>
            <a:pathLst>
              <a:path w="61" h="62" extrusionOk="0">
                <a:moveTo>
                  <a:pt x="61" y="31"/>
                </a:moveTo>
                <a:cubicBezTo>
                  <a:pt x="61" y="31"/>
                  <a:pt x="30" y="61"/>
                  <a:pt x="30" y="61"/>
                </a:cubicBezTo>
                <a:cubicBezTo>
                  <a:pt x="0" y="61"/>
                  <a:pt x="0" y="31"/>
                  <a:pt x="0" y="31"/>
                </a:cubicBezTo>
                <a:cubicBezTo>
                  <a:pt x="0" y="31"/>
                  <a:pt x="0" y="1"/>
                  <a:pt x="30" y="1"/>
                </a:cubicBezTo>
                <a:cubicBezTo>
                  <a:pt x="30" y="1"/>
                  <a:pt x="61" y="31"/>
                  <a:pt x="61" y="3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30"/>
          <p:cNvSpPr/>
          <p:nvPr/>
        </p:nvSpPr>
        <p:spPr>
          <a:xfrm>
            <a:off x="3837725" y="5058125"/>
            <a:ext cx="25" cy="775"/>
          </a:xfrm>
          <a:custGeom>
            <a:avLst/>
            <a:gdLst/>
            <a:ahLst/>
            <a:cxnLst/>
            <a:rect l="l" t="t" r="r" b="b"/>
            <a:pathLst>
              <a:path w="1" h="31" extrusionOk="0">
                <a:moveTo>
                  <a:pt x="0" y="30"/>
                </a:moveTo>
                <a:cubicBezTo>
                  <a:pt x="0" y="30"/>
                  <a:pt x="0" y="30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0"/>
          <p:cNvSpPr/>
          <p:nvPr/>
        </p:nvSpPr>
        <p:spPr>
          <a:xfrm>
            <a:off x="3837725" y="4959325"/>
            <a:ext cx="25" cy="800"/>
          </a:xfrm>
          <a:custGeom>
            <a:avLst/>
            <a:gdLst/>
            <a:ahLst/>
            <a:cxnLst/>
            <a:rect l="l" t="t" r="r" b="b"/>
            <a:pathLst>
              <a:path w="1" h="32" extrusionOk="0">
                <a:moveTo>
                  <a:pt x="0" y="1"/>
                </a:moveTo>
                <a:cubicBezTo>
                  <a:pt x="0" y="1"/>
                  <a:pt x="0" y="31"/>
                  <a:pt x="0" y="31"/>
                </a:cubicBezTo>
                <a:cubicBezTo>
                  <a:pt x="0" y="3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30"/>
          <p:cNvSpPr/>
          <p:nvPr/>
        </p:nvSpPr>
        <p:spPr>
          <a:xfrm>
            <a:off x="3941825" y="5255675"/>
            <a:ext cx="1550" cy="2325"/>
          </a:xfrm>
          <a:custGeom>
            <a:avLst/>
            <a:gdLst/>
            <a:ahLst/>
            <a:cxnLst/>
            <a:rect l="l" t="t" r="r" b="b"/>
            <a:pathLst>
              <a:path w="62" h="93" extrusionOk="0">
                <a:moveTo>
                  <a:pt x="61" y="31"/>
                </a:moveTo>
                <a:cubicBezTo>
                  <a:pt x="61" y="62"/>
                  <a:pt x="61" y="92"/>
                  <a:pt x="31" y="92"/>
                </a:cubicBezTo>
                <a:cubicBezTo>
                  <a:pt x="31" y="92"/>
                  <a:pt x="1" y="62"/>
                  <a:pt x="1" y="31"/>
                </a:cubicBezTo>
                <a:cubicBezTo>
                  <a:pt x="1" y="31"/>
                  <a:pt x="31" y="1"/>
                  <a:pt x="31" y="1"/>
                </a:cubicBezTo>
                <a:cubicBezTo>
                  <a:pt x="61" y="1"/>
                  <a:pt x="61" y="31"/>
                  <a:pt x="61" y="3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30"/>
          <p:cNvSpPr/>
          <p:nvPr/>
        </p:nvSpPr>
        <p:spPr>
          <a:xfrm>
            <a:off x="3941825" y="5156900"/>
            <a:ext cx="1550" cy="1550"/>
          </a:xfrm>
          <a:custGeom>
            <a:avLst/>
            <a:gdLst/>
            <a:ahLst/>
            <a:cxnLst/>
            <a:rect l="l" t="t" r="r" b="b"/>
            <a:pathLst>
              <a:path w="62" h="62" extrusionOk="0">
                <a:moveTo>
                  <a:pt x="61" y="31"/>
                </a:moveTo>
                <a:cubicBezTo>
                  <a:pt x="61" y="61"/>
                  <a:pt x="61" y="61"/>
                  <a:pt x="31" y="61"/>
                </a:cubicBezTo>
                <a:cubicBezTo>
                  <a:pt x="31" y="61"/>
                  <a:pt x="1" y="61"/>
                  <a:pt x="1" y="31"/>
                </a:cubicBezTo>
                <a:cubicBezTo>
                  <a:pt x="1" y="1"/>
                  <a:pt x="31" y="1"/>
                  <a:pt x="31" y="1"/>
                </a:cubicBezTo>
                <a:cubicBezTo>
                  <a:pt x="61" y="1"/>
                  <a:pt x="61" y="1"/>
                  <a:pt x="61" y="3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30"/>
          <p:cNvSpPr/>
          <p:nvPr/>
        </p:nvSpPr>
        <p:spPr>
          <a:xfrm>
            <a:off x="3941825" y="5058125"/>
            <a:ext cx="1550" cy="775"/>
          </a:xfrm>
          <a:custGeom>
            <a:avLst/>
            <a:gdLst/>
            <a:ahLst/>
            <a:cxnLst/>
            <a:rect l="l" t="t" r="r" b="b"/>
            <a:pathLst>
              <a:path w="62" h="31" extrusionOk="0">
                <a:moveTo>
                  <a:pt x="61" y="30"/>
                </a:moveTo>
                <a:cubicBezTo>
                  <a:pt x="61" y="30"/>
                  <a:pt x="61" y="30"/>
                  <a:pt x="31" y="30"/>
                </a:cubicBezTo>
                <a:cubicBezTo>
                  <a:pt x="31" y="30"/>
                  <a:pt x="1" y="30"/>
                  <a:pt x="1" y="30"/>
                </a:cubicBezTo>
                <a:cubicBezTo>
                  <a:pt x="1" y="0"/>
                  <a:pt x="31" y="0"/>
                  <a:pt x="31" y="0"/>
                </a:cubicBezTo>
                <a:cubicBezTo>
                  <a:pt x="61" y="0"/>
                  <a:pt x="61" y="0"/>
                  <a:pt x="61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30"/>
          <p:cNvSpPr/>
          <p:nvPr/>
        </p:nvSpPr>
        <p:spPr>
          <a:xfrm>
            <a:off x="3941825" y="4958575"/>
            <a:ext cx="1550" cy="1550"/>
          </a:xfrm>
          <a:custGeom>
            <a:avLst/>
            <a:gdLst/>
            <a:ahLst/>
            <a:cxnLst/>
            <a:rect l="l" t="t" r="r" b="b"/>
            <a:pathLst>
              <a:path w="62" h="62" extrusionOk="0">
                <a:moveTo>
                  <a:pt x="61" y="31"/>
                </a:moveTo>
                <a:cubicBezTo>
                  <a:pt x="61" y="61"/>
                  <a:pt x="61" y="61"/>
                  <a:pt x="31" y="61"/>
                </a:cubicBezTo>
                <a:cubicBezTo>
                  <a:pt x="31" y="61"/>
                  <a:pt x="1" y="61"/>
                  <a:pt x="1" y="31"/>
                </a:cubicBezTo>
                <a:cubicBezTo>
                  <a:pt x="1" y="31"/>
                  <a:pt x="31" y="0"/>
                  <a:pt x="31" y="0"/>
                </a:cubicBezTo>
                <a:cubicBezTo>
                  <a:pt x="61" y="0"/>
                  <a:pt x="61" y="31"/>
                  <a:pt x="61" y="3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30"/>
          <p:cNvSpPr/>
          <p:nvPr/>
        </p:nvSpPr>
        <p:spPr>
          <a:xfrm>
            <a:off x="3942600" y="4859775"/>
            <a:ext cx="775" cy="800"/>
          </a:xfrm>
          <a:custGeom>
            <a:avLst/>
            <a:gdLst/>
            <a:ahLst/>
            <a:cxnLst/>
            <a:rect l="l" t="t" r="r" b="b"/>
            <a:pathLst>
              <a:path w="31" h="32" extrusionOk="0">
                <a:moveTo>
                  <a:pt x="30" y="31"/>
                </a:moveTo>
                <a:cubicBezTo>
                  <a:pt x="30" y="31"/>
                  <a:pt x="0" y="31"/>
                  <a:pt x="0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1"/>
                  <a:pt x="0" y="1"/>
                  <a:pt x="0" y="1"/>
                </a:cubicBezTo>
                <a:cubicBezTo>
                  <a:pt x="0" y="1"/>
                  <a:pt x="30" y="31"/>
                  <a:pt x="30" y="3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30"/>
          <p:cNvSpPr/>
          <p:nvPr/>
        </p:nvSpPr>
        <p:spPr>
          <a:xfrm>
            <a:off x="3942600" y="4761000"/>
            <a:ext cx="775" cy="775"/>
          </a:xfrm>
          <a:custGeom>
            <a:avLst/>
            <a:gdLst/>
            <a:ahLst/>
            <a:cxnLst/>
            <a:rect l="l" t="t" r="r" b="b"/>
            <a:pathLst>
              <a:path w="31" h="31" extrusionOk="0">
                <a:moveTo>
                  <a:pt x="30" y="0"/>
                </a:moveTo>
                <a:cubicBezTo>
                  <a:pt x="30" y="31"/>
                  <a:pt x="0" y="31"/>
                  <a:pt x="0" y="31"/>
                </a:cubicBezTo>
                <a:cubicBezTo>
                  <a:pt x="0" y="31"/>
                  <a:pt x="0" y="3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" y="0"/>
                  <a:pt x="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30"/>
          <p:cNvSpPr/>
          <p:nvPr/>
        </p:nvSpPr>
        <p:spPr>
          <a:xfrm>
            <a:off x="3942600" y="4662200"/>
            <a:ext cx="775" cy="25"/>
          </a:xfrm>
          <a:custGeom>
            <a:avLst/>
            <a:gdLst/>
            <a:ahLst/>
            <a:cxnLst/>
            <a:rect l="l" t="t" r="r" b="b"/>
            <a:pathLst>
              <a:path w="31" h="1" extrusionOk="0">
                <a:moveTo>
                  <a:pt x="30" y="1"/>
                </a:moveTo>
                <a:cubicBezTo>
                  <a:pt x="3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30" y="1"/>
                  <a:pt x="3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30"/>
          <p:cNvSpPr/>
          <p:nvPr/>
        </p:nvSpPr>
        <p:spPr>
          <a:xfrm>
            <a:off x="3759450" y="329325"/>
            <a:ext cx="800" cy="1550"/>
          </a:xfrm>
          <a:custGeom>
            <a:avLst/>
            <a:gdLst/>
            <a:ahLst/>
            <a:cxnLst/>
            <a:rect l="l" t="t" r="r" b="b"/>
            <a:pathLst>
              <a:path w="32" h="62" extrusionOk="0">
                <a:moveTo>
                  <a:pt x="31" y="0"/>
                </a:moveTo>
                <a:cubicBezTo>
                  <a:pt x="1" y="0"/>
                  <a:pt x="1" y="31"/>
                  <a:pt x="1" y="31"/>
                </a:cubicBezTo>
                <a:cubicBezTo>
                  <a:pt x="1" y="61"/>
                  <a:pt x="1" y="61"/>
                  <a:pt x="31" y="61"/>
                </a:cubicBezTo>
                <a:cubicBezTo>
                  <a:pt x="31" y="61"/>
                  <a:pt x="31" y="61"/>
                  <a:pt x="31" y="31"/>
                </a:cubicBezTo>
                <a:cubicBezTo>
                  <a:pt x="31" y="31"/>
                  <a:pt x="31" y="0"/>
                  <a:pt x="3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30"/>
          <p:cNvSpPr/>
          <p:nvPr/>
        </p:nvSpPr>
        <p:spPr>
          <a:xfrm>
            <a:off x="3759450" y="428875"/>
            <a:ext cx="800" cy="775"/>
          </a:xfrm>
          <a:custGeom>
            <a:avLst/>
            <a:gdLst/>
            <a:ahLst/>
            <a:cxnLst/>
            <a:rect l="l" t="t" r="r" b="b"/>
            <a:pathLst>
              <a:path w="32" h="31" extrusionOk="0">
                <a:moveTo>
                  <a:pt x="31" y="0"/>
                </a:moveTo>
                <a:cubicBezTo>
                  <a:pt x="1" y="0"/>
                  <a:pt x="1" y="0"/>
                  <a:pt x="1" y="31"/>
                </a:cubicBezTo>
                <a:lnTo>
                  <a:pt x="31" y="31"/>
                </a:lnTo>
                <a:cubicBezTo>
                  <a:pt x="31" y="0"/>
                  <a:pt x="31" y="0"/>
                  <a:pt x="3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30"/>
          <p:cNvSpPr/>
          <p:nvPr/>
        </p:nvSpPr>
        <p:spPr>
          <a:xfrm>
            <a:off x="3759450" y="528425"/>
            <a:ext cx="800" cy="25"/>
          </a:xfrm>
          <a:custGeom>
            <a:avLst/>
            <a:gdLst/>
            <a:ahLst/>
            <a:cxnLst/>
            <a:rect l="l" t="t" r="r" b="b"/>
            <a:pathLst>
              <a:path w="32" h="1" extrusionOk="0">
                <a:moveTo>
                  <a:pt x="31" y="0"/>
                </a:moveTo>
                <a:cubicBezTo>
                  <a:pt x="31" y="0"/>
                  <a:pt x="31" y="0"/>
                  <a:pt x="3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30"/>
          <p:cNvSpPr/>
          <p:nvPr/>
        </p:nvSpPr>
        <p:spPr>
          <a:xfrm>
            <a:off x="3759450" y="627200"/>
            <a:ext cx="800" cy="775"/>
          </a:xfrm>
          <a:custGeom>
            <a:avLst/>
            <a:gdLst/>
            <a:ahLst/>
            <a:cxnLst/>
            <a:rect l="l" t="t" r="r" b="b"/>
            <a:pathLst>
              <a:path w="32" h="31" extrusionOk="0">
                <a:moveTo>
                  <a:pt x="1" y="0"/>
                </a:moveTo>
                <a:cubicBezTo>
                  <a:pt x="1" y="31"/>
                  <a:pt x="1" y="31"/>
                  <a:pt x="31" y="31"/>
                </a:cubicBezTo>
                <a:cubicBezTo>
                  <a:pt x="31" y="31"/>
                  <a:pt x="31" y="31"/>
                  <a:pt x="3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30"/>
          <p:cNvSpPr/>
          <p:nvPr/>
        </p:nvSpPr>
        <p:spPr>
          <a:xfrm>
            <a:off x="-47265" y="-30100"/>
            <a:ext cx="6362600" cy="1372375"/>
          </a:xfrm>
          <a:custGeom>
            <a:avLst/>
            <a:gdLst/>
            <a:ahLst/>
            <a:cxnLst/>
            <a:rect l="l" t="t" r="r" b="b"/>
            <a:pathLst>
              <a:path w="254504" h="54895" extrusionOk="0">
                <a:moveTo>
                  <a:pt x="254503" y="0"/>
                </a:moveTo>
                <a:cubicBezTo>
                  <a:pt x="254503" y="0"/>
                  <a:pt x="244837" y="54895"/>
                  <a:pt x="153954" y="52159"/>
                </a:cubicBezTo>
                <a:cubicBezTo>
                  <a:pt x="75898" y="49788"/>
                  <a:pt x="63922" y="14529"/>
                  <a:pt x="821" y="32280"/>
                </a:cubicBezTo>
                <a:lnTo>
                  <a:pt x="0" y="517"/>
                </a:lnTo>
                <a:close/>
              </a:path>
            </a:pathLst>
          </a:custGeom>
          <a:solidFill>
            <a:srgbClr val="E3D6C9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30"/>
          <p:cNvSpPr/>
          <p:nvPr/>
        </p:nvSpPr>
        <p:spPr>
          <a:xfrm rot="9974670">
            <a:off x="4590350" y="3912604"/>
            <a:ext cx="4845471" cy="1754573"/>
          </a:xfrm>
          <a:custGeom>
            <a:avLst/>
            <a:gdLst/>
            <a:ahLst/>
            <a:cxnLst/>
            <a:rect l="l" t="t" r="r" b="b"/>
            <a:pathLst>
              <a:path w="346512" h="125474" extrusionOk="0">
                <a:moveTo>
                  <a:pt x="346511" y="73862"/>
                </a:moveTo>
                <a:cubicBezTo>
                  <a:pt x="346511" y="73862"/>
                  <a:pt x="320918" y="125474"/>
                  <a:pt x="263166" y="120945"/>
                </a:cubicBezTo>
                <a:cubicBezTo>
                  <a:pt x="186478" y="114927"/>
                  <a:pt x="187420" y="74318"/>
                  <a:pt x="126751" y="59911"/>
                </a:cubicBezTo>
                <a:cubicBezTo>
                  <a:pt x="53284" y="42494"/>
                  <a:pt x="0" y="114987"/>
                  <a:pt x="0" y="114987"/>
                </a:cubicBezTo>
                <a:lnTo>
                  <a:pt x="26779" y="1"/>
                </a:lnTo>
                <a:close/>
              </a:path>
            </a:pathLst>
          </a:custGeom>
          <a:solidFill>
            <a:srgbClr val="E3D6C9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3" name="Google Shape;1453;p30"/>
          <p:cNvGrpSpPr/>
          <p:nvPr/>
        </p:nvGrpSpPr>
        <p:grpSpPr>
          <a:xfrm flipH="1">
            <a:off x="7953310" y="4040213"/>
            <a:ext cx="999200" cy="990975"/>
            <a:chOff x="3102700" y="494350"/>
            <a:chExt cx="999200" cy="990975"/>
          </a:xfrm>
        </p:grpSpPr>
        <p:sp>
          <p:nvSpPr>
            <p:cNvPr id="1454" name="Google Shape;1454;p30"/>
            <p:cNvSpPr/>
            <p:nvPr/>
          </p:nvSpPr>
          <p:spPr>
            <a:xfrm>
              <a:off x="3363475" y="639725"/>
              <a:ext cx="70200" cy="69650"/>
            </a:xfrm>
            <a:custGeom>
              <a:avLst/>
              <a:gdLst/>
              <a:ahLst/>
              <a:cxnLst/>
              <a:rect l="l" t="t" r="r" b="b"/>
              <a:pathLst>
                <a:path w="2808" h="2786" extrusionOk="0">
                  <a:moveTo>
                    <a:pt x="1530" y="1"/>
                  </a:moveTo>
                  <a:cubicBezTo>
                    <a:pt x="1432" y="1"/>
                    <a:pt x="1335" y="12"/>
                    <a:pt x="1233" y="46"/>
                  </a:cubicBezTo>
                  <a:cubicBezTo>
                    <a:pt x="1027" y="92"/>
                    <a:pt x="845" y="206"/>
                    <a:pt x="685" y="366"/>
                  </a:cubicBezTo>
                  <a:cubicBezTo>
                    <a:pt x="639" y="366"/>
                    <a:pt x="616" y="389"/>
                    <a:pt x="594" y="411"/>
                  </a:cubicBezTo>
                  <a:cubicBezTo>
                    <a:pt x="411" y="526"/>
                    <a:pt x="274" y="640"/>
                    <a:pt x="183" y="822"/>
                  </a:cubicBezTo>
                  <a:cubicBezTo>
                    <a:pt x="69" y="1005"/>
                    <a:pt x="46" y="1188"/>
                    <a:pt x="23" y="1393"/>
                  </a:cubicBezTo>
                  <a:cubicBezTo>
                    <a:pt x="0" y="1530"/>
                    <a:pt x="23" y="1667"/>
                    <a:pt x="46" y="1804"/>
                  </a:cubicBezTo>
                  <a:cubicBezTo>
                    <a:pt x="69" y="1895"/>
                    <a:pt x="114" y="1986"/>
                    <a:pt x="160" y="2078"/>
                  </a:cubicBezTo>
                  <a:cubicBezTo>
                    <a:pt x="183" y="2123"/>
                    <a:pt x="206" y="2169"/>
                    <a:pt x="228" y="2192"/>
                  </a:cubicBezTo>
                  <a:cubicBezTo>
                    <a:pt x="343" y="2374"/>
                    <a:pt x="480" y="2511"/>
                    <a:pt x="662" y="2603"/>
                  </a:cubicBezTo>
                  <a:cubicBezTo>
                    <a:pt x="868" y="2717"/>
                    <a:pt x="1027" y="2762"/>
                    <a:pt x="1256" y="2785"/>
                  </a:cubicBezTo>
                  <a:cubicBezTo>
                    <a:pt x="1415" y="2785"/>
                    <a:pt x="1575" y="2762"/>
                    <a:pt x="1712" y="2740"/>
                  </a:cubicBezTo>
                  <a:cubicBezTo>
                    <a:pt x="1872" y="2694"/>
                    <a:pt x="2009" y="2648"/>
                    <a:pt x="2146" y="2557"/>
                  </a:cubicBezTo>
                  <a:cubicBezTo>
                    <a:pt x="2306" y="2443"/>
                    <a:pt x="2420" y="2329"/>
                    <a:pt x="2557" y="2169"/>
                  </a:cubicBezTo>
                  <a:cubicBezTo>
                    <a:pt x="2625" y="2055"/>
                    <a:pt x="2694" y="1918"/>
                    <a:pt x="2716" y="1781"/>
                  </a:cubicBezTo>
                  <a:cubicBezTo>
                    <a:pt x="2808" y="1530"/>
                    <a:pt x="2808" y="1210"/>
                    <a:pt x="2739" y="959"/>
                  </a:cubicBezTo>
                  <a:cubicBezTo>
                    <a:pt x="2716" y="822"/>
                    <a:pt x="2671" y="685"/>
                    <a:pt x="2602" y="594"/>
                  </a:cubicBezTo>
                  <a:cubicBezTo>
                    <a:pt x="2488" y="411"/>
                    <a:pt x="2374" y="297"/>
                    <a:pt x="2191" y="183"/>
                  </a:cubicBezTo>
                  <a:cubicBezTo>
                    <a:pt x="2169" y="160"/>
                    <a:pt x="2123" y="138"/>
                    <a:pt x="2100" y="115"/>
                  </a:cubicBezTo>
                  <a:cubicBezTo>
                    <a:pt x="2009" y="92"/>
                    <a:pt x="1918" y="46"/>
                    <a:pt x="1826" y="23"/>
                  </a:cubicBezTo>
                  <a:cubicBezTo>
                    <a:pt x="1724" y="12"/>
                    <a:pt x="1627" y="1"/>
                    <a:pt x="15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0"/>
            <p:cNvSpPr/>
            <p:nvPr/>
          </p:nvSpPr>
          <p:spPr>
            <a:xfrm>
              <a:off x="3252775" y="766400"/>
              <a:ext cx="62775" cy="62225"/>
            </a:xfrm>
            <a:custGeom>
              <a:avLst/>
              <a:gdLst/>
              <a:ahLst/>
              <a:cxnLst/>
              <a:rect l="l" t="t" r="r" b="b"/>
              <a:pathLst>
                <a:path w="2511" h="2489" extrusionOk="0">
                  <a:moveTo>
                    <a:pt x="1301" y="1"/>
                  </a:moveTo>
                  <a:cubicBezTo>
                    <a:pt x="1164" y="1"/>
                    <a:pt x="1050" y="24"/>
                    <a:pt x="913" y="46"/>
                  </a:cubicBezTo>
                  <a:cubicBezTo>
                    <a:pt x="822" y="69"/>
                    <a:pt x="731" y="115"/>
                    <a:pt x="639" y="206"/>
                  </a:cubicBezTo>
                  <a:cubicBezTo>
                    <a:pt x="548" y="229"/>
                    <a:pt x="457" y="275"/>
                    <a:pt x="388" y="343"/>
                  </a:cubicBezTo>
                  <a:cubicBezTo>
                    <a:pt x="342" y="389"/>
                    <a:pt x="320" y="435"/>
                    <a:pt x="274" y="480"/>
                  </a:cubicBezTo>
                  <a:cubicBezTo>
                    <a:pt x="251" y="526"/>
                    <a:pt x="206" y="549"/>
                    <a:pt x="183" y="594"/>
                  </a:cubicBezTo>
                  <a:cubicBezTo>
                    <a:pt x="137" y="686"/>
                    <a:pt x="114" y="754"/>
                    <a:pt x="91" y="823"/>
                  </a:cubicBezTo>
                  <a:cubicBezTo>
                    <a:pt x="69" y="845"/>
                    <a:pt x="69" y="891"/>
                    <a:pt x="69" y="914"/>
                  </a:cubicBezTo>
                  <a:cubicBezTo>
                    <a:pt x="0" y="1119"/>
                    <a:pt x="23" y="1348"/>
                    <a:pt x="69" y="1576"/>
                  </a:cubicBezTo>
                  <a:cubicBezTo>
                    <a:pt x="91" y="1667"/>
                    <a:pt x="137" y="1781"/>
                    <a:pt x="183" y="1873"/>
                  </a:cubicBezTo>
                  <a:cubicBezTo>
                    <a:pt x="228" y="1964"/>
                    <a:pt x="297" y="2055"/>
                    <a:pt x="388" y="2124"/>
                  </a:cubicBezTo>
                  <a:cubicBezTo>
                    <a:pt x="388" y="2146"/>
                    <a:pt x="411" y="2169"/>
                    <a:pt x="434" y="2192"/>
                  </a:cubicBezTo>
                  <a:cubicBezTo>
                    <a:pt x="502" y="2238"/>
                    <a:pt x="571" y="2283"/>
                    <a:pt x="639" y="2329"/>
                  </a:cubicBezTo>
                  <a:cubicBezTo>
                    <a:pt x="708" y="2375"/>
                    <a:pt x="776" y="2397"/>
                    <a:pt x="867" y="2420"/>
                  </a:cubicBezTo>
                  <a:cubicBezTo>
                    <a:pt x="890" y="2443"/>
                    <a:pt x="913" y="2443"/>
                    <a:pt x="936" y="2443"/>
                  </a:cubicBezTo>
                  <a:cubicBezTo>
                    <a:pt x="1050" y="2466"/>
                    <a:pt x="1164" y="2489"/>
                    <a:pt x="1278" y="2489"/>
                  </a:cubicBezTo>
                  <a:cubicBezTo>
                    <a:pt x="1392" y="2466"/>
                    <a:pt x="1507" y="2466"/>
                    <a:pt x="1598" y="2420"/>
                  </a:cubicBezTo>
                  <a:cubicBezTo>
                    <a:pt x="1712" y="2397"/>
                    <a:pt x="1826" y="2352"/>
                    <a:pt x="1917" y="2283"/>
                  </a:cubicBezTo>
                  <a:cubicBezTo>
                    <a:pt x="2009" y="2215"/>
                    <a:pt x="2100" y="2146"/>
                    <a:pt x="2169" y="2078"/>
                  </a:cubicBezTo>
                  <a:cubicBezTo>
                    <a:pt x="2237" y="1987"/>
                    <a:pt x="2305" y="1895"/>
                    <a:pt x="2351" y="1804"/>
                  </a:cubicBezTo>
                  <a:cubicBezTo>
                    <a:pt x="2397" y="1736"/>
                    <a:pt x="2420" y="1667"/>
                    <a:pt x="2442" y="1576"/>
                  </a:cubicBezTo>
                  <a:cubicBezTo>
                    <a:pt x="2465" y="1530"/>
                    <a:pt x="2465" y="1462"/>
                    <a:pt x="2488" y="1416"/>
                  </a:cubicBezTo>
                  <a:cubicBezTo>
                    <a:pt x="2511" y="1256"/>
                    <a:pt x="2488" y="1119"/>
                    <a:pt x="2465" y="982"/>
                  </a:cubicBezTo>
                  <a:cubicBezTo>
                    <a:pt x="2465" y="937"/>
                    <a:pt x="2442" y="914"/>
                    <a:pt x="2442" y="891"/>
                  </a:cubicBezTo>
                  <a:cubicBezTo>
                    <a:pt x="2397" y="800"/>
                    <a:pt x="2374" y="731"/>
                    <a:pt x="2328" y="640"/>
                  </a:cubicBezTo>
                  <a:cubicBezTo>
                    <a:pt x="2283" y="571"/>
                    <a:pt x="2237" y="503"/>
                    <a:pt x="2169" y="435"/>
                  </a:cubicBezTo>
                  <a:cubicBezTo>
                    <a:pt x="2146" y="412"/>
                    <a:pt x="2123" y="389"/>
                    <a:pt x="2100" y="366"/>
                  </a:cubicBezTo>
                  <a:cubicBezTo>
                    <a:pt x="2032" y="298"/>
                    <a:pt x="1963" y="252"/>
                    <a:pt x="1895" y="206"/>
                  </a:cubicBezTo>
                  <a:cubicBezTo>
                    <a:pt x="1872" y="183"/>
                    <a:pt x="1849" y="161"/>
                    <a:pt x="1803" y="161"/>
                  </a:cubicBezTo>
                  <a:cubicBezTo>
                    <a:pt x="1735" y="115"/>
                    <a:pt x="1644" y="69"/>
                    <a:pt x="1575" y="46"/>
                  </a:cubicBezTo>
                  <a:cubicBezTo>
                    <a:pt x="1484" y="24"/>
                    <a:pt x="1392" y="24"/>
                    <a:pt x="1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0"/>
            <p:cNvSpPr/>
            <p:nvPr/>
          </p:nvSpPr>
          <p:spPr>
            <a:xfrm>
              <a:off x="3244200" y="916975"/>
              <a:ext cx="41125" cy="53175"/>
            </a:xfrm>
            <a:custGeom>
              <a:avLst/>
              <a:gdLst/>
              <a:ahLst/>
              <a:cxnLst/>
              <a:rect l="l" t="t" r="r" b="b"/>
              <a:pathLst>
                <a:path w="1645" h="2127" extrusionOk="0">
                  <a:moveTo>
                    <a:pt x="901" y="0"/>
                  </a:moveTo>
                  <a:cubicBezTo>
                    <a:pt x="883" y="0"/>
                    <a:pt x="864" y="1"/>
                    <a:pt x="845" y="4"/>
                  </a:cubicBezTo>
                  <a:cubicBezTo>
                    <a:pt x="777" y="4"/>
                    <a:pt x="708" y="27"/>
                    <a:pt x="640" y="27"/>
                  </a:cubicBezTo>
                  <a:cubicBezTo>
                    <a:pt x="526" y="49"/>
                    <a:pt x="434" y="118"/>
                    <a:pt x="343" y="209"/>
                  </a:cubicBezTo>
                  <a:cubicBezTo>
                    <a:pt x="206" y="323"/>
                    <a:pt x="115" y="506"/>
                    <a:pt x="46" y="688"/>
                  </a:cubicBezTo>
                  <a:cubicBezTo>
                    <a:pt x="24" y="780"/>
                    <a:pt x="1" y="894"/>
                    <a:pt x="1" y="962"/>
                  </a:cubicBezTo>
                  <a:cubicBezTo>
                    <a:pt x="1" y="1008"/>
                    <a:pt x="1" y="1031"/>
                    <a:pt x="1" y="1054"/>
                  </a:cubicBezTo>
                  <a:cubicBezTo>
                    <a:pt x="1" y="1054"/>
                    <a:pt x="1" y="1076"/>
                    <a:pt x="1" y="1076"/>
                  </a:cubicBezTo>
                  <a:cubicBezTo>
                    <a:pt x="1" y="1099"/>
                    <a:pt x="1" y="1145"/>
                    <a:pt x="1" y="1168"/>
                  </a:cubicBezTo>
                  <a:cubicBezTo>
                    <a:pt x="1" y="1259"/>
                    <a:pt x="24" y="1350"/>
                    <a:pt x="46" y="1442"/>
                  </a:cubicBezTo>
                  <a:cubicBezTo>
                    <a:pt x="69" y="1487"/>
                    <a:pt x="115" y="1533"/>
                    <a:pt x="138" y="1579"/>
                  </a:cubicBezTo>
                  <a:cubicBezTo>
                    <a:pt x="138" y="1601"/>
                    <a:pt x="138" y="1624"/>
                    <a:pt x="160" y="1624"/>
                  </a:cubicBezTo>
                  <a:cubicBezTo>
                    <a:pt x="252" y="1784"/>
                    <a:pt x="389" y="1944"/>
                    <a:pt x="549" y="2035"/>
                  </a:cubicBezTo>
                  <a:cubicBezTo>
                    <a:pt x="663" y="2104"/>
                    <a:pt x="777" y="2126"/>
                    <a:pt x="914" y="2126"/>
                  </a:cubicBezTo>
                  <a:cubicBezTo>
                    <a:pt x="1005" y="2126"/>
                    <a:pt x="1096" y="2104"/>
                    <a:pt x="1165" y="2058"/>
                  </a:cubicBezTo>
                  <a:cubicBezTo>
                    <a:pt x="1256" y="2035"/>
                    <a:pt x="1347" y="1990"/>
                    <a:pt x="1393" y="1921"/>
                  </a:cubicBezTo>
                  <a:cubicBezTo>
                    <a:pt x="1484" y="1830"/>
                    <a:pt x="1553" y="1738"/>
                    <a:pt x="1576" y="1624"/>
                  </a:cubicBezTo>
                  <a:cubicBezTo>
                    <a:pt x="1621" y="1510"/>
                    <a:pt x="1621" y="1373"/>
                    <a:pt x="1644" y="1282"/>
                  </a:cubicBezTo>
                  <a:cubicBezTo>
                    <a:pt x="1644" y="1168"/>
                    <a:pt x="1621" y="1031"/>
                    <a:pt x="1598" y="917"/>
                  </a:cubicBezTo>
                  <a:cubicBezTo>
                    <a:pt x="1598" y="848"/>
                    <a:pt x="1553" y="780"/>
                    <a:pt x="1530" y="711"/>
                  </a:cubicBezTo>
                  <a:cubicBezTo>
                    <a:pt x="1530" y="711"/>
                    <a:pt x="1530" y="711"/>
                    <a:pt x="1530" y="688"/>
                  </a:cubicBezTo>
                  <a:cubicBezTo>
                    <a:pt x="1530" y="597"/>
                    <a:pt x="1507" y="506"/>
                    <a:pt x="1462" y="437"/>
                  </a:cubicBezTo>
                  <a:cubicBezTo>
                    <a:pt x="1439" y="346"/>
                    <a:pt x="1393" y="278"/>
                    <a:pt x="1325" y="209"/>
                  </a:cubicBezTo>
                  <a:cubicBezTo>
                    <a:pt x="1202" y="86"/>
                    <a:pt x="106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3302975" y="1072850"/>
              <a:ext cx="55950" cy="61775"/>
            </a:xfrm>
            <a:custGeom>
              <a:avLst/>
              <a:gdLst/>
              <a:ahLst/>
              <a:cxnLst/>
              <a:rect l="l" t="t" r="r" b="b"/>
              <a:pathLst>
                <a:path w="2238" h="2471" extrusionOk="0">
                  <a:moveTo>
                    <a:pt x="959" y="0"/>
                  </a:moveTo>
                  <a:cubicBezTo>
                    <a:pt x="777" y="23"/>
                    <a:pt x="594" y="68"/>
                    <a:pt x="457" y="205"/>
                  </a:cubicBezTo>
                  <a:cubicBezTo>
                    <a:pt x="389" y="297"/>
                    <a:pt x="320" y="388"/>
                    <a:pt x="252" y="479"/>
                  </a:cubicBezTo>
                  <a:cubicBezTo>
                    <a:pt x="183" y="571"/>
                    <a:pt x="138" y="685"/>
                    <a:pt x="92" y="799"/>
                  </a:cubicBezTo>
                  <a:cubicBezTo>
                    <a:pt x="69" y="845"/>
                    <a:pt x="69" y="890"/>
                    <a:pt x="46" y="959"/>
                  </a:cubicBezTo>
                  <a:cubicBezTo>
                    <a:pt x="24" y="1073"/>
                    <a:pt x="1" y="1187"/>
                    <a:pt x="24" y="1324"/>
                  </a:cubicBezTo>
                  <a:cubicBezTo>
                    <a:pt x="46" y="1529"/>
                    <a:pt x="92" y="1758"/>
                    <a:pt x="229" y="1940"/>
                  </a:cubicBezTo>
                  <a:cubicBezTo>
                    <a:pt x="275" y="2009"/>
                    <a:pt x="343" y="2100"/>
                    <a:pt x="434" y="2168"/>
                  </a:cubicBezTo>
                  <a:cubicBezTo>
                    <a:pt x="571" y="2283"/>
                    <a:pt x="663" y="2351"/>
                    <a:pt x="845" y="2419"/>
                  </a:cubicBezTo>
                  <a:cubicBezTo>
                    <a:pt x="948" y="2454"/>
                    <a:pt x="1062" y="2471"/>
                    <a:pt x="1173" y="2471"/>
                  </a:cubicBezTo>
                  <a:cubicBezTo>
                    <a:pt x="1285" y="2471"/>
                    <a:pt x="1393" y="2454"/>
                    <a:pt x="1484" y="2419"/>
                  </a:cubicBezTo>
                  <a:cubicBezTo>
                    <a:pt x="1667" y="2351"/>
                    <a:pt x="1758" y="2305"/>
                    <a:pt x="1895" y="2168"/>
                  </a:cubicBezTo>
                  <a:cubicBezTo>
                    <a:pt x="1987" y="2100"/>
                    <a:pt x="2055" y="2009"/>
                    <a:pt x="2101" y="1917"/>
                  </a:cubicBezTo>
                  <a:cubicBezTo>
                    <a:pt x="2146" y="1826"/>
                    <a:pt x="2192" y="1735"/>
                    <a:pt x="2215" y="1643"/>
                  </a:cubicBezTo>
                  <a:cubicBezTo>
                    <a:pt x="2238" y="1575"/>
                    <a:pt x="2238" y="1461"/>
                    <a:pt x="2238" y="1392"/>
                  </a:cubicBezTo>
                  <a:cubicBezTo>
                    <a:pt x="2238" y="1301"/>
                    <a:pt x="2238" y="1210"/>
                    <a:pt x="2215" y="1141"/>
                  </a:cubicBezTo>
                  <a:cubicBezTo>
                    <a:pt x="2123" y="913"/>
                    <a:pt x="1964" y="685"/>
                    <a:pt x="1758" y="571"/>
                  </a:cubicBezTo>
                  <a:cubicBezTo>
                    <a:pt x="1713" y="548"/>
                    <a:pt x="1667" y="548"/>
                    <a:pt x="1621" y="525"/>
                  </a:cubicBezTo>
                  <a:cubicBezTo>
                    <a:pt x="1598" y="411"/>
                    <a:pt x="1530" y="297"/>
                    <a:pt x="1439" y="205"/>
                  </a:cubicBezTo>
                  <a:cubicBezTo>
                    <a:pt x="1325" y="91"/>
                    <a:pt x="1142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3420525" y="1243525"/>
              <a:ext cx="57675" cy="69800"/>
            </a:xfrm>
            <a:custGeom>
              <a:avLst/>
              <a:gdLst/>
              <a:ahLst/>
              <a:cxnLst/>
              <a:rect l="l" t="t" r="r" b="b"/>
              <a:pathLst>
                <a:path w="2307" h="2792" extrusionOk="0">
                  <a:moveTo>
                    <a:pt x="1090" y="0"/>
                  </a:moveTo>
                  <a:cubicBezTo>
                    <a:pt x="987" y="0"/>
                    <a:pt x="886" y="23"/>
                    <a:pt x="800" y="66"/>
                  </a:cubicBezTo>
                  <a:cubicBezTo>
                    <a:pt x="708" y="89"/>
                    <a:pt x="640" y="135"/>
                    <a:pt x="571" y="203"/>
                  </a:cubicBezTo>
                  <a:cubicBezTo>
                    <a:pt x="480" y="294"/>
                    <a:pt x="434" y="386"/>
                    <a:pt x="389" y="500"/>
                  </a:cubicBezTo>
                  <a:cubicBezTo>
                    <a:pt x="320" y="683"/>
                    <a:pt x="252" y="865"/>
                    <a:pt x="183" y="1048"/>
                  </a:cubicBezTo>
                  <a:cubicBezTo>
                    <a:pt x="183" y="1093"/>
                    <a:pt x="161" y="1116"/>
                    <a:pt x="161" y="1162"/>
                  </a:cubicBezTo>
                  <a:cubicBezTo>
                    <a:pt x="115" y="1230"/>
                    <a:pt x="69" y="1322"/>
                    <a:pt x="46" y="1413"/>
                  </a:cubicBezTo>
                  <a:cubicBezTo>
                    <a:pt x="24" y="1504"/>
                    <a:pt x="1" y="1618"/>
                    <a:pt x="24" y="1710"/>
                  </a:cubicBezTo>
                  <a:cubicBezTo>
                    <a:pt x="24" y="1915"/>
                    <a:pt x="92" y="2098"/>
                    <a:pt x="206" y="2257"/>
                  </a:cubicBezTo>
                  <a:cubicBezTo>
                    <a:pt x="320" y="2440"/>
                    <a:pt x="434" y="2577"/>
                    <a:pt x="617" y="2668"/>
                  </a:cubicBezTo>
                  <a:cubicBezTo>
                    <a:pt x="788" y="2746"/>
                    <a:pt x="958" y="2792"/>
                    <a:pt x="1136" y="2792"/>
                  </a:cubicBezTo>
                  <a:cubicBezTo>
                    <a:pt x="1220" y="2792"/>
                    <a:pt x="1305" y="2782"/>
                    <a:pt x="1393" y="2760"/>
                  </a:cubicBezTo>
                  <a:cubicBezTo>
                    <a:pt x="1576" y="2714"/>
                    <a:pt x="1758" y="2600"/>
                    <a:pt x="1895" y="2463"/>
                  </a:cubicBezTo>
                  <a:cubicBezTo>
                    <a:pt x="2032" y="2349"/>
                    <a:pt x="2123" y="2189"/>
                    <a:pt x="2192" y="2029"/>
                  </a:cubicBezTo>
                  <a:cubicBezTo>
                    <a:pt x="2260" y="1847"/>
                    <a:pt x="2306" y="1687"/>
                    <a:pt x="2306" y="1504"/>
                  </a:cubicBezTo>
                  <a:cubicBezTo>
                    <a:pt x="2306" y="1276"/>
                    <a:pt x="2238" y="1071"/>
                    <a:pt x="2146" y="865"/>
                  </a:cubicBezTo>
                  <a:cubicBezTo>
                    <a:pt x="2009" y="546"/>
                    <a:pt x="1713" y="294"/>
                    <a:pt x="1416" y="89"/>
                  </a:cubicBezTo>
                  <a:cubicBezTo>
                    <a:pt x="1320" y="29"/>
                    <a:pt x="1204" y="0"/>
                    <a:pt x="1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0"/>
            <p:cNvSpPr/>
            <p:nvPr/>
          </p:nvSpPr>
          <p:spPr>
            <a:xfrm>
              <a:off x="3569475" y="1294525"/>
              <a:ext cx="75350" cy="59100"/>
            </a:xfrm>
            <a:custGeom>
              <a:avLst/>
              <a:gdLst/>
              <a:ahLst/>
              <a:cxnLst/>
              <a:rect l="l" t="t" r="r" b="b"/>
              <a:pathLst>
                <a:path w="3014" h="2364" extrusionOk="0">
                  <a:moveTo>
                    <a:pt x="1977" y="1"/>
                  </a:moveTo>
                  <a:cubicBezTo>
                    <a:pt x="1889" y="1"/>
                    <a:pt x="1803" y="12"/>
                    <a:pt x="1735" y="35"/>
                  </a:cubicBezTo>
                  <a:cubicBezTo>
                    <a:pt x="1552" y="103"/>
                    <a:pt x="1415" y="195"/>
                    <a:pt x="1301" y="354"/>
                  </a:cubicBezTo>
                  <a:cubicBezTo>
                    <a:pt x="1301" y="354"/>
                    <a:pt x="1301" y="354"/>
                    <a:pt x="1301" y="377"/>
                  </a:cubicBezTo>
                  <a:cubicBezTo>
                    <a:pt x="1233" y="286"/>
                    <a:pt x="1119" y="217"/>
                    <a:pt x="1004" y="195"/>
                  </a:cubicBezTo>
                  <a:cubicBezTo>
                    <a:pt x="951" y="187"/>
                    <a:pt x="890" y="182"/>
                    <a:pt x="828" y="182"/>
                  </a:cubicBezTo>
                  <a:cubicBezTo>
                    <a:pt x="703" y="182"/>
                    <a:pt x="571" y="202"/>
                    <a:pt x="479" y="263"/>
                  </a:cubicBezTo>
                  <a:cubicBezTo>
                    <a:pt x="343" y="377"/>
                    <a:pt x="251" y="446"/>
                    <a:pt x="137" y="605"/>
                  </a:cubicBezTo>
                  <a:cubicBezTo>
                    <a:pt x="114" y="674"/>
                    <a:pt x="91" y="742"/>
                    <a:pt x="46" y="811"/>
                  </a:cubicBezTo>
                  <a:cubicBezTo>
                    <a:pt x="46" y="834"/>
                    <a:pt x="46" y="879"/>
                    <a:pt x="23" y="902"/>
                  </a:cubicBezTo>
                  <a:cubicBezTo>
                    <a:pt x="0" y="994"/>
                    <a:pt x="0" y="1108"/>
                    <a:pt x="0" y="1222"/>
                  </a:cubicBezTo>
                  <a:cubicBezTo>
                    <a:pt x="23" y="1404"/>
                    <a:pt x="46" y="1518"/>
                    <a:pt x="137" y="1701"/>
                  </a:cubicBezTo>
                  <a:cubicBezTo>
                    <a:pt x="343" y="2135"/>
                    <a:pt x="822" y="2340"/>
                    <a:pt x="1278" y="2363"/>
                  </a:cubicBezTo>
                  <a:cubicBezTo>
                    <a:pt x="1461" y="2363"/>
                    <a:pt x="1666" y="2340"/>
                    <a:pt x="1849" y="2295"/>
                  </a:cubicBezTo>
                  <a:cubicBezTo>
                    <a:pt x="2032" y="2249"/>
                    <a:pt x="2191" y="2180"/>
                    <a:pt x="2351" y="2112"/>
                  </a:cubicBezTo>
                  <a:cubicBezTo>
                    <a:pt x="2557" y="1998"/>
                    <a:pt x="2716" y="1838"/>
                    <a:pt x="2830" y="1655"/>
                  </a:cubicBezTo>
                  <a:cubicBezTo>
                    <a:pt x="2899" y="1564"/>
                    <a:pt x="2945" y="1450"/>
                    <a:pt x="2967" y="1359"/>
                  </a:cubicBezTo>
                  <a:cubicBezTo>
                    <a:pt x="3013" y="1199"/>
                    <a:pt x="3013" y="1085"/>
                    <a:pt x="2990" y="925"/>
                  </a:cubicBezTo>
                  <a:cubicBezTo>
                    <a:pt x="2967" y="674"/>
                    <a:pt x="2853" y="446"/>
                    <a:pt x="2648" y="263"/>
                  </a:cubicBezTo>
                  <a:cubicBezTo>
                    <a:pt x="2534" y="149"/>
                    <a:pt x="2397" y="58"/>
                    <a:pt x="2237" y="35"/>
                  </a:cubicBezTo>
                  <a:cubicBezTo>
                    <a:pt x="2157" y="12"/>
                    <a:pt x="2066" y="1"/>
                    <a:pt x="19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0"/>
            <p:cNvSpPr/>
            <p:nvPr/>
          </p:nvSpPr>
          <p:spPr>
            <a:xfrm>
              <a:off x="3708125" y="1187100"/>
              <a:ext cx="66225" cy="64950"/>
            </a:xfrm>
            <a:custGeom>
              <a:avLst/>
              <a:gdLst/>
              <a:ahLst/>
              <a:cxnLst/>
              <a:rect l="l" t="t" r="r" b="b"/>
              <a:pathLst>
                <a:path w="2649" h="2598" extrusionOk="0">
                  <a:moveTo>
                    <a:pt x="1618" y="1"/>
                  </a:moveTo>
                  <a:cubicBezTo>
                    <a:pt x="1570" y="1"/>
                    <a:pt x="1519" y="6"/>
                    <a:pt x="1462" y="18"/>
                  </a:cubicBezTo>
                  <a:cubicBezTo>
                    <a:pt x="1370" y="18"/>
                    <a:pt x="1302" y="41"/>
                    <a:pt x="1210" y="86"/>
                  </a:cubicBezTo>
                  <a:cubicBezTo>
                    <a:pt x="1096" y="178"/>
                    <a:pt x="959" y="315"/>
                    <a:pt x="914" y="452"/>
                  </a:cubicBezTo>
                  <a:cubicBezTo>
                    <a:pt x="843" y="434"/>
                    <a:pt x="769" y="423"/>
                    <a:pt x="695" y="423"/>
                  </a:cubicBezTo>
                  <a:cubicBezTo>
                    <a:pt x="579" y="423"/>
                    <a:pt x="464" y="450"/>
                    <a:pt x="366" y="520"/>
                  </a:cubicBezTo>
                  <a:cubicBezTo>
                    <a:pt x="229" y="611"/>
                    <a:pt x="92" y="748"/>
                    <a:pt x="46" y="931"/>
                  </a:cubicBezTo>
                  <a:cubicBezTo>
                    <a:pt x="1" y="1159"/>
                    <a:pt x="1" y="1387"/>
                    <a:pt x="69" y="1593"/>
                  </a:cubicBezTo>
                  <a:cubicBezTo>
                    <a:pt x="138" y="1798"/>
                    <a:pt x="229" y="1981"/>
                    <a:pt x="389" y="2141"/>
                  </a:cubicBezTo>
                  <a:cubicBezTo>
                    <a:pt x="457" y="2232"/>
                    <a:pt x="548" y="2278"/>
                    <a:pt x="617" y="2346"/>
                  </a:cubicBezTo>
                  <a:cubicBezTo>
                    <a:pt x="663" y="2392"/>
                    <a:pt x="708" y="2415"/>
                    <a:pt x="777" y="2437"/>
                  </a:cubicBezTo>
                  <a:cubicBezTo>
                    <a:pt x="868" y="2483"/>
                    <a:pt x="959" y="2529"/>
                    <a:pt x="1073" y="2551"/>
                  </a:cubicBezTo>
                  <a:cubicBezTo>
                    <a:pt x="1188" y="2574"/>
                    <a:pt x="1302" y="2597"/>
                    <a:pt x="1416" y="2597"/>
                  </a:cubicBezTo>
                  <a:cubicBezTo>
                    <a:pt x="1621" y="2574"/>
                    <a:pt x="1827" y="2529"/>
                    <a:pt x="2009" y="2415"/>
                  </a:cubicBezTo>
                  <a:cubicBezTo>
                    <a:pt x="2192" y="2300"/>
                    <a:pt x="2329" y="2163"/>
                    <a:pt x="2420" y="1981"/>
                  </a:cubicBezTo>
                  <a:cubicBezTo>
                    <a:pt x="2603" y="1661"/>
                    <a:pt x="2648" y="1296"/>
                    <a:pt x="2580" y="954"/>
                  </a:cubicBezTo>
                  <a:cubicBezTo>
                    <a:pt x="2534" y="794"/>
                    <a:pt x="2466" y="634"/>
                    <a:pt x="2375" y="520"/>
                  </a:cubicBezTo>
                  <a:cubicBezTo>
                    <a:pt x="2329" y="429"/>
                    <a:pt x="2260" y="337"/>
                    <a:pt x="2169" y="269"/>
                  </a:cubicBezTo>
                  <a:cubicBezTo>
                    <a:pt x="2123" y="223"/>
                    <a:pt x="2055" y="178"/>
                    <a:pt x="1986" y="132"/>
                  </a:cubicBezTo>
                  <a:cubicBezTo>
                    <a:pt x="1918" y="86"/>
                    <a:pt x="1827" y="64"/>
                    <a:pt x="1758" y="18"/>
                  </a:cubicBezTo>
                  <a:cubicBezTo>
                    <a:pt x="1713" y="6"/>
                    <a:pt x="1667" y="1"/>
                    <a:pt x="1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0"/>
            <p:cNvSpPr/>
            <p:nvPr/>
          </p:nvSpPr>
          <p:spPr>
            <a:xfrm>
              <a:off x="3825100" y="989275"/>
              <a:ext cx="63375" cy="71075"/>
            </a:xfrm>
            <a:custGeom>
              <a:avLst/>
              <a:gdLst/>
              <a:ahLst/>
              <a:cxnLst/>
              <a:rect l="l" t="t" r="r" b="b"/>
              <a:pathLst>
                <a:path w="2535" h="2843" extrusionOk="0">
                  <a:moveTo>
                    <a:pt x="1148" y="0"/>
                  </a:moveTo>
                  <a:cubicBezTo>
                    <a:pt x="1023" y="0"/>
                    <a:pt x="891" y="41"/>
                    <a:pt x="800" y="102"/>
                  </a:cubicBezTo>
                  <a:cubicBezTo>
                    <a:pt x="640" y="170"/>
                    <a:pt x="503" y="353"/>
                    <a:pt x="480" y="513"/>
                  </a:cubicBezTo>
                  <a:cubicBezTo>
                    <a:pt x="435" y="672"/>
                    <a:pt x="457" y="809"/>
                    <a:pt x="503" y="946"/>
                  </a:cubicBezTo>
                  <a:cubicBezTo>
                    <a:pt x="366" y="1015"/>
                    <a:pt x="252" y="1129"/>
                    <a:pt x="161" y="1266"/>
                  </a:cubicBezTo>
                  <a:cubicBezTo>
                    <a:pt x="1" y="1563"/>
                    <a:pt x="47" y="1928"/>
                    <a:pt x="183" y="2225"/>
                  </a:cubicBezTo>
                  <a:cubicBezTo>
                    <a:pt x="402" y="2596"/>
                    <a:pt x="809" y="2842"/>
                    <a:pt x="1224" y="2842"/>
                  </a:cubicBezTo>
                  <a:cubicBezTo>
                    <a:pt x="1243" y="2842"/>
                    <a:pt x="1261" y="2842"/>
                    <a:pt x="1279" y="2841"/>
                  </a:cubicBezTo>
                  <a:cubicBezTo>
                    <a:pt x="1507" y="2841"/>
                    <a:pt x="1736" y="2795"/>
                    <a:pt x="1918" y="2658"/>
                  </a:cubicBezTo>
                  <a:cubicBezTo>
                    <a:pt x="2101" y="2521"/>
                    <a:pt x="2261" y="2362"/>
                    <a:pt x="2375" y="2156"/>
                  </a:cubicBezTo>
                  <a:cubicBezTo>
                    <a:pt x="2466" y="1951"/>
                    <a:pt x="2534" y="1745"/>
                    <a:pt x="2534" y="1517"/>
                  </a:cubicBezTo>
                  <a:cubicBezTo>
                    <a:pt x="2534" y="1266"/>
                    <a:pt x="2466" y="1060"/>
                    <a:pt x="2352" y="832"/>
                  </a:cubicBezTo>
                  <a:cubicBezTo>
                    <a:pt x="2146" y="444"/>
                    <a:pt x="1736" y="147"/>
                    <a:pt x="1325" y="33"/>
                  </a:cubicBezTo>
                  <a:cubicBezTo>
                    <a:pt x="1271" y="11"/>
                    <a:pt x="1211" y="0"/>
                    <a:pt x="1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0"/>
            <p:cNvSpPr/>
            <p:nvPr/>
          </p:nvSpPr>
          <p:spPr>
            <a:xfrm>
              <a:off x="3880450" y="813200"/>
              <a:ext cx="55950" cy="57100"/>
            </a:xfrm>
            <a:custGeom>
              <a:avLst/>
              <a:gdLst/>
              <a:ahLst/>
              <a:cxnLst/>
              <a:rect l="l" t="t" r="r" b="b"/>
              <a:pathLst>
                <a:path w="2238" h="2284" extrusionOk="0">
                  <a:moveTo>
                    <a:pt x="1051" y="1"/>
                  </a:moveTo>
                  <a:cubicBezTo>
                    <a:pt x="960" y="1"/>
                    <a:pt x="868" y="1"/>
                    <a:pt x="777" y="23"/>
                  </a:cubicBezTo>
                  <a:cubicBezTo>
                    <a:pt x="731" y="23"/>
                    <a:pt x="709" y="46"/>
                    <a:pt x="663" y="46"/>
                  </a:cubicBezTo>
                  <a:cubicBezTo>
                    <a:pt x="594" y="92"/>
                    <a:pt x="480" y="115"/>
                    <a:pt x="412" y="183"/>
                  </a:cubicBezTo>
                  <a:cubicBezTo>
                    <a:pt x="343" y="229"/>
                    <a:pt x="252" y="274"/>
                    <a:pt x="206" y="366"/>
                  </a:cubicBezTo>
                  <a:cubicBezTo>
                    <a:pt x="138" y="411"/>
                    <a:pt x="92" y="503"/>
                    <a:pt x="47" y="571"/>
                  </a:cubicBezTo>
                  <a:cubicBezTo>
                    <a:pt x="24" y="662"/>
                    <a:pt x="1" y="754"/>
                    <a:pt x="1" y="845"/>
                  </a:cubicBezTo>
                  <a:cubicBezTo>
                    <a:pt x="1" y="936"/>
                    <a:pt x="24" y="1028"/>
                    <a:pt x="47" y="1119"/>
                  </a:cubicBezTo>
                  <a:cubicBezTo>
                    <a:pt x="92" y="1210"/>
                    <a:pt x="138" y="1279"/>
                    <a:pt x="206" y="1347"/>
                  </a:cubicBezTo>
                  <a:cubicBezTo>
                    <a:pt x="206" y="1484"/>
                    <a:pt x="229" y="1621"/>
                    <a:pt x="252" y="1758"/>
                  </a:cubicBezTo>
                  <a:cubicBezTo>
                    <a:pt x="275" y="1872"/>
                    <a:pt x="343" y="1986"/>
                    <a:pt x="435" y="2055"/>
                  </a:cubicBezTo>
                  <a:cubicBezTo>
                    <a:pt x="526" y="2146"/>
                    <a:pt x="617" y="2215"/>
                    <a:pt x="731" y="2237"/>
                  </a:cubicBezTo>
                  <a:cubicBezTo>
                    <a:pt x="834" y="2272"/>
                    <a:pt x="931" y="2283"/>
                    <a:pt x="1025" y="2283"/>
                  </a:cubicBezTo>
                  <a:cubicBezTo>
                    <a:pt x="1119" y="2283"/>
                    <a:pt x="1211" y="2272"/>
                    <a:pt x="1302" y="2260"/>
                  </a:cubicBezTo>
                  <a:cubicBezTo>
                    <a:pt x="1393" y="2237"/>
                    <a:pt x="1485" y="2192"/>
                    <a:pt x="1553" y="2146"/>
                  </a:cubicBezTo>
                  <a:cubicBezTo>
                    <a:pt x="1599" y="2123"/>
                    <a:pt x="1644" y="2123"/>
                    <a:pt x="1667" y="2078"/>
                  </a:cubicBezTo>
                  <a:cubicBezTo>
                    <a:pt x="1736" y="2032"/>
                    <a:pt x="1827" y="1986"/>
                    <a:pt x="1873" y="1918"/>
                  </a:cubicBezTo>
                  <a:cubicBezTo>
                    <a:pt x="1941" y="1849"/>
                    <a:pt x="2010" y="1758"/>
                    <a:pt x="2055" y="1690"/>
                  </a:cubicBezTo>
                  <a:cubicBezTo>
                    <a:pt x="2147" y="1507"/>
                    <a:pt x="2192" y="1347"/>
                    <a:pt x="2215" y="1142"/>
                  </a:cubicBezTo>
                  <a:cubicBezTo>
                    <a:pt x="2238" y="959"/>
                    <a:pt x="2169" y="777"/>
                    <a:pt x="2078" y="617"/>
                  </a:cubicBezTo>
                  <a:cubicBezTo>
                    <a:pt x="2078" y="571"/>
                    <a:pt x="2055" y="548"/>
                    <a:pt x="2032" y="525"/>
                  </a:cubicBezTo>
                  <a:cubicBezTo>
                    <a:pt x="1987" y="457"/>
                    <a:pt x="1941" y="366"/>
                    <a:pt x="1873" y="320"/>
                  </a:cubicBezTo>
                  <a:cubicBezTo>
                    <a:pt x="1804" y="274"/>
                    <a:pt x="1736" y="206"/>
                    <a:pt x="1667" y="160"/>
                  </a:cubicBezTo>
                  <a:cubicBezTo>
                    <a:pt x="1599" y="115"/>
                    <a:pt x="1507" y="92"/>
                    <a:pt x="1416" y="46"/>
                  </a:cubicBezTo>
                  <a:cubicBezTo>
                    <a:pt x="1393" y="46"/>
                    <a:pt x="1348" y="46"/>
                    <a:pt x="1325" y="23"/>
                  </a:cubicBezTo>
                  <a:cubicBezTo>
                    <a:pt x="1233" y="23"/>
                    <a:pt x="1142" y="1"/>
                    <a:pt x="10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0"/>
            <p:cNvSpPr/>
            <p:nvPr/>
          </p:nvSpPr>
          <p:spPr>
            <a:xfrm>
              <a:off x="3822825" y="620900"/>
              <a:ext cx="59950" cy="65075"/>
            </a:xfrm>
            <a:custGeom>
              <a:avLst/>
              <a:gdLst/>
              <a:ahLst/>
              <a:cxnLst/>
              <a:rect l="l" t="t" r="r" b="b"/>
              <a:pathLst>
                <a:path w="2398" h="2603" extrusionOk="0">
                  <a:moveTo>
                    <a:pt x="708" y="0"/>
                  </a:moveTo>
                  <a:cubicBezTo>
                    <a:pt x="586" y="0"/>
                    <a:pt x="465" y="31"/>
                    <a:pt x="343" y="92"/>
                  </a:cubicBezTo>
                  <a:cubicBezTo>
                    <a:pt x="206" y="183"/>
                    <a:pt x="69" y="343"/>
                    <a:pt x="23" y="503"/>
                  </a:cubicBezTo>
                  <a:cubicBezTo>
                    <a:pt x="1" y="685"/>
                    <a:pt x="1" y="891"/>
                    <a:pt x="92" y="1050"/>
                  </a:cubicBezTo>
                  <a:cubicBezTo>
                    <a:pt x="115" y="1073"/>
                    <a:pt x="138" y="1096"/>
                    <a:pt x="160" y="1119"/>
                  </a:cubicBezTo>
                  <a:cubicBezTo>
                    <a:pt x="138" y="1210"/>
                    <a:pt x="138" y="1279"/>
                    <a:pt x="138" y="1370"/>
                  </a:cubicBezTo>
                  <a:cubicBezTo>
                    <a:pt x="138" y="1484"/>
                    <a:pt x="160" y="1598"/>
                    <a:pt x="183" y="1712"/>
                  </a:cubicBezTo>
                  <a:cubicBezTo>
                    <a:pt x="229" y="1804"/>
                    <a:pt x="252" y="1872"/>
                    <a:pt x="297" y="1963"/>
                  </a:cubicBezTo>
                  <a:cubicBezTo>
                    <a:pt x="297" y="1986"/>
                    <a:pt x="320" y="2009"/>
                    <a:pt x="343" y="2055"/>
                  </a:cubicBezTo>
                  <a:cubicBezTo>
                    <a:pt x="411" y="2146"/>
                    <a:pt x="480" y="2214"/>
                    <a:pt x="548" y="2283"/>
                  </a:cubicBezTo>
                  <a:cubicBezTo>
                    <a:pt x="708" y="2420"/>
                    <a:pt x="799" y="2466"/>
                    <a:pt x="982" y="2534"/>
                  </a:cubicBezTo>
                  <a:cubicBezTo>
                    <a:pt x="1028" y="2557"/>
                    <a:pt x="1051" y="2557"/>
                    <a:pt x="1073" y="2557"/>
                  </a:cubicBezTo>
                  <a:cubicBezTo>
                    <a:pt x="1142" y="2580"/>
                    <a:pt x="1233" y="2602"/>
                    <a:pt x="1324" y="2602"/>
                  </a:cubicBezTo>
                  <a:cubicBezTo>
                    <a:pt x="1507" y="2602"/>
                    <a:pt x="1644" y="2557"/>
                    <a:pt x="1804" y="2466"/>
                  </a:cubicBezTo>
                  <a:cubicBezTo>
                    <a:pt x="1895" y="2443"/>
                    <a:pt x="1986" y="2374"/>
                    <a:pt x="2055" y="2306"/>
                  </a:cubicBezTo>
                  <a:cubicBezTo>
                    <a:pt x="2055" y="2283"/>
                    <a:pt x="2078" y="2283"/>
                    <a:pt x="2101" y="2260"/>
                  </a:cubicBezTo>
                  <a:cubicBezTo>
                    <a:pt x="2146" y="2192"/>
                    <a:pt x="2192" y="2123"/>
                    <a:pt x="2237" y="2077"/>
                  </a:cubicBezTo>
                  <a:cubicBezTo>
                    <a:pt x="2329" y="1895"/>
                    <a:pt x="2374" y="1689"/>
                    <a:pt x="2397" y="1484"/>
                  </a:cubicBezTo>
                  <a:cubicBezTo>
                    <a:pt x="2397" y="1119"/>
                    <a:pt x="2237" y="731"/>
                    <a:pt x="1964" y="503"/>
                  </a:cubicBezTo>
                  <a:cubicBezTo>
                    <a:pt x="1849" y="411"/>
                    <a:pt x="1758" y="343"/>
                    <a:pt x="1667" y="274"/>
                  </a:cubicBezTo>
                  <a:cubicBezTo>
                    <a:pt x="1553" y="229"/>
                    <a:pt x="1439" y="183"/>
                    <a:pt x="1324" y="137"/>
                  </a:cubicBezTo>
                  <a:cubicBezTo>
                    <a:pt x="1187" y="92"/>
                    <a:pt x="1028" y="46"/>
                    <a:pt x="891" y="23"/>
                  </a:cubicBezTo>
                  <a:cubicBezTo>
                    <a:pt x="830" y="8"/>
                    <a:pt x="769" y="0"/>
                    <a:pt x="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3623675" y="556425"/>
              <a:ext cx="63375" cy="66325"/>
            </a:xfrm>
            <a:custGeom>
              <a:avLst/>
              <a:gdLst/>
              <a:ahLst/>
              <a:cxnLst/>
              <a:rect l="l" t="t" r="r" b="b"/>
              <a:pathLst>
                <a:path w="2535" h="2653" extrusionOk="0">
                  <a:moveTo>
                    <a:pt x="1119" y="0"/>
                  </a:moveTo>
                  <a:cubicBezTo>
                    <a:pt x="868" y="0"/>
                    <a:pt x="617" y="69"/>
                    <a:pt x="411" y="206"/>
                  </a:cubicBezTo>
                  <a:cubicBezTo>
                    <a:pt x="252" y="297"/>
                    <a:pt x="137" y="434"/>
                    <a:pt x="92" y="616"/>
                  </a:cubicBezTo>
                  <a:cubicBezTo>
                    <a:pt x="46" y="753"/>
                    <a:pt x="69" y="913"/>
                    <a:pt x="115" y="1050"/>
                  </a:cubicBezTo>
                  <a:cubicBezTo>
                    <a:pt x="46" y="1141"/>
                    <a:pt x="1" y="1278"/>
                    <a:pt x="1" y="1415"/>
                  </a:cubicBezTo>
                  <a:cubicBezTo>
                    <a:pt x="1" y="1621"/>
                    <a:pt x="69" y="1872"/>
                    <a:pt x="183" y="2054"/>
                  </a:cubicBezTo>
                  <a:cubicBezTo>
                    <a:pt x="320" y="2237"/>
                    <a:pt x="480" y="2397"/>
                    <a:pt x="685" y="2488"/>
                  </a:cubicBezTo>
                  <a:cubicBezTo>
                    <a:pt x="864" y="2587"/>
                    <a:pt x="1043" y="2652"/>
                    <a:pt x="1252" y="2652"/>
                  </a:cubicBezTo>
                  <a:cubicBezTo>
                    <a:pt x="1283" y="2652"/>
                    <a:pt x="1315" y="2651"/>
                    <a:pt x="1347" y="2648"/>
                  </a:cubicBezTo>
                  <a:cubicBezTo>
                    <a:pt x="1439" y="2648"/>
                    <a:pt x="1553" y="2625"/>
                    <a:pt x="1667" y="2579"/>
                  </a:cubicBezTo>
                  <a:cubicBezTo>
                    <a:pt x="1849" y="2511"/>
                    <a:pt x="1941" y="2465"/>
                    <a:pt x="2100" y="2328"/>
                  </a:cubicBezTo>
                  <a:cubicBezTo>
                    <a:pt x="2260" y="2191"/>
                    <a:pt x="2374" y="1986"/>
                    <a:pt x="2443" y="1781"/>
                  </a:cubicBezTo>
                  <a:cubicBezTo>
                    <a:pt x="2466" y="1735"/>
                    <a:pt x="2489" y="1689"/>
                    <a:pt x="2489" y="1621"/>
                  </a:cubicBezTo>
                  <a:cubicBezTo>
                    <a:pt x="2511" y="1507"/>
                    <a:pt x="2534" y="1392"/>
                    <a:pt x="2534" y="1278"/>
                  </a:cubicBezTo>
                  <a:cubicBezTo>
                    <a:pt x="2511" y="1050"/>
                    <a:pt x="2466" y="822"/>
                    <a:pt x="2329" y="639"/>
                  </a:cubicBezTo>
                  <a:cubicBezTo>
                    <a:pt x="2215" y="457"/>
                    <a:pt x="2055" y="274"/>
                    <a:pt x="1827" y="183"/>
                  </a:cubicBezTo>
                  <a:cubicBezTo>
                    <a:pt x="1621" y="69"/>
                    <a:pt x="1370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3507275" y="709350"/>
              <a:ext cx="53650" cy="54800"/>
            </a:xfrm>
            <a:custGeom>
              <a:avLst/>
              <a:gdLst/>
              <a:ahLst/>
              <a:cxnLst/>
              <a:rect l="l" t="t" r="r" b="b"/>
              <a:pathLst>
                <a:path w="2146" h="2192" extrusionOk="0">
                  <a:moveTo>
                    <a:pt x="685" y="0"/>
                  </a:moveTo>
                  <a:cubicBezTo>
                    <a:pt x="594" y="0"/>
                    <a:pt x="502" y="23"/>
                    <a:pt x="411" y="69"/>
                  </a:cubicBezTo>
                  <a:cubicBezTo>
                    <a:pt x="343" y="92"/>
                    <a:pt x="251" y="137"/>
                    <a:pt x="206" y="206"/>
                  </a:cubicBezTo>
                  <a:cubicBezTo>
                    <a:pt x="137" y="274"/>
                    <a:pt x="91" y="343"/>
                    <a:pt x="46" y="434"/>
                  </a:cubicBezTo>
                  <a:cubicBezTo>
                    <a:pt x="0" y="525"/>
                    <a:pt x="0" y="617"/>
                    <a:pt x="0" y="708"/>
                  </a:cubicBezTo>
                  <a:cubicBezTo>
                    <a:pt x="0" y="890"/>
                    <a:pt x="69" y="1073"/>
                    <a:pt x="206" y="1187"/>
                  </a:cubicBezTo>
                  <a:cubicBezTo>
                    <a:pt x="206" y="1210"/>
                    <a:pt x="228" y="1210"/>
                    <a:pt x="228" y="1210"/>
                  </a:cubicBezTo>
                  <a:cubicBezTo>
                    <a:pt x="228" y="1301"/>
                    <a:pt x="251" y="1370"/>
                    <a:pt x="251" y="1461"/>
                  </a:cubicBezTo>
                  <a:cubicBezTo>
                    <a:pt x="274" y="1484"/>
                    <a:pt x="274" y="1507"/>
                    <a:pt x="274" y="1507"/>
                  </a:cubicBezTo>
                  <a:cubicBezTo>
                    <a:pt x="297" y="1575"/>
                    <a:pt x="320" y="1667"/>
                    <a:pt x="365" y="1712"/>
                  </a:cubicBezTo>
                  <a:cubicBezTo>
                    <a:pt x="365" y="1735"/>
                    <a:pt x="388" y="1758"/>
                    <a:pt x="388" y="1758"/>
                  </a:cubicBezTo>
                  <a:cubicBezTo>
                    <a:pt x="434" y="1826"/>
                    <a:pt x="480" y="1895"/>
                    <a:pt x="525" y="1940"/>
                  </a:cubicBezTo>
                  <a:cubicBezTo>
                    <a:pt x="639" y="2032"/>
                    <a:pt x="753" y="2100"/>
                    <a:pt x="913" y="2146"/>
                  </a:cubicBezTo>
                  <a:cubicBezTo>
                    <a:pt x="913" y="2169"/>
                    <a:pt x="936" y="2169"/>
                    <a:pt x="959" y="2169"/>
                  </a:cubicBezTo>
                  <a:cubicBezTo>
                    <a:pt x="1027" y="2192"/>
                    <a:pt x="1119" y="2192"/>
                    <a:pt x="1187" y="2192"/>
                  </a:cubicBezTo>
                  <a:cubicBezTo>
                    <a:pt x="1256" y="2192"/>
                    <a:pt x="1347" y="2169"/>
                    <a:pt x="1393" y="2169"/>
                  </a:cubicBezTo>
                  <a:lnTo>
                    <a:pt x="1415" y="2169"/>
                  </a:lnTo>
                  <a:cubicBezTo>
                    <a:pt x="1461" y="2146"/>
                    <a:pt x="1507" y="2123"/>
                    <a:pt x="1529" y="2123"/>
                  </a:cubicBezTo>
                  <a:cubicBezTo>
                    <a:pt x="1552" y="2100"/>
                    <a:pt x="1598" y="2100"/>
                    <a:pt x="1644" y="2077"/>
                  </a:cubicBezTo>
                  <a:cubicBezTo>
                    <a:pt x="1644" y="2077"/>
                    <a:pt x="1644" y="2055"/>
                    <a:pt x="1666" y="2055"/>
                  </a:cubicBezTo>
                  <a:cubicBezTo>
                    <a:pt x="1712" y="2032"/>
                    <a:pt x="1758" y="1986"/>
                    <a:pt x="1803" y="1940"/>
                  </a:cubicBezTo>
                  <a:cubicBezTo>
                    <a:pt x="1826" y="1918"/>
                    <a:pt x="1826" y="1918"/>
                    <a:pt x="1849" y="1895"/>
                  </a:cubicBezTo>
                  <a:cubicBezTo>
                    <a:pt x="1963" y="1758"/>
                    <a:pt x="2009" y="1689"/>
                    <a:pt x="2077" y="1507"/>
                  </a:cubicBezTo>
                  <a:cubicBezTo>
                    <a:pt x="2123" y="1415"/>
                    <a:pt x="2123" y="1301"/>
                    <a:pt x="2123" y="1210"/>
                  </a:cubicBezTo>
                  <a:cubicBezTo>
                    <a:pt x="2146" y="1119"/>
                    <a:pt x="2123" y="1005"/>
                    <a:pt x="2100" y="913"/>
                  </a:cubicBezTo>
                  <a:cubicBezTo>
                    <a:pt x="2100" y="890"/>
                    <a:pt x="2100" y="890"/>
                    <a:pt x="2100" y="868"/>
                  </a:cubicBezTo>
                  <a:cubicBezTo>
                    <a:pt x="2077" y="799"/>
                    <a:pt x="2032" y="708"/>
                    <a:pt x="2009" y="639"/>
                  </a:cubicBezTo>
                  <a:cubicBezTo>
                    <a:pt x="1986" y="594"/>
                    <a:pt x="1940" y="571"/>
                    <a:pt x="1918" y="525"/>
                  </a:cubicBezTo>
                  <a:cubicBezTo>
                    <a:pt x="1895" y="480"/>
                    <a:pt x="1849" y="434"/>
                    <a:pt x="1826" y="411"/>
                  </a:cubicBezTo>
                  <a:cubicBezTo>
                    <a:pt x="1758" y="343"/>
                    <a:pt x="1689" y="297"/>
                    <a:pt x="1621" y="251"/>
                  </a:cubicBezTo>
                  <a:cubicBezTo>
                    <a:pt x="1598" y="229"/>
                    <a:pt x="1575" y="229"/>
                    <a:pt x="1552" y="206"/>
                  </a:cubicBezTo>
                  <a:cubicBezTo>
                    <a:pt x="1529" y="206"/>
                    <a:pt x="1529" y="183"/>
                    <a:pt x="1507" y="183"/>
                  </a:cubicBezTo>
                  <a:cubicBezTo>
                    <a:pt x="1484" y="160"/>
                    <a:pt x="1461" y="114"/>
                    <a:pt x="1415" y="92"/>
                  </a:cubicBezTo>
                  <a:cubicBezTo>
                    <a:pt x="1300" y="42"/>
                    <a:pt x="1173" y="5"/>
                    <a:pt x="1051" y="5"/>
                  </a:cubicBezTo>
                  <a:cubicBezTo>
                    <a:pt x="1004" y="5"/>
                    <a:pt x="958" y="10"/>
                    <a:pt x="913" y="23"/>
                  </a:cubicBezTo>
                  <a:lnTo>
                    <a:pt x="868" y="23"/>
                  </a:lnTo>
                  <a:cubicBezTo>
                    <a:pt x="822" y="0"/>
                    <a:pt x="753" y="0"/>
                    <a:pt x="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3382875" y="814350"/>
              <a:ext cx="54800" cy="53900"/>
            </a:xfrm>
            <a:custGeom>
              <a:avLst/>
              <a:gdLst/>
              <a:ahLst/>
              <a:cxnLst/>
              <a:rect l="l" t="t" r="r" b="b"/>
              <a:pathLst>
                <a:path w="2192" h="2156" extrusionOk="0">
                  <a:moveTo>
                    <a:pt x="1119" y="0"/>
                  </a:moveTo>
                  <a:cubicBezTo>
                    <a:pt x="1050" y="23"/>
                    <a:pt x="959" y="23"/>
                    <a:pt x="868" y="46"/>
                  </a:cubicBezTo>
                  <a:cubicBezTo>
                    <a:pt x="845" y="46"/>
                    <a:pt x="845" y="46"/>
                    <a:pt x="822" y="69"/>
                  </a:cubicBezTo>
                  <a:cubicBezTo>
                    <a:pt x="799" y="69"/>
                    <a:pt x="776" y="91"/>
                    <a:pt x="754" y="91"/>
                  </a:cubicBezTo>
                  <a:cubicBezTo>
                    <a:pt x="639" y="91"/>
                    <a:pt x="548" y="114"/>
                    <a:pt x="434" y="183"/>
                  </a:cubicBezTo>
                  <a:cubicBezTo>
                    <a:pt x="388" y="206"/>
                    <a:pt x="343" y="251"/>
                    <a:pt x="297" y="297"/>
                  </a:cubicBezTo>
                  <a:cubicBezTo>
                    <a:pt x="229" y="365"/>
                    <a:pt x="160" y="479"/>
                    <a:pt x="114" y="594"/>
                  </a:cubicBezTo>
                  <a:cubicBezTo>
                    <a:pt x="114" y="616"/>
                    <a:pt x="114" y="639"/>
                    <a:pt x="92" y="685"/>
                  </a:cubicBezTo>
                  <a:cubicBezTo>
                    <a:pt x="92" y="685"/>
                    <a:pt x="92" y="708"/>
                    <a:pt x="92" y="731"/>
                  </a:cubicBezTo>
                  <a:cubicBezTo>
                    <a:pt x="92" y="753"/>
                    <a:pt x="69" y="776"/>
                    <a:pt x="69" y="799"/>
                  </a:cubicBezTo>
                  <a:cubicBezTo>
                    <a:pt x="69" y="799"/>
                    <a:pt x="46" y="799"/>
                    <a:pt x="46" y="822"/>
                  </a:cubicBezTo>
                  <a:cubicBezTo>
                    <a:pt x="0" y="1004"/>
                    <a:pt x="23" y="1141"/>
                    <a:pt x="46" y="1324"/>
                  </a:cubicBezTo>
                  <a:cubicBezTo>
                    <a:pt x="69" y="1415"/>
                    <a:pt x="114" y="1484"/>
                    <a:pt x="183" y="1552"/>
                  </a:cubicBezTo>
                  <a:cubicBezTo>
                    <a:pt x="183" y="1575"/>
                    <a:pt x="206" y="1575"/>
                    <a:pt x="206" y="1598"/>
                  </a:cubicBezTo>
                  <a:cubicBezTo>
                    <a:pt x="206" y="1598"/>
                    <a:pt x="206" y="1598"/>
                    <a:pt x="229" y="1621"/>
                  </a:cubicBezTo>
                  <a:cubicBezTo>
                    <a:pt x="229" y="1644"/>
                    <a:pt x="251" y="1666"/>
                    <a:pt x="274" y="1689"/>
                  </a:cubicBezTo>
                  <a:cubicBezTo>
                    <a:pt x="320" y="1758"/>
                    <a:pt x="365" y="1826"/>
                    <a:pt x="434" y="1895"/>
                  </a:cubicBezTo>
                  <a:cubicBezTo>
                    <a:pt x="434" y="1895"/>
                    <a:pt x="457" y="1917"/>
                    <a:pt x="457" y="1917"/>
                  </a:cubicBezTo>
                  <a:cubicBezTo>
                    <a:pt x="571" y="2009"/>
                    <a:pt x="571" y="2032"/>
                    <a:pt x="685" y="2077"/>
                  </a:cubicBezTo>
                  <a:cubicBezTo>
                    <a:pt x="708" y="2077"/>
                    <a:pt x="754" y="2100"/>
                    <a:pt x="776" y="2100"/>
                  </a:cubicBezTo>
                  <a:cubicBezTo>
                    <a:pt x="868" y="2146"/>
                    <a:pt x="959" y="2146"/>
                    <a:pt x="1027" y="2146"/>
                  </a:cubicBezTo>
                  <a:cubicBezTo>
                    <a:pt x="1061" y="2152"/>
                    <a:pt x="1092" y="2155"/>
                    <a:pt x="1123" y="2155"/>
                  </a:cubicBezTo>
                  <a:cubicBezTo>
                    <a:pt x="1197" y="2155"/>
                    <a:pt x="1266" y="2139"/>
                    <a:pt x="1347" y="2123"/>
                  </a:cubicBezTo>
                  <a:cubicBezTo>
                    <a:pt x="1415" y="2100"/>
                    <a:pt x="1484" y="2054"/>
                    <a:pt x="1552" y="2032"/>
                  </a:cubicBezTo>
                  <a:cubicBezTo>
                    <a:pt x="1575" y="2009"/>
                    <a:pt x="1598" y="2009"/>
                    <a:pt x="1621" y="1986"/>
                  </a:cubicBezTo>
                  <a:cubicBezTo>
                    <a:pt x="1689" y="1940"/>
                    <a:pt x="1758" y="1895"/>
                    <a:pt x="1803" y="1849"/>
                  </a:cubicBezTo>
                  <a:cubicBezTo>
                    <a:pt x="1826" y="1826"/>
                    <a:pt x="1849" y="1803"/>
                    <a:pt x="1872" y="1803"/>
                  </a:cubicBezTo>
                  <a:cubicBezTo>
                    <a:pt x="1918" y="1712"/>
                    <a:pt x="2009" y="1644"/>
                    <a:pt x="2055" y="1552"/>
                  </a:cubicBezTo>
                  <a:cubicBezTo>
                    <a:pt x="2077" y="1461"/>
                    <a:pt x="2123" y="1392"/>
                    <a:pt x="2146" y="1324"/>
                  </a:cubicBezTo>
                  <a:cubicBezTo>
                    <a:pt x="2146" y="1301"/>
                    <a:pt x="2146" y="1278"/>
                    <a:pt x="2146" y="1256"/>
                  </a:cubicBezTo>
                  <a:cubicBezTo>
                    <a:pt x="2169" y="1187"/>
                    <a:pt x="2191" y="1096"/>
                    <a:pt x="2191" y="1004"/>
                  </a:cubicBezTo>
                  <a:cubicBezTo>
                    <a:pt x="2191" y="1004"/>
                    <a:pt x="2191" y="982"/>
                    <a:pt x="2191" y="982"/>
                  </a:cubicBezTo>
                  <a:cubicBezTo>
                    <a:pt x="2169" y="913"/>
                    <a:pt x="2169" y="845"/>
                    <a:pt x="2146" y="776"/>
                  </a:cubicBezTo>
                  <a:cubicBezTo>
                    <a:pt x="2146" y="685"/>
                    <a:pt x="2100" y="594"/>
                    <a:pt x="2055" y="548"/>
                  </a:cubicBezTo>
                  <a:cubicBezTo>
                    <a:pt x="2055" y="525"/>
                    <a:pt x="2055" y="502"/>
                    <a:pt x="2032" y="479"/>
                  </a:cubicBezTo>
                  <a:cubicBezTo>
                    <a:pt x="1986" y="434"/>
                    <a:pt x="1940" y="365"/>
                    <a:pt x="1918" y="320"/>
                  </a:cubicBezTo>
                  <a:cubicBezTo>
                    <a:pt x="1895" y="320"/>
                    <a:pt x="1895" y="297"/>
                    <a:pt x="1895" y="297"/>
                  </a:cubicBezTo>
                  <a:cubicBezTo>
                    <a:pt x="1872" y="297"/>
                    <a:pt x="1872" y="274"/>
                    <a:pt x="1849" y="274"/>
                  </a:cubicBezTo>
                  <a:cubicBezTo>
                    <a:pt x="1803" y="228"/>
                    <a:pt x="1758" y="183"/>
                    <a:pt x="1689" y="160"/>
                  </a:cubicBezTo>
                  <a:cubicBezTo>
                    <a:pt x="1621" y="114"/>
                    <a:pt x="1552" y="91"/>
                    <a:pt x="1484" y="46"/>
                  </a:cubicBezTo>
                  <a:lnTo>
                    <a:pt x="1415" y="46"/>
                  </a:lnTo>
                  <a:cubicBezTo>
                    <a:pt x="1324" y="23"/>
                    <a:pt x="1210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3384000" y="968850"/>
              <a:ext cx="55375" cy="58350"/>
            </a:xfrm>
            <a:custGeom>
              <a:avLst/>
              <a:gdLst/>
              <a:ahLst/>
              <a:cxnLst/>
              <a:rect l="l" t="t" r="r" b="b"/>
              <a:pathLst>
                <a:path w="2215" h="2334" extrusionOk="0">
                  <a:moveTo>
                    <a:pt x="946" y="0"/>
                  </a:moveTo>
                  <a:cubicBezTo>
                    <a:pt x="830" y="0"/>
                    <a:pt x="715" y="27"/>
                    <a:pt x="617" y="97"/>
                  </a:cubicBezTo>
                  <a:cubicBezTo>
                    <a:pt x="526" y="166"/>
                    <a:pt x="435" y="234"/>
                    <a:pt x="366" y="303"/>
                  </a:cubicBezTo>
                  <a:cubicBezTo>
                    <a:pt x="275" y="394"/>
                    <a:pt x="206" y="485"/>
                    <a:pt x="161" y="599"/>
                  </a:cubicBezTo>
                  <a:cubicBezTo>
                    <a:pt x="115" y="713"/>
                    <a:pt x="47" y="805"/>
                    <a:pt x="47" y="919"/>
                  </a:cubicBezTo>
                  <a:cubicBezTo>
                    <a:pt x="24" y="1010"/>
                    <a:pt x="1" y="1101"/>
                    <a:pt x="1" y="1193"/>
                  </a:cubicBezTo>
                  <a:cubicBezTo>
                    <a:pt x="1" y="1284"/>
                    <a:pt x="24" y="1375"/>
                    <a:pt x="47" y="1444"/>
                  </a:cubicBezTo>
                  <a:cubicBezTo>
                    <a:pt x="47" y="1489"/>
                    <a:pt x="47" y="1512"/>
                    <a:pt x="69" y="1535"/>
                  </a:cubicBezTo>
                  <a:cubicBezTo>
                    <a:pt x="92" y="1604"/>
                    <a:pt x="115" y="1695"/>
                    <a:pt x="161" y="1763"/>
                  </a:cubicBezTo>
                  <a:cubicBezTo>
                    <a:pt x="206" y="1832"/>
                    <a:pt x="275" y="1900"/>
                    <a:pt x="320" y="1969"/>
                  </a:cubicBezTo>
                  <a:cubicBezTo>
                    <a:pt x="343" y="1992"/>
                    <a:pt x="343" y="1992"/>
                    <a:pt x="366" y="2014"/>
                  </a:cubicBezTo>
                  <a:cubicBezTo>
                    <a:pt x="435" y="2083"/>
                    <a:pt x="503" y="2129"/>
                    <a:pt x="572" y="2174"/>
                  </a:cubicBezTo>
                  <a:cubicBezTo>
                    <a:pt x="640" y="2220"/>
                    <a:pt x="731" y="2243"/>
                    <a:pt x="800" y="2266"/>
                  </a:cubicBezTo>
                  <a:cubicBezTo>
                    <a:pt x="914" y="2311"/>
                    <a:pt x="1028" y="2334"/>
                    <a:pt x="1142" y="2334"/>
                  </a:cubicBezTo>
                  <a:lnTo>
                    <a:pt x="1211" y="2334"/>
                  </a:lnTo>
                  <a:cubicBezTo>
                    <a:pt x="1302" y="2334"/>
                    <a:pt x="1393" y="2311"/>
                    <a:pt x="1462" y="2288"/>
                  </a:cubicBezTo>
                  <a:cubicBezTo>
                    <a:pt x="1644" y="2243"/>
                    <a:pt x="1758" y="2174"/>
                    <a:pt x="1895" y="2037"/>
                  </a:cubicBezTo>
                  <a:cubicBezTo>
                    <a:pt x="1918" y="2014"/>
                    <a:pt x="1964" y="1969"/>
                    <a:pt x="1987" y="1923"/>
                  </a:cubicBezTo>
                  <a:cubicBezTo>
                    <a:pt x="2010" y="1900"/>
                    <a:pt x="2055" y="1855"/>
                    <a:pt x="2078" y="1809"/>
                  </a:cubicBezTo>
                  <a:cubicBezTo>
                    <a:pt x="2124" y="1718"/>
                    <a:pt x="2169" y="1604"/>
                    <a:pt x="2192" y="1512"/>
                  </a:cubicBezTo>
                  <a:cubicBezTo>
                    <a:pt x="2215" y="1307"/>
                    <a:pt x="2215" y="1216"/>
                    <a:pt x="2192" y="1010"/>
                  </a:cubicBezTo>
                  <a:cubicBezTo>
                    <a:pt x="2169" y="987"/>
                    <a:pt x="2169" y="964"/>
                    <a:pt x="2169" y="942"/>
                  </a:cubicBezTo>
                  <a:cubicBezTo>
                    <a:pt x="2146" y="873"/>
                    <a:pt x="2101" y="805"/>
                    <a:pt x="2078" y="736"/>
                  </a:cubicBezTo>
                  <a:cubicBezTo>
                    <a:pt x="2055" y="713"/>
                    <a:pt x="2055" y="713"/>
                    <a:pt x="2055" y="691"/>
                  </a:cubicBezTo>
                  <a:cubicBezTo>
                    <a:pt x="2010" y="645"/>
                    <a:pt x="1964" y="576"/>
                    <a:pt x="1918" y="531"/>
                  </a:cubicBezTo>
                  <a:cubicBezTo>
                    <a:pt x="1918" y="531"/>
                    <a:pt x="1918" y="531"/>
                    <a:pt x="1895" y="508"/>
                  </a:cubicBezTo>
                  <a:cubicBezTo>
                    <a:pt x="1850" y="462"/>
                    <a:pt x="1781" y="417"/>
                    <a:pt x="1736" y="394"/>
                  </a:cubicBezTo>
                  <a:cubicBezTo>
                    <a:pt x="1736" y="371"/>
                    <a:pt x="1713" y="371"/>
                    <a:pt x="1713" y="371"/>
                  </a:cubicBezTo>
                  <a:cubicBezTo>
                    <a:pt x="1667" y="348"/>
                    <a:pt x="1599" y="325"/>
                    <a:pt x="1553" y="303"/>
                  </a:cubicBezTo>
                  <a:cubicBezTo>
                    <a:pt x="1439" y="166"/>
                    <a:pt x="1325" y="51"/>
                    <a:pt x="1165" y="29"/>
                  </a:cubicBezTo>
                  <a:cubicBezTo>
                    <a:pt x="1094" y="11"/>
                    <a:pt x="1020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3496425" y="1096150"/>
              <a:ext cx="64500" cy="61400"/>
            </a:xfrm>
            <a:custGeom>
              <a:avLst/>
              <a:gdLst/>
              <a:ahLst/>
              <a:cxnLst/>
              <a:rect l="l" t="t" r="r" b="b"/>
              <a:pathLst>
                <a:path w="2580" h="2456" extrusionOk="0">
                  <a:moveTo>
                    <a:pt x="976" y="0"/>
                  </a:moveTo>
                  <a:cubicBezTo>
                    <a:pt x="956" y="0"/>
                    <a:pt x="935" y="1"/>
                    <a:pt x="914" y="4"/>
                  </a:cubicBezTo>
                  <a:cubicBezTo>
                    <a:pt x="868" y="4"/>
                    <a:pt x="799" y="4"/>
                    <a:pt x="731" y="27"/>
                  </a:cubicBezTo>
                  <a:cubicBezTo>
                    <a:pt x="617" y="49"/>
                    <a:pt x="525" y="118"/>
                    <a:pt x="434" y="186"/>
                  </a:cubicBezTo>
                  <a:cubicBezTo>
                    <a:pt x="411" y="209"/>
                    <a:pt x="389" y="232"/>
                    <a:pt x="366" y="278"/>
                  </a:cubicBezTo>
                  <a:cubicBezTo>
                    <a:pt x="320" y="323"/>
                    <a:pt x="252" y="392"/>
                    <a:pt x="206" y="483"/>
                  </a:cubicBezTo>
                  <a:cubicBezTo>
                    <a:pt x="137" y="574"/>
                    <a:pt x="92" y="689"/>
                    <a:pt x="69" y="803"/>
                  </a:cubicBezTo>
                  <a:cubicBezTo>
                    <a:pt x="1" y="1031"/>
                    <a:pt x="1" y="1305"/>
                    <a:pt x="69" y="1533"/>
                  </a:cubicBezTo>
                  <a:cubicBezTo>
                    <a:pt x="115" y="1624"/>
                    <a:pt x="137" y="1693"/>
                    <a:pt x="183" y="1784"/>
                  </a:cubicBezTo>
                  <a:cubicBezTo>
                    <a:pt x="183" y="1807"/>
                    <a:pt x="206" y="1830"/>
                    <a:pt x="229" y="1853"/>
                  </a:cubicBezTo>
                  <a:cubicBezTo>
                    <a:pt x="274" y="1921"/>
                    <a:pt x="320" y="2012"/>
                    <a:pt x="389" y="2058"/>
                  </a:cubicBezTo>
                  <a:cubicBezTo>
                    <a:pt x="457" y="2127"/>
                    <a:pt x="525" y="2172"/>
                    <a:pt x="594" y="2218"/>
                  </a:cubicBezTo>
                  <a:cubicBezTo>
                    <a:pt x="799" y="2378"/>
                    <a:pt x="1028" y="2423"/>
                    <a:pt x="1279" y="2446"/>
                  </a:cubicBezTo>
                  <a:cubicBezTo>
                    <a:pt x="1312" y="2453"/>
                    <a:pt x="1348" y="2456"/>
                    <a:pt x="1384" y="2456"/>
                  </a:cubicBezTo>
                  <a:cubicBezTo>
                    <a:pt x="1471" y="2456"/>
                    <a:pt x="1563" y="2439"/>
                    <a:pt x="1644" y="2423"/>
                  </a:cubicBezTo>
                  <a:cubicBezTo>
                    <a:pt x="1667" y="2400"/>
                    <a:pt x="1690" y="2400"/>
                    <a:pt x="1735" y="2400"/>
                  </a:cubicBezTo>
                  <a:cubicBezTo>
                    <a:pt x="1804" y="2355"/>
                    <a:pt x="1895" y="2332"/>
                    <a:pt x="1963" y="2286"/>
                  </a:cubicBezTo>
                  <a:cubicBezTo>
                    <a:pt x="2032" y="2264"/>
                    <a:pt x="2055" y="2218"/>
                    <a:pt x="2123" y="2195"/>
                  </a:cubicBezTo>
                  <a:cubicBezTo>
                    <a:pt x="2169" y="2149"/>
                    <a:pt x="2215" y="2127"/>
                    <a:pt x="2237" y="2081"/>
                  </a:cubicBezTo>
                  <a:cubicBezTo>
                    <a:pt x="2306" y="2012"/>
                    <a:pt x="2352" y="1944"/>
                    <a:pt x="2397" y="1876"/>
                  </a:cubicBezTo>
                  <a:cubicBezTo>
                    <a:pt x="2443" y="1784"/>
                    <a:pt x="2488" y="1716"/>
                    <a:pt x="2511" y="1624"/>
                  </a:cubicBezTo>
                  <a:cubicBezTo>
                    <a:pt x="2511" y="1602"/>
                    <a:pt x="2534" y="1579"/>
                    <a:pt x="2534" y="1533"/>
                  </a:cubicBezTo>
                  <a:cubicBezTo>
                    <a:pt x="2557" y="1465"/>
                    <a:pt x="2580" y="1373"/>
                    <a:pt x="2580" y="1282"/>
                  </a:cubicBezTo>
                  <a:cubicBezTo>
                    <a:pt x="2580" y="1099"/>
                    <a:pt x="2534" y="940"/>
                    <a:pt x="2443" y="780"/>
                  </a:cubicBezTo>
                  <a:cubicBezTo>
                    <a:pt x="2374" y="643"/>
                    <a:pt x="2260" y="506"/>
                    <a:pt x="2123" y="415"/>
                  </a:cubicBezTo>
                  <a:cubicBezTo>
                    <a:pt x="2100" y="415"/>
                    <a:pt x="2100" y="415"/>
                    <a:pt x="2078" y="392"/>
                  </a:cubicBezTo>
                  <a:cubicBezTo>
                    <a:pt x="2032" y="369"/>
                    <a:pt x="1963" y="346"/>
                    <a:pt x="1895" y="323"/>
                  </a:cubicBezTo>
                  <a:lnTo>
                    <a:pt x="1872" y="323"/>
                  </a:lnTo>
                  <a:cubicBezTo>
                    <a:pt x="1804" y="301"/>
                    <a:pt x="1712" y="301"/>
                    <a:pt x="1644" y="301"/>
                  </a:cubicBezTo>
                  <a:cubicBezTo>
                    <a:pt x="1598" y="301"/>
                    <a:pt x="1553" y="301"/>
                    <a:pt x="1507" y="323"/>
                  </a:cubicBezTo>
                  <a:cubicBezTo>
                    <a:pt x="1484" y="278"/>
                    <a:pt x="1461" y="232"/>
                    <a:pt x="1416" y="186"/>
                  </a:cubicBezTo>
                  <a:cubicBezTo>
                    <a:pt x="1293" y="84"/>
                    <a:pt x="1152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3649350" y="1068850"/>
              <a:ext cx="67375" cy="59375"/>
            </a:xfrm>
            <a:custGeom>
              <a:avLst/>
              <a:gdLst/>
              <a:ahLst/>
              <a:cxnLst/>
              <a:rect l="l" t="t" r="r" b="b"/>
              <a:pathLst>
                <a:path w="2695" h="2375" extrusionOk="0">
                  <a:moveTo>
                    <a:pt x="1530" y="0"/>
                  </a:moveTo>
                  <a:cubicBezTo>
                    <a:pt x="1439" y="0"/>
                    <a:pt x="1347" y="0"/>
                    <a:pt x="1279" y="46"/>
                  </a:cubicBezTo>
                  <a:cubicBezTo>
                    <a:pt x="1119" y="92"/>
                    <a:pt x="982" y="160"/>
                    <a:pt x="868" y="274"/>
                  </a:cubicBezTo>
                  <a:cubicBezTo>
                    <a:pt x="845" y="274"/>
                    <a:pt x="845" y="297"/>
                    <a:pt x="845" y="297"/>
                  </a:cubicBezTo>
                  <a:lnTo>
                    <a:pt x="708" y="297"/>
                  </a:lnTo>
                  <a:cubicBezTo>
                    <a:pt x="526" y="297"/>
                    <a:pt x="343" y="365"/>
                    <a:pt x="229" y="502"/>
                  </a:cubicBezTo>
                  <a:lnTo>
                    <a:pt x="115" y="639"/>
                  </a:lnTo>
                  <a:cubicBezTo>
                    <a:pt x="46" y="753"/>
                    <a:pt x="24" y="868"/>
                    <a:pt x="24" y="982"/>
                  </a:cubicBezTo>
                  <a:cubicBezTo>
                    <a:pt x="1" y="1050"/>
                    <a:pt x="1" y="1096"/>
                    <a:pt x="24" y="1141"/>
                  </a:cubicBezTo>
                  <a:cubicBezTo>
                    <a:pt x="24" y="1278"/>
                    <a:pt x="46" y="1370"/>
                    <a:pt x="92" y="1484"/>
                  </a:cubicBezTo>
                  <a:cubicBezTo>
                    <a:pt x="160" y="1689"/>
                    <a:pt x="275" y="1872"/>
                    <a:pt x="434" y="2032"/>
                  </a:cubicBezTo>
                  <a:cubicBezTo>
                    <a:pt x="594" y="2169"/>
                    <a:pt x="800" y="2306"/>
                    <a:pt x="1005" y="2351"/>
                  </a:cubicBezTo>
                  <a:cubicBezTo>
                    <a:pt x="1119" y="2363"/>
                    <a:pt x="1233" y="2374"/>
                    <a:pt x="1345" y="2374"/>
                  </a:cubicBezTo>
                  <a:cubicBezTo>
                    <a:pt x="1456" y="2374"/>
                    <a:pt x="1564" y="2363"/>
                    <a:pt x="1667" y="2328"/>
                  </a:cubicBezTo>
                  <a:cubicBezTo>
                    <a:pt x="2101" y="2191"/>
                    <a:pt x="2420" y="1872"/>
                    <a:pt x="2557" y="1438"/>
                  </a:cubicBezTo>
                  <a:cubicBezTo>
                    <a:pt x="2694" y="959"/>
                    <a:pt x="2511" y="388"/>
                    <a:pt x="2078" y="137"/>
                  </a:cubicBezTo>
                  <a:cubicBezTo>
                    <a:pt x="1918" y="46"/>
                    <a:pt x="1781" y="23"/>
                    <a:pt x="15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3726400" y="889675"/>
              <a:ext cx="62775" cy="62325"/>
            </a:xfrm>
            <a:custGeom>
              <a:avLst/>
              <a:gdLst/>
              <a:ahLst/>
              <a:cxnLst/>
              <a:rect l="l" t="t" r="r" b="b"/>
              <a:pathLst>
                <a:path w="2511" h="2493" extrusionOk="0">
                  <a:moveTo>
                    <a:pt x="1073" y="0"/>
                  </a:moveTo>
                  <a:cubicBezTo>
                    <a:pt x="1004" y="23"/>
                    <a:pt x="959" y="23"/>
                    <a:pt x="890" y="46"/>
                  </a:cubicBezTo>
                  <a:cubicBezTo>
                    <a:pt x="799" y="69"/>
                    <a:pt x="685" y="114"/>
                    <a:pt x="594" y="183"/>
                  </a:cubicBezTo>
                  <a:cubicBezTo>
                    <a:pt x="434" y="274"/>
                    <a:pt x="320" y="411"/>
                    <a:pt x="274" y="594"/>
                  </a:cubicBezTo>
                  <a:cubicBezTo>
                    <a:pt x="251" y="639"/>
                    <a:pt x="251" y="685"/>
                    <a:pt x="251" y="731"/>
                  </a:cubicBezTo>
                  <a:cubicBezTo>
                    <a:pt x="228" y="753"/>
                    <a:pt x="228" y="753"/>
                    <a:pt x="206" y="776"/>
                  </a:cubicBezTo>
                  <a:cubicBezTo>
                    <a:pt x="91" y="913"/>
                    <a:pt x="0" y="1073"/>
                    <a:pt x="0" y="1255"/>
                  </a:cubicBezTo>
                  <a:cubicBezTo>
                    <a:pt x="23" y="1484"/>
                    <a:pt x="69" y="1712"/>
                    <a:pt x="206" y="1895"/>
                  </a:cubicBezTo>
                  <a:cubicBezTo>
                    <a:pt x="320" y="2077"/>
                    <a:pt x="479" y="2237"/>
                    <a:pt x="662" y="2351"/>
                  </a:cubicBezTo>
                  <a:cubicBezTo>
                    <a:pt x="840" y="2430"/>
                    <a:pt x="1019" y="2492"/>
                    <a:pt x="1212" y="2492"/>
                  </a:cubicBezTo>
                  <a:cubicBezTo>
                    <a:pt x="1242" y="2492"/>
                    <a:pt x="1271" y="2491"/>
                    <a:pt x="1301" y="2488"/>
                  </a:cubicBezTo>
                  <a:cubicBezTo>
                    <a:pt x="1507" y="2488"/>
                    <a:pt x="1735" y="2442"/>
                    <a:pt x="1917" y="2305"/>
                  </a:cubicBezTo>
                  <a:cubicBezTo>
                    <a:pt x="2100" y="2191"/>
                    <a:pt x="2260" y="2032"/>
                    <a:pt x="2351" y="1849"/>
                  </a:cubicBezTo>
                  <a:cubicBezTo>
                    <a:pt x="2442" y="1644"/>
                    <a:pt x="2511" y="1438"/>
                    <a:pt x="2511" y="1233"/>
                  </a:cubicBezTo>
                  <a:cubicBezTo>
                    <a:pt x="2511" y="1004"/>
                    <a:pt x="2465" y="776"/>
                    <a:pt x="2351" y="594"/>
                  </a:cubicBezTo>
                  <a:cubicBezTo>
                    <a:pt x="2283" y="525"/>
                    <a:pt x="2237" y="434"/>
                    <a:pt x="2146" y="365"/>
                  </a:cubicBezTo>
                  <a:cubicBezTo>
                    <a:pt x="2077" y="274"/>
                    <a:pt x="1986" y="206"/>
                    <a:pt x="1895" y="160"/>
                  </a:cubicBezTo>
                  <a:cubicBezTo>
                    <a:pt x="1689" y="46"/>
                    <a:pt x="1461" y="0"/>
                    <a:pt x="1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3695000" y="733650"/>
              <a:ext cx="61650" cy="58450"/>
            </a:xfrm>
            <a:custGeom>
              <a:avLst/>
              <a:gdLst/>
              <a:ahLst/>
              <a:cxnLst/>
              <a:rect l="l" t="t" r="r" b="b"/>
              <a:pathLst>
                <a:path w="2466" h="2338" extrusionOk="0">
                  <a:moveTo>
                    <a:pt x="1212" y="0"/>
                  </a:moveTo>
                  <a:cubicBezTo>
                    <a:pt x="1175" y="0"/>
                    <a:pt x="1136" y="3"/>
                    <a:pt x="1096" y="10"/>
                  </a:cubicBezTo>
                  <a:cubicBezTo>
                    <a:pt x="914" y="10"/>
                    <a:pt x="708" y="33"/>
                    <a:pt x="526" y="124"/>
                  </a:cubicBezTo>
                  <a:cubicBezTo>
                    <a:pt x="434" y="124"/>
                    <a:pt x="343" y="170"/>
                    <a:pt x="275" y="238"/>
                  </a:cubicBezTo>
                  <a:cubicBezTo>
                    <a:pt x="206" y="284"/>
                    <a:pt x="138" y="352"/>
                    <a:pt x="92" y="443"/>
                  </a:cubicBezTo>
                  <a:cubicBezTo>
                    <a:pt x="46" y="512"/>
                    <a:pt x="24" y="603"/>
                    <a:pt x="24" y="695"/>
                  </a:cubicBezTo>
                  <a:cubicBezTo>
                    <a:pt x="1" y="786"/>
                    <a:pt x="1" y="877"/>
                    <a:pt x="24" y="968"/>
                  </a:cubicBezTo>
                  <a:cubicBezTo>
                    <a:pt x="92" y="1128"/>
                    <a:pt x="183" y="1311"/>
                    <a:pt x="343" y="1379"/>
                  </a:cubicBezTo>
                  <a:cubicBezTo>
                    <a:pt x="389" y="1402"/>
                    <a:pt x="412" y="1402"/>
                    <a:pt x="434" y="1425"/>
                  </a:cubicBezTo>
                  <a:cubicBezTo>
                    <a:pt x="434" y="1471"/>
                    <a:pt x="457" y="1516"/>
                    <a:pt x="480" y="1562"/>
                  </a:cubicBezTo>
                  <a:cubicBezTo>
                    <a:pt x="503" y="1630"/>
                    <a:pt x="526" y="1699"/>
                    <a:pt x="549" y="1767"/>
                  </a:cubicBezTo>
                  <a:cubicBezTo>
                    <a:pt x="571" y="1790"/>
                    <a:pt x="571" y="1813"/>
                    <a:pt x="594" y="1813"/>
                  </a:cubicBezTo>
                  <a:cubicBezTo>
                    <a:pt x="640" y="1904"/>
                    <a:pt x="708" y="1996"/>
                    <a:pt x="777" y="2041"/>
                  </a:cubicBezTo>
                  <a:cubicBezTo>
                    <a:pt x="845" y="2087"/>
                    <a:pt x="891" y="2155"/>
                    <a:pt x="959" y="2178"/>
                  </a:cubicBezTo>
                  <a:cubicBezTo>
                    <a:pt x="1005" y="2201"/>
                    <a:pt x="1051" y="2224"/>
                    <a:pt x="1096" y="2247"/>
                  </a:cubicBezTo>
                  <a:cubicBezTo>
                    <a:pt x="1142" y="2269"/>
                    <a:pt x="1188" y="2292"/>
                    <a:pt x="1233" y="2292"/>
                  </a:cubicBezTo>
                  <a:cubicBezTo>
                    <a:pt x="1256" y="2315"/>
                    <a:pt x="1302" y="2315"/>
                    <a:pt x="1347" y="2315"/>
                  </a:cubicBezTo>
                  <a:cubicBezTo>
                    <a:pt x="1370" y="2315"/>
                    <a:pt x="1416" y="2338"/>
                    <a:pt x="1462" y="2338"/>
                  </a:cubicBezTo>
                  <a:lnTo>
                    <a:pt x="1484" y="2338"/>
                  </a:lnTo>
                  <a:cubicBezTo>
                    <a:pt x="1553" y="2315"/>
                    <a:pt x="1621" y="2315"/>
                    <a:pt x="1690" y="2292"/>
                  </a:cubicBezTo>
                  <a:cubicBezTo>
                    <a:pt x="1781" y="2292"/>
                    <a:pt x="1850" y="2247"/>
                    <a:pt x="1918" y="2224"/>
                  </a:cubicBezTo>
                  <a:cubicBezTo>
                    <a:pt x="1941" y="2201"/>
                    <a:pt x="1964" y="2201"/>
                    <a:pt x="1964" y="2178"/>
                  </a:cubicBezTo>
                  <a:cubicBezTo>
                    <a:pt x="2032" y="2133"/>
                    <a:pt x="2101" y="2087"/>
                    <a:pt x="2146" y="2041"/>
                  </a:cubicBezTo>
                  <a:cubicBezTo>
                    <a:pt x="2215" y="1973"/>
                    <a:pt x="2283" y="1881"/>
                    <a:pt x="2329" y="1790"/>
                  </a:cubicBezTo>
                  <a:cubicBezTo>
                    <a:pt x="2375" y="1699"/>
                    <a:pt x="2420" y="1608"/>
                    <a:pt x="2443" y="1516"/>
                  </a:cubicBezTo>
                  <a:cubicBezTo>
                    <a:pt x="2443" y="1402"/>
                    <a:pt x="2466" y="1311"/>
                    <a:pt x="2466" y="1197"/>
                  </a:cubicBezTo>
                  <a:cubicBezTo>
                    <a:pt x="2466" y="1105"/>
                    <a:pt x="2443" y="991"/>
                    <a:pt x="2420" y="877"/>
                  </a:cubicBezTo>
                  <a:cubicBezTo>
                    <a:pt x="2397" y="809"/>
                    <a:pt x="2352" y="740"/>
                    <a:pt x="2329" y="672"/>
                  </a:cubicBezTo>
                  <a:cubicBezTo>
                    <a:pt x="2306" y="649"/>
                    <a:pt x="2306" y="626"/>
                    <a:pt x="2283" y="603"/>
                  </a:cubicBezTo>
                  <a:cubicBezTo>
                    <a:pt x="2238" y="535"/>
                    <a:pt x="2192" y="466"/>
                    <a:pt x="2146" y="421"/>
                  </a:cubicBezTo>
                  <a:cubicBezTo>
                    <a:pt x="2123" y="398"/>
                    <a:pt x="2123" y="375"/>
                    <a:pt x="2101" y="352"/>
                  </a:cubicBezTo>
                  <a:cubicBezTo>
                    <a:pt x="2009" y="284"/>
                    <a:pt x="1918" y="215"/>
                    <a:pt x="1827" y="170"/>
                  </a:cubicBezTo>
                  <a:cubicBezTo>
                    <a:pt x="1713" y="124"/>
                    <a:pt x="1598" y="55"/>
                    <a:pt x="1484" y="33"/>
                  </a:cubicBezTo>
                  <a:cubicBezTo>
                    <a:pt x="1388" y="16"/>
                    <a:pt x="1302" y="0"/>
                    <a:pt x="1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3575750" y="855325"/>
              <a:ext cx="57650" cy="66900"/>
            </a:xfrm>
            <a:custGeom>
              <a:avLst/>
              <a:gdLst/>
              <a:ahLst/>
              <a:cxnLst/>
              <a:rect l="l" t="t" r="r" b="b"/>
              <a:pathLst>
                <a:path w="2306" h="2676" extrusionOk="0">
                  <a:moveTo>
                    <a:pt x="1223" y="0"/>
                  </a:moveTo>
                  <a:cubicBezTo>
                    <a:pt x="1196" y="0"/>
                    <a:pt x="1169" y="2"/>
                    <a:pt x="1141" y="5"/>
                  </a:cubicBezTo>
                  <a:cubicBezTo>
                    <a:pt x="982" y="27"/>
                    <a:pt x="868" y="50"/>
                    <a:pt x="708" y="119"/>
                  </a:cubicBezTo>
                  <a:cubicBezTo>
                    <a:pt x="617" y="164"/>
                    <a:pt x="548" y="233"/>
                    <a:pt x="480" y="278"/>
                  </a:cubicBezTo>
                  <a:cubicBezTo>
                    <a:pt x="343" y="415"/>
                    <a:pt x="274" y="598"/>
                    <a:pt x="274" y="781"/>
                  </a:cubicBezTo>
                  <a:cubicBezTo>
                    <a:pt x="274" y="963"/>
                    <a:pt x="343" y="1146"/>
                    <a:pt x="480" y="1283"/>
                  </a:cubicBezTo>
                  <a:cubicBezTo>
                    <a:pt x="502" y="1283"/>
                    <a:pt x="502" y="1306"/>
                    <a:pt x="525" y="1306"/>
                  </a:cubicBezTo>
                  <a:cubicBezTo>
                    <a:pt x="388" y="1328"/>
                    <a:pt x="297" y="1397"/>
                    <a:pt x="206" y="1488"/>
                  </a:cubicBezTo>
                  <a:cubicBezTo>
                    <a:pt x="69" y="1602"/>
                    <a:pt x="0" y="1808"/>
                    <a:pt x="0" y="1968"/>
                  </a:cubicBezTo>
                  <a:cubicBezTo>
                    <a:pt x="0" y="2150"/>
                    <a:pt x="69" y="2333"/>
                    <a:pt x="206" y="2470"/>
                  </a:cubicBezTo>
                  <a:cubicBezTo>
                    <a:pt x="343" y="2584"/>
                    <a:pt x="502" y="2675"/>
                    <a:pt x="685" y="2675"/>
                  </a:cubicBezTo>
                  <a:cubicBezTo>
                    <a:pt x="1256" y="2675"/>
                    <a:pt x="1803" y="2356"/>
                    <a:pt x="2077" y="1876"/>
                  </a:cubicBezTo>
                  <a:cubicBezTo>
                    <a:pt x="2123" y="1831"/>
                    <a:pt x="2146" y="1762"/>
                    <a:pt x="2169" y="1694"/>
                  </a:cubicBezTo>
                  <a:cubicBezTo>
                    <a:pt x="2214" y="1625"/>
                    <a:pt x="2237" y="1557"/>
                    <a:pt x="2260" y="1488"/>
                  </a:cubicBezTo>
                  <a:cubicBezTo>
                    <a:pt x="2283" y="1306"/>
                    <a:pt x="2306" y="1146"/>
                    <a:pt x="2283" y="963"/>
                  </a:cubicBezTo>
                  <a:cubicBezTo>
                    <a:pt x="2260" y="803"/>
                    <a:pt x="2214" y="644"/>
                    <a:pt x="2100" y="507"/>
                  </a:cubicBezTo>
                  <a:cubicBezTo>
                    <a:pt x="2009" y="347"/>
                    <a:pt x="1872" y="210"/>
                    <a:pt x="1712" y="119"/>
                  </a:cubicBezTo>
                  <a:cubicBezTo>
                    <a:pt x="1554" y="59"/>
                    <a:pt x="1396" y="0"/>
                    <a:pt x="12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3497000" y="967025"/>
              <a:ext cx="53650" cy="54900"/>
            </a:xfrm>
            <a:custGeom>
              <a:avLst/>
              <a:gdLst/>
              <a:ahLst/>
              <a:cxnLst/>
              <a:rect l="l" t="t" r="r" b="b"/>
              <a:pathLst>
                <a:path w="2146" h="2196" extrusionOk="0">
                  <a:moveTo>
                    <a:pt x="1223" y="1"/>
                  </a:moveTo>
                  <a:cubicBezTo>
                    <a:pt x="1151" y="1"/>
                    <a:pt x="1078" y="11"/>
                    <a:pt x="1005" y="33"/>
                  </a:cubicBezTo>
                  <a:cubicBezTo>
                    <a:pt x="936" y="56"/>
                    <a:pt x="891" y="79"/>
                    <a:pt x="822" y="124"/>
                  </a:cubicBezTo>
                  <a:cubicBezTo>
                    <a:pt x="799" y="124"/>
                    <a:pt x="754" y="102"/>
                    <a:pt x="731" y="102"/>
                  </a:cubicBezTo>
                  <a:cubicBezTo>
                    <a:pt x="594" y="102"/>
                    <a:pt x="480" y="147"/>
                    <a:pt x="388" y="193"/>
                  </a:cubicBezTo>
                  <a:cubicBezTo>
                    <a:pt x="229" y="307"/>
                    <a:pt x="114" y="444"/>
                    <a:pt x="69" y="627"/>
                  </a:cubicBezTo>
                  <a:cubicBezTo>
                    <a:pt x="46" y="649"/>
                    <a:pt x="46" y="672"/>
                    <a:pt x="46" y="718"/>
                  </a:cubicBezTo>
                  <a:cubicBezTo>
                    <a:pt x="23" y="809"/>
                    <a:pt x="0" y="901"/>
                    <a:pt x="0" y="992"/>
                  </a:cubicBezTo>
                  <a:cubicBezTo>
                    <a:pt x="0" y="1015"/>
                    <a:pt x="0" y="1060"/>
                    <a:pt x="0" y="1083"/>
                  </a:cubicBezTo>
                  <a:cubicBezTo>
                    <a:pt x="23" y="1174"/>
                    <a:pt x="23" y="1266"/>
                    <a:pt x="46" y="1357"/>
                  </a:cubicBezTo>
                  <a:cubicBezTo>
                    <a:pt x="46" y="1380"/>
                    <a:pt x="69" y="1425"/>
                    <a:pt x="69" y="1448"/>
                  </a:cubicBezTo>
                  <a:cubicBezTo>
                    <a:pt x="114" y="1540"/>
                    <a:pt x="137" y="1608"/>
                    <a:pt x="183" y="1699"/>
                  </a:cubicBezTo>
                  <a:cubicBezTo>
                    <a:pt x="183" y="1722"/>
                    <a:pt x="206" y="1745"/>
                    <a:pt x="229" y="1791"/>
                  </a:cubicBezTo>
                  <a:cubicBezTo>
                    <a:pt x="274" y="1859"/>
                    <a:pt x="343" y="1928"/>
                    <a:pt x="388" y="1996"/>
                  </a:cubicBezTo>
                  <a:cubicBezTo>
                    <a:pt x="480" y="2087"/>
                    <a:pt x="594" y="2133"/>
                    <a:pt x="708" y="2179"/>
                  </a:cubicBezTo>
                  <a:cubicBezTo>
                    <a:pt x="765" y="2190"/>
                    <a:pt x="828" y="2196"/>
                    <a:pt x="891" y="2196"/>
                  </a:cubicBezTo>
                  <a:cubicBezTo>
                    <a:pt x="953" y="2196"/>
                    <a:pt x="1016" y="2190"/>
                    <a:pt x="1073" y="2179"/>
                  </a:cubicBezTo>
                  <a:cubicBezTo>
                    <a:pt x="1210" y="2133"/>
                    <a:pt x="1324" y="2087"/>
                    <a:pt x="1461" y="2019"/>
                  </a:cubicBezTo>
                  <a:cubicBezTo>
                    <a:pt x="1575" y="1973"/>
                    <a:pt x="1689" y="1882"/>
                    <a:pt x="1781" y="1791"/>
                  </a:cubicBezTo>
                  <a:cubicBezTo>
                    <a:pt x="1804" y="1768"/>
                    <a:pt x="1826" y="1745"/>
                    <a:pt x="1849" y="1722"/>
                  </a:cubicBezTo>
                  <a:cubicBezTo>
                    <a:pt x="1918" y="1654"/>
                    <a:pt x="1986" y="1585"/>
                    <a:pt x="2009" y="1517"/>
                  </a:cubicBezTo>
                  <a:cubicBezTo>
                    <a:pt x="2100" y="1334"/>
                    <a:pt x="2146" y="1174"/>
                    <a:pt x="2146" y="992"/>
                  </a:cubicBezTo>
                  <a:cubicBezTo>
                    <a:pt x="2146" y="649"/>
                    <a:pt x="1986" y="284"/>
                    <a:pt x="1667" y="124"/>
                  </a:cubicBezTo>
                  <a:cubicBezTo>
                    <a:pt x="1527" y="47"/>
                    <a:pt x="1377" y="1"/>
                    <a:pt x="1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3631100" y="953900"/>
              <a:ext cx="51375" cy="59050"/>
            </a:xfrm>
            <a:custGeom>
              <a:avLst/>
              <a:gdLst/>
              <a:ahLst/>
              <a:cxnLst/>
              <a:rect l="l" t="t" r="r" b="b"/>
              <a:pathLst>
                <a:path w="2055" h="2362" extrusionOk="0">
                  <a:moveTo>
                    <a:pt x="742" y="1"/>
                  </a:moveTo>
                  <a:cubicBezTo>
                    <a:pt x="677" y="1"/>
                    <a:pt x="613" y="17"/>
                    <a:pt x="548" y="33"/>
                  </a:cubicBezTo>
                  <a:cubicBezTo>
                    <a:pt x="457" y="56"/>
                    <a:pt x="388" y="102"/>
                    <a:pt x="320" y="147"/>
                  </a:cubicBezTo>
                  <a:cubicBezTo>
                    <a:pt x="251" y="193"/>
                    <a:pt x="183" y="261"/>
                    <a:pt x="137" y="353"/>
                  </a:cubicBezTo>
                  <a:cubicBezTo>
                    <a:pt x="46" y="513"/>
                    <a:pt x="0" y="695"/>
                    <a:pt x="69" y="878"/>
                  </a:cubicBezTo>
                  <a:cubicBezTo>
                    <a:pt x="92" y="946"/>
                    <a:pt x="114" y="992"/>
                    <a:pt x="137" y="1060"/>
                  </a:cubicBezTo>
                  <a:cubicBezTo>
                    <a:pt x="137" y="1060"/>
                    <a:pt x="137" y="1083"/>
                    <a:pt x="114" y="1083"/>
                  </a:cubicBezTo>
                  <a:cubicBezTo>
                    <a:pt x="114" y="1106"/>
                    <a:pt x="114" y="1129"/>
                    <a:pt x="114" y="1152"/>
                  </a:cubicBezTo>
                  <a:cubicBezTo>
                    <a:pt x="92" y="1220"/>
                    <a:pt x="69" y="1311"/>
                    <a:pt x="69" y="1380"/>
                  </a:cubicBezTo>
                  <a:cubicBezTo>
                    <a:pt x="69" y="1654"/>
                    <a:pt x="183" y="1882"/>
                    <a:pt x="343" y="2065"/>
                  </a:cubicBezTo>
                  <a:cubicBezTo>
                    <a:pt x="411" y="2133"/>
                    <a:pt x="502" y="2202"/>
                    <a:pt x="571" y="2247"/>
                  </a:cubicBezTo>
                  <a:cubicBezTo>
                    <a:pt x="708" y="2316"/>
                    <a:pt x="822" y="2361"/>
                    <a:pt x="959" y="2361"/>
                  </a:cubicBezTo>
                  <a:cubicBezTo>
                    <a:pt x="1073" y="2361"/>
                    <a:pt x="1164" y="2339"/>
                    <a:pt x="1233" y="2293"/>
                  </a:cubicBezTo>
                  <a:cubicBezTo>
                    <a:pt x="1324" y="2270"/>
                    <a:pt x="1393" y="2224"/>
                    <a:pt x="1461" y="2156"/>
                  </a:cubicBezTo>
                  <a:lnTo>
                    <a:pt x="1507" y="2110"/>
                  </a:lnTo>
                  <a:cubicBezTo>
                    <a:pt x="1621" y="2019"/>
                    <a:pt x="1735" y="1928"/>
                    <a:pt x="1849" y="1814"/>
                  </a:cubicBezTo>
                  <a:cubicBezTo>
                    <a:pt x="1940" y="1722"/>
                    <a:pt x="1986" y="1631"/>
                    <a:pt x="2032" y="1517"/>
                  </a:cubicBezTo>
                  <a:cubicBezTo>
                    <a:pt x="2055" y="1380"/>
                    <a:pt x="2055" y="1266"/>
                    <a:pt x="2032" y="1152"/>
                  </a:cubicBezTo>
                  <a:cubicBezTo>
                    <a:pt x="1986" y="1015"/>
                    <a:pt x="1940" y="901"/>
                    <a:pt x="1849" y="786"/>
                  </a:cubicBezTo>
                  <a:cubicBezTo>
                    <a:pt x="1781" y="672"/>
                    <a:pt x="1689" y="558"/>
                    <a:pt x="1598" y="467"/>
                  </a:cubicBezTo>
                  <a:cubicBezTo>
                    <a:pt x="1507" y="376"/>
                    <a:pt x="1415" y="284"/>
                    <a:pt x="1301" y="216"/>
                  </a:cubicBezTo>
                  <a:cubicBezTo>
                    <a:pt x="1233" y="170"/>
                    <a:pt x="1164" y="124"/>
                    <a:pt x="1096" y="102"/>
                  </a:cubicBezTo>
                  <a:cubicBezTo>
                    <a:pt x="1005" y="56"/>
                    <a:pt x="913" y="10"/>
                    <a:pt x="822" y="10"/>
                  </a:cubicBezTo>
                  <a:cubicBezTo>
                    <a:pt x="795" y="4"/>
                    <a:pt x="769" y="1"/>
                    <a:pt x="7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3469025" y="509050"/>
              <a:ext cx="57100" cy="68500"/>
            </a:xfrm>
            <a:custGeom>
              <a:avLst/>
              <a:gdLst/>
              <a:ahLst/>
              <a:cxnLst/>
              <a:rect l="l" t="t" r="r" b="b"/>
              <a:pathLst>
                <a:path w="2284" h="2740" extrusionOk="0">
                  <a:moveTo>
                    <a:pt x="719" y="1"/>
                  </a:moveTo>
                  <a:cubicBezTo>
                    <a:pt x="599" y="1"/>
                    <a:pt x="473" y="31"/>
                    <a:pt x="366" y="92"/>
                  </a:cubicBezTo>
                  <a:cubicBezTo>
                    <a:pt x="229" y="183"/>
                    <a:pt x="92" y="343"/>
                    <a:pt x="47" y="503"/>
                  </a:cubicBezTo>
                  <a:cubicBezTo>
                    <a:pt x="1" y="685"/>
                    <a:pt x="24" y="891"/>
                    <a:pt x="115" y="1051"/>
                  </a:cubicBezTo>
                  <a:cubicBezTo>
                    <a:pt x="161" y="1096"/>
                    <a:pt x="206" y="1142"/>
                    <a:pt x="252" y="1188"/>
                  </a:cubicBezTo>
                  <a:cubicBezTo>
                    <a:pt x="183" y="1256"/>
                    <a:pt x="161" y="1325"/>
                    <a:pt x="138" y="1416"/>
                  </a:cubicBezTo>
                  <a:cubicBezTo>
                    <a:pt x="115" y="1461"/>
                    <a:pt x="115" y="1507"/>
                    <a:pt x="92" y="1553"/>
                  </a:cubicBezTo>
                  <a:cubicBezTo>
                    <a:pt x="92" y="1598"/>
                    <a:pt x="92" y="1644"/>
                    <a:pt x="92" y="1690"/>
                  </a:cubicBezTo>
                  <a:cubicBezTo>
                    <a:pt x="92" y="1827"/>
                    <a:pt x="115" y="1941"/>
                    <a:pt x="161" y="2078"/>
                  </a:cubicBezTo>
                  <a:cubicBezTo>
                    <a:pt x="252" y="2283"/>
                    <a:pt x="412" y="2443"/>
                    <a:pt x="594" y="2557"/>
                  </a:cubicBezTo>
                  <a:cubicBezTo>
                    <a:pt x="777" y="2671"/>
                    <a:pt x="960" y="2717"/>
                    <a:pt x="1165" y="2740"/>
                  </a:cubicBezTo>
                  <a:cubicBezTo>
                    <a:pt x="1256" y="2740"/>
                    <a:pt x="1370" y="2717"/>
                    <a:pt x="1462" y="2694"/>
                  </a:cubicBezTo>
                  <a:cubicBezTo>
                    <a:pt x="1507" y="2694"/>
                    <a:pt x="1553" y="2671"/>
                    <a:pt x="1599" y="2648"/>
                  </a:cubicBezTo>
                  <a:cubicBezTo>
                    <a:pt x="1644" y="2626"/>
                    <a:pt x="1690" y="2603"/>
                    <a:pt x="1736" y="2580"/>
                  </a:cubicBezTo>
                  <a:cubicBezTo>
                    <a:pt x="1895" y="2466"/>
                    <a:pt x="2055" y="2329"/>
                    <a:pt x="2146" y="2123"/>
                  </a:cubicBezTo>
                  <a:cubicBezTo>
                    <a:pt x="2215" y="1941"/>
                    <a:pt x="2283" y="1758"/>
                    <a:pt x="2283" y="1553"/>
                  </a:cubicBezTo>
                  <a:cubicBezTo>
                    <a:pt x="2283" y="1165"/>
                    <a:pt x="2124" y="800"/>
                    <a:pt x="1850" y="548"/>
                  </a:cubicBezTo>
                  <a:cubicBezTo>
                    <a:pt x="1599" y="297"/>
                    <a:pt x="1256" y="138"/>
                    <a:pt x="891" y="23"/>
                  </a:cubicBezTo>
                  <a:cubicBezTo>
                    <a:pt x="838" y="8"/>
                    <a:pt x="779" y="1"/>
                    <a:pt x="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3213950" y="588725"/>
              <a:ext cx="58800" cy="61400"/>
            </a:xfrm>
            <a:custGeom>
              <a:avLst/>
              <a:gdLst/>
              <a:ahLst/>
              <a:cxnLst/>
              <a:rect l="l" t="t" r="r" b="b"/>
              <a:pathLst>
                <a:path w="2352" h="2456" extrusionOk="0">
                  <a:moveTo>
                    <a:pt x="910" y="0"/>
                  </a:moveTo>
                  <a:cubicBezTo>
                    <a:pt x="844" y="0"/>
                    <a:pt x="782" y="21"/>
                    <a:pt x="731" y="55"/>
                  </a:cubicBezTo>
                  <a:cubicBezTo>
                    <a:pt x="640" y="78"/>
                    <a:pt x="572" y="146"/>
                    <a:pt x="503" y="215"/>
                  </a:cubicBezTo>
                  <a:cubicBezTo>
                    <a:pt x="412" y="283"/>
                    <a:pt x="343" y="420"/>
                    <a:pt x="321" y="534"/>
                  </a:cubicBezTo>
                  <a:cubicBezTo>
                    <a:pt x="321" y="534"/>
                    <a:pt x="298" y="557"/>
                    <a:pt x="298" y="557"/>
                  </a:cubicBezTo>
                  <a:cubicBezTo>
                    <a:pt x="184" y="694"/>
                    <a:pt x="138" y="762"/>
                    <a:pt x="69" y="945"/>
                  </a:cubicBezTo>
                  <a:cubicBezTo>
                    <a:pt x="24" y="1036"/>
                    <a:pt x="24" y="1150"/>
                    <a:pt x="24" y="1242"/>
                  </a:cubicBezTo>
                  <a:cubicBezTo>
                    <a:pt x="1" y="1447"/>
                    <a:pt x="69" y="1653"/>
                    <a:pt x="138" y="1812"/>
                  </a:cubicBezTo>
                  <a:cubicBezTo>
                    <a:pt x="206" y="1949"/>
                    <a:pt x="298" y="2063"/>
                    <a:pt x="412" y="2155"/>
                  </a:cubicBezTo>
                  <a:cubicBezTo>
                    <a:pt x="526" y="2246"/>
                    <a:pt x="594" y="2292"/>
                    <a:pt x="709" y="2360"/>
                  </a:cubicBezTo>
                  <a:cubicBezTo>
                    <a:pt x="846" y="2406"/>
                    <a:pt x="937" y="2429"/>
                    <a:pt x="1097" y="2451"/>
                  </a:cubicBezTo>
                  <a:cubicBezTo>
                    <a:pt x="1118" y="2454"/>
                    <a:pt x="1140" y="2455"/>
                    <a:pt x="1163" y="2455"/>
                  </a:cubicBezTo>
                  <a:cubicBezTo>
                    <a:pt x="1354" y="2455"/>
                    <a:pt x="1570" y="2373"/>
                    <a:pt x="1713" y="2292"/>
                  </a:cubicBezTo>
                  <a:cubicBezTo>
                    <a:pt x="1895" y="2178"/>
                    <a:pt x="2055" y="2018"/>
                    <a:pt x="2169" y="1835"/>
                  </a:cubicBezTo>
                  <a:cubicBezTo>
                    <a:pt x="2284" y="1653"/>
                    <a:pt x="2352" y="1424"/>
                    <a:pt x="2329" y="1219"/>
                  </a:cubicBezTo>
                  <a:cubicBezTo>
                    <a:pt x="2306" y="991"/>
                    <a:pt x="2261" y="785"/>
                    <a:pt x="2147" y="603"/>
                  </a:cubicBezTo>
                  <a:cubicBezTo>
                    <a:pt x="2010" y="420"/>
                    <a:pt x="1850" y="260"/>
                    <a:pt x="1644" y="146"/>
                  </a:cubicBezTo>
                  <a:cubicBezTo>
                    <a:pt x="1466" y="67"/>
                    <a:pt x="1288" y="5"/>
                    <a:pt x="1079" y="5"/>
                  </a:cubicBezTo>
                  <a:cubicBezTo>
                    <a:pt x="1048" y="5"/>
                    <a:pt x="1015" y="6"/>
                    <a:pt x="982" y="9"/>
                  </a:cubicBezTo>
                  <a:cubicBezTo>
                    <a:pt x="958" y="3"/>
                    <a:pt x="934" y="0"/>
                    <a:pt x="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3102700" y="860475"/>
              <a:ext cx="46800" cy="59475"/>
            </a:xfrm>
            <a:custGeom>
              <a:avLst/>
              <a:gdLst/>
              <a:ahLst/>
              <a:cxnLst/>
              <a:rect l="l" t="t" r="r" b="b"/>
              <a:pathLst>
                <a:path w="1872" h="2379" extrusionOk="0">
                  <a:moveTo>
                    <a:pt x="946" y="1"/>
                  </a:moveTo>
                  <a:cubicBezTo>
                    <a:pt x="928" y="1"/>
                    <a:pt x="909" y="2"/>
                    <a:pt x="890" y="4"/>
                  </a:cubicBezTo>
                  <a:cubicBezTo>
                    <a:pt x="685" y="4"/>
                    <a:pt x="525" y="72"/>
                    <a:pt x="388" y="209"/>
                  </a:cubicBezTo>
                  <a:cubicBezTo>
                    <a:pt x="228" y="346"/>
                    <a:pt x="160" y="529"/>
                    <a:pt x="69" y="712"/>
                  </a:cubicBezTo>
                  <a:cubicBezTo>
                    <a:pt x="23" y="849"/>
                    <a:pt x="0" y="1008"/>
                    <a:pt x="0" y="1145"/>
                  </a:cubicBezTo>
                  <a:cubicBezTo>
                    <a:pt x="0" y="1510"/>
                    <a:pt x="137" y="1830"/>
                    <a:pt x="365" y="2104"/>
                  </a:cubicBezTo>
                  <a:cubicBezTo>
                    <a:pt x="434" y="2172"/>
                    <a:pt x="525" y="2241"/>
                    <a:pt x="593" y="2287"/>
                  </a:cubicBezTo>
                  <a:cubicBezTo>
                    <a:pt x="709" y="2349"/>
                    <a:pt x="833" y="2379"/>
                    <a:pt x="957" y="2379"/>
                  </a:cubicBezTo>
                  <a:cubicBezTo>
                    <a:pt x="1102" y="2379"/>
                    <a:pt x="1246" y="2338"/>
                    <a:pt x="1370" y="2264"/>
                  </a:cubicBezTo>
                  <a:cubicBezTo>
                    <a:pt x="1529" y="2172"/>
                    <a:pt x="1666" y="2035"/>
                    <a:pt x="1735" y="1876"/>
                  </a:cubicBezTo>
                  <a:cubicBezTo>
                    <a:pt x="1826" y="1693"/>
                    <a:pt x="1872" y="1556"/>
                    <a:pt x="1872" y="1351"/>
                  </a:cubicBezTo>
                  <a:cubicBezTo>
                    <a:pt x="1872" y="1214"/>
                    <a:pt x="1849" y="1077"/>
                    <a:pt x="1803" y="963"/>
                  </a:cubicBezTo>
                  <a:cubicBezTo>
                    <a:pt x="1780" y="871"/>
                    <a:pt x="1758" y="780"/>
                    <a:pt x="1689" y="712"/>
                  </a:cubicBezTo>
                  <a:cubicBezTo>
                    <a:pt x="1643" y="643"/>
                    <a:pt x="1598" y="575"/>
                    <a:pt x="1552" y="529"/>
                  </a:cubicBezTo>
                  <a:cubicBezTo>
                    <a:pt x="1529" y="415"/>
                    <a:pt x="1461" y="278"/>
                    <a:pt x="1370" y="209"/>
                  </a:cubicBezTo>
                  <a:cubicBezTo>
                    <a:pt x="1247" y="87"/>
                    <a:pt x="1106" y="1"/>
                    <a:pt x="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3158600" y="1081400"/>
              <a:ext cx="54250" cy="54100"/>
            </a:xfrm>
            <a:custGeom>
              <a:avLst/>
              <a:gdLst/>
              <a:ahLst/>
              <a:cxnLst/>
              <a:rect l="l" t="t" r="r" b="b"/>
              <a:pathLst>
                <a:path w="2170" h="2164" extrusionOk="0">
                  <a:moveTo>
                    <a:pt x="948" y="0"/>
                  </a:moveTo>
                  <a:cubicBezTo>
                    <a:pt x="857" y="0"/>
                    <a:pt x="766" y="12"/>
                    <a:pt x="663" y="46"/>
                  </a:cubicBezTo>
                  <a:cubicBezTo>
                    <a:pt x="572" y="69"/>
                    <a:pt x="503" y="115"/>
                    <a:pt x="435" y="160"/>
                  </a:cubicBezTo>
                  <a:cubicBezTo>
                    <a:pt x="343" y="206"/>
                    <a:pt x="298" y="274"/>
                    <a:pt x="252" y="366"/>
                  </a:cubicBezTo>
                  <a:cubicBezTo>
                    <a:pt x="229" y="411"/>
                    <a:pt x="206" y="480"/>
                    <a:pt x="184" y="525"/>
                  </a:cubicBezTo>
                  <a:cubicBezTo>
                    <a:pt x="161" y="571"/>
                    <a:pt x="138" y="594"/>
                    <a:pt x="115" y="639"/>
                  </a:cubicBezTo>
                  <a:lnTo>
                    <a:pt x="47" y="799"/>
                  </a:lnTo>
                  <a:cubicBezTo>
                    <a:pt x="1" y="913"/>
                    <a:pt x="1" y="1050"/>
                    <a:pt x="47" y="1164"/>
                  </a:cubicBezTo>
                  <a:cubicBezTo>
                    <a:pt x="47" y="1210"/>
                    <a:pt x="47" y="1256"/>
                    <a:pt x="69" y="1279"/>
                  </a:cubicBezTo>
                  <a:cubicBezTo>
                    <a:pt x="92" y="1370"/>
                    <a:pt x="138" y="1461"/>
                    <a:pt x="184" y="1552"/>
                  </a:cubicBezTo>
                  <a:cubicBezTo>
                    <a:pt x="206" y="1575"/>
                    <a:pt x="206" y="1598"/>
                    <a:pt x="229" y="1644"/>
                  </a:cubicBezTo>
                  <a:cubicBezTo>
                    <a:pt x="298" y="1712"/>
                    <a:pt x="343" y="1804"/>
                    <a:pt x="412" y="1872"/>
                  </a:cubicBezTo>
                  <a:cubicBezTo>
                    <a:pt x="435" y="1895"/>
                    <a:pt x="457" y="1918"/>
                    <a:pt x="503" y="1941"/>
                  </a:cubicBezTo>
                  <a:cubicBezTo>
                    <a:pt x="594" y="2032"/>
                    <a:pt x="686" y="2100"/>
                    <a:pt x="823" y="2146"/>
                  </a:cubicBezTo>
                  <a:lnTo>
                    <a:pt x="914" y="2146"/>
                  </a:lnTo>
                  <a:cubicBezTo>
                    <a:pt x="960" y="2157"/>
                    <a:pt x="1005" y="2163"/>
                    <a:pt x="1054" y="2163"/>
                  </a:cubicBezTo>
                  <a:cubicBezTo>
                    <a:pt x="1102" y="2163"/>
                    <a:pt x="1154" y="2157"/>
                    <a:pt x="1211" y="2146"/>
                  </a:cubicBezTo>
                  <a:cubicBezTo>
                    <a:pt x="1211" y="2146"/>
                    <a:pt x="1211" y="2123"/>
                    <a:pt x="1233" y="2123"/>
                  </a:cubicBezTo>
                  <a:cubicBezTo>
                    <a:pt x="1325" y="2100"/>
                    <a:pt x="1416" y="2055"/>
                    <a:pt x="1485" y="2032"/>
                  </a:cubicBezTo>
                  <a:cubicBezTo>
                    <a:pt x="1530" y="2009"/>
                    <a:pt x="1553" y="1986"/>
                    <a:pt x="1599" y="1963"/>
                  </a:cubicBezTo>
                  <a:cubicBezTo>
                    <a:pt x="1667" y="1918"/>
                    <a:pt x="1736" y="1849"/>
                    <a:pt x="1804" y="1804"/>
                  </a:cubicBezTo>
                  <a:cubicBezTo>
                    <a:pt x="1850" y="1758"/>
                    <a:pt x="1895" y="1689"/>
                    <a:pt x="1941" y="1644"/>
                  </a:cubicBezTo>
                  <a:cubicBezTo>
                    <a:pt x="1964" y="1598"/>
                    <a:pt x="2010" y="1552"/>
                    <a:pt x="2032" y="1484"/>
                  </a:cubicBezTo>
                  <a:cubicBezTo>
                    <a:pt x="2078" y="1438"/>
                    <a:pt x="2124" y="1347"/>
                    <a:pt x="2124" y="1279"/>
                  </a:cubicBezTo>
                  <a:cubicBezTo>
                    <a:pt x="2146" y="1256"/>
                    <a:pt x="2146" y="1233"/>
                    <a:pt x="2146" y="1187"/>
                  </a:cubicBezTo>
                  <a:cubicBezTo>
                    <a:pt x="2169" y="1096"/>
                    <a:pt x="2169" y="1005"/>
                    <a:pt x="2124" y="913"/>
                  </a:cubicBezTo>
                  <a:cubicBezTo>
                    <a:pt x="2124" y="913"/>
                    <a:pt x="2124" y="891"/>
                    <a:pt x="2124" y="891"/>
                  </a:cubicBezTo>
                  <a:cubicBezTo>
                    <a:pt x="2055" y="594"/>
                    <a:pt x="1850" y="343"/>
                    <a:pt x="1599" y="183"/>
                  </a:cubicBezTo>
                  <a:cubicBezTo>
                    <a:pt x="1530" y="137"/>
                    <a:pt x="1416" y="92"/>
                    <a:pt x="1348" y="69"/>
                  </a:cubicBezTo>
                  <a:cubicBezTo>
                    <a:pt x="1302" y="46"/>
                    <a:pt x="1279" y="46"/>
                    <a:pt x="1233" y="23"/>
                  </a:cubicBezTo>
                  <a:cubicBezTo>
                    <a:pt x="1131" y="12"/>
                    <a:pt x="1039" y="0"/>
                    <a:pt x="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3247050" y="1265700"/>
              <a:ext cx="62800" cy="60750"/>
            </a:xfrm>
            <a:custGeom>
              <a:avLst/>
              <a:gdLst/>
              <a:ahLst/>
              <a:cxnLst/>
              <a:rect l="l" t="t" r="r" b="b"/>
              <a:pathLst>
                <a:path w="2512" h="2430" extrusionOk="0">
                  <a:moveTo>
                    <a:pt x="1621" y="1"/>
                  </a:moveTo>
                  <a:cubicBezTo>
                    <a:pt x="1439" y="1"/>
                    <a:pt x="1233" y="69"/>
                    <a:pt x="1119" y="206"/>
                  </a:cubicBezTo>
                  <a:cubicBezTo>
                    <a:pt x="1119" y="206"/>
                    <a:pt x="1119" y="229"/>
                    <a:pt x="1096" y="229"/>
                  </a:cubicBezTo>
                  <a:cubicBezTo>
                    <a:pt x="990" y="168"/>
                    <a:pt x="873" y="138"/>
                    <a:pt x="760" y="138"/>
                  </a:cubicBezTo>
                  <a:cubicBezTo>
                    <a:pt x="703" y="138"/>
                    <a:pt x="648" y="145"/>
                    <a:pt x="594" y="161"/>
                  </a:cubicBezTo>
                  <a:cubicBezTo>
                    <a:pt x="412" y="229"/>
                    <a:pt x="275" y="320"/>
                    <a:pt x="161" y="480"/>
                  </a:cubicBezTo>
                  <a:cubicBezTo>
                    <a:pt x="69" y="663"/>
                    <a:pt x="1" y="868"/>
                    <a:pt x="1" y="1097"/>
                  </a:cubicBezTo>
                  <a:cubicBezTo>
                    <a:pt x="1" y="1302"/>
                    <a:pt x="69" y="1507"/>
                    <a:pt x="138" y="1690"/>
                  </a:cubicBezTo>
                  <a:cubicBezTo>
                    <a:pt x="206" y="1827"/>
                    <a:pt x="298" y="1964"/>
                    <a:pt x="412" y="2078"/>
                  </a:cubicBezTo>
                  <a:cubicBezTo>
                    <a:pt x="571" y="2215"/>
                    <a:pt x="731" y="2306"/>
                    <a:pt x="937" y="2375"/>
                  </a:cubicBezTo>
                  <a:cubicBezTo>
                    <a:pt x="1050" y="2412"/>
                    <a:pt x="1170" y="2429"/>
                    <a:pt x="1289" y="2429"/>
                  </a:cubicBezTo>
                  <a:cubicBezTo>
                    <a:pt x="1387" y="2429"/>
                    <a:pt x="1483" y="2418"/>
                    <a:pt x="1576" y="2398"/>
                  </a:cubicBezTo>
                  <a:cubicBezTo>
                    <a:pt x="1758" y="2352"/>
                    <a:pt x="1941" y="2238"/>
                    <a:pt x="2078" y="2101"/>
                  </a:cubicBezTo>
                  <a:cubicBezTo>
                    <a:pt x="2146" y="2055"/>
                    <a:pt x="2215" y="1964"/>
                    <a:pt x="2261" y="1895"/>
                  </a:cubicBezTo>
                  <a:cubicBezTo>
                    <a:pt x="2306" y="1850"/>
                    <a:pt x="2329" y="1804"/>
                    <a:pt x="2352" y="1781"/>
                  </a:cubicBezTo>
                  <a:cubicBezTo>
                    <a:pt x="2375" y="1690"/>
                    <a:pt x="2420" y="1599"/>
                    <a:pt x="2443" y="1507"/>
                  </a:cubicBezTo>
                  <a:cubicBezTo>
                    <a:pt x="2489" y="1393"/>
                    <a:pt x="2489" y="1302"/>
                    <a:pt x="2512" y="1188"/>
                  </a:cubicBezTo>
                  <a:cubicBezTo>
                    <a:pt x="2512" y="1142"/>
                    <a:pt x="2512" y="1097"/>
                    <a:pt x="2512" y="1028"/>
                  </a:cubicBezTo>
                  <a:cubicBezTo>
                    <a:pt x="2489" y="937"/>
                    <a:pt x="2489" y="823"/>
                    <a:pt x="2443" y="731"/>
                  </a:cubicBezTo>
                  <a:cubicBezTo>
                    <a:pt x="2375" y="526"/>
                    <a:pt x="2283" y="343"/>
                    <a:pt x="2101" y="206"/>
                  </a:cubicBezTo>
                  <a:cubicBezTo>
                    <a:pt x="2055" y="138"/>
                    <a:pt x="1964" y="92"/>
                    <a:pt x="1895" y="47"/>
                  </a:cubicBezTo>
                  <a:cubicBezTo>
                    <a:pt x="1804" y="24"/>
                    <a:pt x="1713" y="1"/>
                    <a:pt x="1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3497000" y="1418075"/>
              <a:ext cx="67925" cy="67250"/>
            </a:xfrm>
            <a:custGeom>
              <a:avLst/>
              <a:gdLst/>
              <a:ahLst/>
              <a:cxnLst/>
              <a:rect l="l" t="t" r="r" b="b"/>
              <a:pathLst>
                <a:path w="2717" h="2690" extrusionOk="0">
                  <a:moveTo>
                    <a:pt x="1210" y="0"/>
                  </a:moveTo>
                  <a:cubicBezTo>
                    <a:pt x="1149" y="0"/>
                    <a:pt x="1088" y="8"/>
                    <a:pt x="1027" y="23"/>
                  </a:cubicBezTo>
                  <a:cubicBezTo>
                    <a:pt x="913" y="46"/>
                    <a:pt x="776" y="92"/>
                    <a:pt x="662" y="183"/>
                  </a:cubicBezTo>
                  <a:cubicBezTo>
                    <a:pt x="571" y="251"/>
                    <a:pt x="457" y="320"/>
                    <a:pt x="366" y="411"/>
                  </a:cubicBezTo>
                  <a:cubicBezTo>
                    <a:pt x="297" y="525"/>
                    <a:pt x="206" y="617"/>
                    <a:pt x="160" y="731"/>
                  </a:cubicBezTo>
                  <a:cubicBezTo>
                    <a:pt x="114" y="822"/>
                    <a:pt x="69" y="913"/>
                    <a:pt x="46" y="1005"/>
                  </a:cubicBezTo>
                  <a:cubicBezTo>
                    <a:pt x="23" y="1096"/>
                    <a:pt x="23" y="1187"/>
                    <a:pt x="0" y="1278"/>
                  </a:cubicBezTo>
                  <a:cubicBezTo>
                    <a:pt x="0" y="1415"/>
                    <a:pt x="0" y="1552"/>
                    <a:pt x="46" y="1667"/>
                  </a:cubicBezTo>
                  <a:cubicBezTo>
                    <a:pt x="69" y="1803"/>
                    <a:pt x="114" y="1918"/>
                    <a:pt x="183" y="2032"/>
                  </a:cubicBezTo>
                  <a:cubicBezTo>
                    <a:pt x="229" y="2123"/>
                    <a:pt x="274" y="2192"/>
                    <a:pt x="343" y="2260"/>
                  </a:cubicBezTo>
                  <a:cubicBezTo>
                    <a:pt x="366" y="2283"/>
                    <a:pt x="388" y="2306"/>
                    <a:pt x="411" y="2328"/>
                  </a:cubicBezTo>
                  <a:cubicBezTo>
                    <a:pt x="480" y="2397"/>
                    <a:pt x="571" y="2443"/>
                    <a:pt x="639" y="2488"/>
                  </a:cubicBezTo>
                  <a:cubicBezTo>
                    <a:pt x="708" y="2534"/>
                    <a:pt x="799" y="2580"/>
                    <a:pt x="891" y="2602"/>
                  </a:cubicBezTo>
                  <a:cubicBezTo>
                    <a:pt x="1039" y="2670"/>
                    <a:pt x="1196" y="2689"/>
                    <a:pt x="1351" y="2689"/>
                  </a:cubicBezTo>
                  <a:cubicBezTo>
                    <a:pt x="1458" y="2689"/>
                    <a:pt x="1564" y="2680"/>
                    <a:pt x="1667" y="2671"/>
                  </a:cubicBezTo>
                  <a:cubicBezTo>
                    <a:pt x="1804" y="2648"/>
                    <a:pt x="1918" y="2580"/>
                    <a:pt x="2032" y="2534"/>
                  </a:cubicBezTo>
                  <a:cubicBezTo>
                    <a:pt x="2055" y="2511"/>
                    <a:pt x="2077" y="2488"/>
                    <a:pt x="2123" y="2465"/>
                  </a:cubicBezTo>
                  <a:cubicBezTo>
                    <a:pt x="2192" y="2420"/>
                    <a:pt x="2260" y="2374"/>
                    <a:pt x="2329" y="2306"/>
                  </a:cubicBezTo>
                  <a:cubicBezTo>
                    <a:pt x="2557" y="2055"/>
                    <a:pt x="2694" y="1735"/>
                    <a:pt x="2694" y="1393"/>
                  </a:cubicBezTo>
                  <a:cubicBezTo>
                    <a:pt x="2717" y="1278"/>
                    <a:pt x="2694" y="1119"/>
                    <a:pt x="2648" y="1005"/>
                  </a:cubicBezTo>
                  <a:cubicBezTo>
                    <a:pt x="2580" y="822"/>
                    <a:pt x="2488" y="639"/>
                    <a:pt x="2329" y="525"/>
                  </a:cubicBezTo>
                  <a:cubicBezTo>
                    <a:pt x="2192" y="388"/>
                    <a:pt x="2032" y="274"/>
                    <a:pt x="1849" y="251"/>
                  </a:cubicBezTo>
                  <a:cubicBezTo>
                    <a:pt x="1804" y="229"/>
                    <a:pt x="1781" y="229"/>
                    <a:pt x="1735" y="229"/>
                  </a:cubicBezTo>
                  <a:cubicBezTo>
                    <a:pt x="1689" y="183"/>
                    <a:pt x="1644" y="114"/>
                    <a:pt x="1575" y="92"/>
                  </a:cubicBezTo>
                  <a:cubicBezTo>
                    <a:pt x="1454" y="31"/>
                    <a:pt x="1332" y="0"/>
                    <a:pt x="1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3757200" y="1347875"/>
              <a:ext cx="54800" cy="59950"/>
            </a:xfrm>
            <a:custGeom>
              <a:avLst/>
              <a:gdLst/>
              <a:ahLst/>
              <a:cxnLst/>
              <a:rect l="l" t="t" r="r" b="b"/>
              <a:pathLst>
                <a:path w="2192" h="2398" extrusionOk="0">
                  <a:moveTo>
                    <a:pt x="685" y="1"/>
                  </a:moveTo>
                  <a:cubicBezTo>
                    <a:pt x="503" y="1"/>
                    <a:pt x="343" y="69"/>
                    <a:pt x="206" y="206"/>
                  </a:cubicBezTo>
                  <a:cubicBezTo>
                    <a:pt x="138" y="275"/>
                    <a:pt x="92" y="343"/>
                    <a:pt x="69" y="434"/>
                  </a:cubicBezTo>
                  <a:cubicBezTo>
                    <a:pt x="23" y="503"/>
                    <a:pt x="1" y="594"/>
                    <a:pt x="1" y="708"/>
                  </a:cubicBezTo>
                  <a:cubicBezTo>
                    <a:pt x="1" y="822"/>
                    <a:pt x="46" y="937"/>
                    <a:pt x="92" y="1051"/>
                  </a:cubicBezTo>
                  <a:cubicBezTo>
                    <a:pt x="92" y="1096"/>
                    <a:pt x="69" y="1165"/>
                    <a:pt x="69" y="1233"/>
                  </a:cubicBezTo>
                  <a:cubicBezTo>
                    <a:pt x="46" y="1279"/>
                    <a:pt x="46" y="1325"/>
                    <a:pt x="69" y="1393"/>
                  </a:cubicBezTo>
                  <a:cubicBezTo>
                    <a:pt x="69" y="1484"/>
                    <a:pt x="69" y="1599"/>
                    <a:pt x="115" y="1690"/>
                  </a:cubicBezTo>
                  <a:cubicBezTo>
                    <a:pt x="183" y="1850"/>
                    <a:pt x="229" y="1964"/>
                    <a:pt x="366" y="2101"/>
                  </a:cubicBezTo>
                  <a:cubicBezTo>
                    <a:pt x="548" y="2283"/>
                    <a:pt x="800" y="2397"/>
                    <a:pt x="1073" y="2397"/>
                  </a:cubicBezTo>
                  <a:cubicBezTo>
                    <a:pt x="1279" y="2397"/>
                    <a:pt x="1484" y="2329"/>
                    <a:pt x="1644" y="2215"/>
                  </a:cubicBezTo>
                  <a:cubicBezTo>
                    <a:pt x="1735" y="2146"/>
                    <a:pt x="1804" y="2101"/>
                    <a:pt x="1872" y="2009"/>
                  </a:cubicBezTo>
                  <a:cubicBezTo>
                    <a:pt x="1918" y="1964"/>
                    <a:pt x="1986" y="1895"/>
                    <a:pt x="2009" y="1827"/>
                  </a:cubicBezTo>
                  <a:cubicBezTo>
                    <a:pt x="2055" y="1758"/>
                    <a:pt x="2101" y="1667"/>
                    <a:pt x="2123" y="1599"/>
                  </a:cubicBezTo>
                  <a:cubicBezTo>
                    <a:pt x="2192" y="1416"/>
                    <a:pt x="2192" y="1165"/>
                    <a:pt x="2146" y="982"/>
                  </a:cubicBezTo>
                  <a:cubicBezTo>
                    <a:pt x="2101" y="777"/>
                    <a:pt x="1964" y="571"/>
                    <a:pt x="1827" y="412"/>
                  </a:cubicBezTo>
                  <a:cubicBezTo>
                    <a:pt x="1644" y="252"/>
                    <a:pt x="1461" y="161"/>
                    <a:pt x="1233" y="69"/>
                  </a:cubicBezTo>
                  <a:cubicBezTo>
                    <a:pt x="1165" y="69"/>
                    <a:pt x="1119" y="46"/>
                    <a:pt x="1051" y="46"/>
                  </a:cubicBezTo>
                  <a:cubicBezTo>
                    <a:pt x="937" y="24"/>
                    <a:pt x="82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3916400" y="1165275"/>
              <a:ext cx="62225" cy="60175"/>
            </a:xfrm>
            <a:custGeom>
              <a:avLst/>
              <a:gdLst/>
              <a:ahLst/>
              <a:cxnLst/>
              <a:rect l="l" t="t" r="r" b="b"/>
              <a:pathLst>
                <a:path w="2489" h="2407" extrusionOk="0">
                  <a:moveTo>
                    <a:pt x="1302" y="1"/>
                  </a:moveTo>
                  <a:cubicBezTo>
                    <a:pt x="1119" y="24"/>
                    <a:pt x="960" y="92"/>
                    <a:pt x="823" y="206"/>
                  </a:cubicBezTo>
                  <a:cubicBezTo>
                    <a:pt x="731" y="297"/>
                    <a:pt x="663" y="389"/>
                    <a:pt x="594" y="457"/>
                  </a:cubicBezTo>
                  <a:cubicBezTo>
                    <a:pt x="503" y="503"/>
                    <a:pt x="435" y="571"/>
                    <a:pt x="343" y="617"/>
                  </a:cubicBezTo>
                  <a:cubicBezTo>
                    <a:pt x="252" y="663"/>
                    <a:pt x="206" y="731"/>
                    <a:pt x="138" y="800"/>
                  </a:cubicBezTo>
                  <a:cubicBezTo>
                    <a:pt x="92" y="868"/>
                    <a:pt x="47" y="959"/>
                    <a:pt x="24" y="1051"/>
                  </a:cubicBezTo>
                  <a:cubicBezTo>
                    <a:pt x="1" y="1142"/>
                    <a:pt x="1" y="1233"/>
                    <a:pt x="1" y="1325"/>
                  </a:cubicBezTo>
                  <a:cubicBezTo>
                    <a:pt x="24" y="1416"/>
                    <a:pt x="47" y="1507"/>
                    <a:pt x="92" y="1576"/>
                  </a:cubicBezTo>
                  <a:cubicBezTo>
                    <a:pt x="184" y="1735"/>
                    <a:pt x="343" y="1850"/>
                    <a:pt x="503" y="1895"/>
                  </a:cubicBezTo>
                  <a:lnTo>
                    <a:pt x="526" y="1895"/>
                  </a:lnTo>
                  <a:cubicBezTo>
                    <a:pt x="572" y="1964"/>
                    <a:pt x="617" y="2032"/>
                    <a:pt x="686" y="2101"/>
                  </a:cubicBezTo>
                  <a:cubicBezTo>
                    <a:pt x="823" y="2238"/>
                    <a:pt x="1005" y="2352"/>
                    <a:pt x="1211" y="2375"/>
                  </a:cubicBezTo>
                  <a:cubicBezTo>
                    <a:pt x="1275" y="2391"/>
                    <a:pt x="1351" y="2407"/>
                    <a:pt x="1431" y="2407"/>
                  </a:cubicBezTo>
                  <a:cubicBezTo>
                    <a:pt x="1463" y="2407"/>
                    <a:pt x="1497" y="2404"/>
                    <a:pt x="1530" y="2397"/>
                  </a:cubicBezTo>
                  <a:cubicBezTo>
                    <a:pt x="1690" y="2397"/>
                    <a:pt x="1827" y="2375"/>
                    <a:pt x="1987" y="2283"/>
                  </a:cubicBezTo>
                  <a:cubicBezTo>
                    <a:pt x="2215" y="2146"/>
                    <a:pt x="2398" y="1895"/>
                    <a:pt x="2443" y="1644"/>
                  </a:cubicBezTo>
                  <a:cubicBezTo>
                    <a:pt x="2466" y="1462"/>
                    <a:pt x="2489" y="1347"/>
                    <a:pt x="2443" y="1165"/>
                  </a:cubicBezTo>
                  <a:cubicBezTo>
                    <a:pt x="2420" y="1051"/>
                    <a:pt x="2375" y="959"/>
                    <a:pt x="2306" y="868"/>
                  </a:cubicBezTo>
                  <a:cubicBezTo>
                    <a:pt x="2238" y="731"/>
                    <a:pt x="2101" y="571"/>
                    <a:pt x="1964" y="480"/>
                  </a:cubicBezTo>
                  <a:cubicBezTo>
                    <a:pt x="1918" y="389"/>
                    <a:pt x="1873" y="275"/>
                    <a:pt x="1804" y="206"/>
                  </a:cubicBezTo>
                  <a:cubicBezTo>
                    <a:pt x="1667" y="92"/>
                    <a:pt x="1485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0"/>
            <p:cNvSpPr/>
            <p:nvPr/>
          </p:nvSpPr>
          <p:spPr>
            <a:xfrm>
              <a:off x="4020275" y="943225"/>
              <a:ext cx="58800" cy="69150"/>
            </a:xfrm>
            <a:custGeom>
              <a:avLst/>
              <a:gdLst/>
              <a:ahLst/>
              <a:cxnLst/>
              <a:rect l="l" t="t" r="r" b="b"/>
              <a:pathLst>
                <a:path w="2352" h="2766" extrusionOk="0">
                  <a:moveTo>
                    <a:pt x="1048" y="1"/>
                  </a:moveTo>
                  <a:cubicBezTo>
                    <a:pt x="878" y="1"/>
                    <a:pt x="698" y="105"/>
                    <a:pt x="594" y="209"/>
                  </a:cubicBezTo>
                  <a:cubicBezTo>
                    <a:pt x="479" y="323"/>
                    <a:pt x="388" y="529"/>
                    <a:pt x="388" y="711"/>
                  </a:cubicBezTo>
                  <a:cubicBezTo>
                    <a:pt x="343" y="757"/>
                    <a:pt x="297" y="803"/>
                    <a:pt x="251" y="871"/>
                  </a:cubicBezTo>
                  <a:cubicBezTo>
                    <a:pt x="91" y="1076"/>
                    <a:pt x="23" y="1328"/>
                    <a:pt x="0" y="1579"/>
                  </a:cubicBezTo>
                  <a:cubicBezTo>
                    <a:pt x="0" y="1807"/>
                    <a:pt x="69" y="2104"/>
                    <a:pt x="206" y="2286"/>
                  </a:cubicBezTo>
                  <a:cubicBezTo>
                    <a:pt x="297" y="2423"/>
                    <a:pt x="411" y="2537"/>
                    <a:pt x="571" y="2629"/>
                  </a:cubicBezTo>
                  <a:cubicBezTo>
                    <a:pt x="639" y="2674"/>
                    <a:pt x="731" y="2720"/>
                    <a:pt x="822" y="2743"/>
                  </a:cubicBezTo>
                  <a:cubicBezTo>
                    <a:pt x="913" y="2743"/>
                    <a:pt x="1027" y="2766"/>
                    <a:pt x="1119" y="2766"/>
                  </a:cubicBezTo>
                  <a:cubicBezTo>
                    <a:pt x="1438" y="2743"/>
                    <a:pt x="1735" y="2629"/>
                    <a:pt x="1963" y="2400"/>
                  </a:cubicBezTo>
                  <a:cubicBezTo>
                    <a:pt x="2100" y="2263"/>
                    <a:pt x="2214" y="2081"/>
                    <a:pt x="2283" y="1875"/>
                  </a:cubicBezTo>
                  <a:cubicBezTo>
                    <a:pt x="2328" y="1716"/>
                    <a:pt x="2351" y="1533"/>
                    <a:pt x="2328" y="1373"/>
                  </a:cubicBezTo>
                  <a:cubicBezTo>
                    <a:pt x="2328" y="1145"/>
                    <a:pt x="2260" y="962"/>
                    <a:pt x="2169" y="757"/>
                  </a:cubicBezTo>
                  <a:cubicBezTo>
                    <a:pt x="2100" y="597"/>
                    <a:pt x="1986" y="437"/>
                    <a:pt x="1872" y="346"/>
                  </a:cubicBezTo>
                  <a:cubicBezTo>
                    <a:pt x="1781" y="255"/>
                    <a:pt x="1689" y="186"/>
                    <a:pt x="1598" y="141"/>
                  </a:cubicBezTo>
                  <a:cubicBezTo>
                    <a:pt x="1392" y="49"/>
                    <a:pt x="1301" y="26"/>
                    <a:pt x="1096" y="4"/>
                  </a:cubicBezTo>
                  <a:cubicBezTo>
                    <a:pt x="1080" y="2"/>
                    <a:pt x="1064" y="1"/>
                    <a:pt x="1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0"/>
            <p:cNvSpPr/>
            <p:nvPr/>
          </p:nvSpPr>
          <p:spPr>
            <a:xfrm>
              <a:off x="4040250" y="672825"/>
              <a:ext cx="61650" cy="61650"/>
            </a:xfrm>
            <a:custGeom>
              <a:avLst/>
              <a:gdLst/>
              <a:ahLst/>
              <a:cxnLst/>
              <a:rect l="l" t="t" r="r" b="b"/>
              <a:pathLst>
                <a:path w="2466" h="2466" extrusionOk="0">
                  <a:moveTo>
                    <a:pt x="1141" y="0"/>
                  </a:moveTo>
                  <a:cubicBezTo>
                    <a:pt x="1050" y="0"/>
                    <a:pt x="959" y="0"/>
                    <a:pt x="890" y="46"/>
                  </a:cubicBezTo>
                  <a:cubicBezTo>
                    <a:pt x="867" y="69"/>
                    <a:pt x="867" y="69"/>
                    <a:pt x="845" y="69"/>
                  </a:cubicBezTo>
                  <a:cubicBezTo>
                    <a:pt x="753" y="92"/>
                    <a:pt x="685" y="115"/>
                    <a:pt x="593" y="160"/>
                  </a:cubicBezTo>
                  <a:cubicBezTo>
                    <a:pt x="525" y="206"/>
                    <a:pt x="457" y="252"/>
                    <a:pt x="388" y="297"/>
                  </a:cubicBezTo>
                  <a:cubicBezTo>
                    <a:pt x="388" y="320"/>
                    <a:pt x="365" y="343"/>
                    <a:pt x="342" y="366"/>
                  </a:cubicBezTo>
                  <a:cubicBezTo>
                    <a:pt x="274" y="434"/>
                    <a:pt x="205" y="525"/>
                    <a:pt x="160" y="617"/>
                  </a:cubicBezTo>
                  <a:cubicBezTo>
                    <a:pt x="114" y="708"/>
                    <a:pt x="46" y="822"/>
                    <a:pt x="23" y="936"/>
                  </a:cubicBezTo>
                  <a:cubicBezTo>
                    <a:pt x="0" y="1028"/>
                    <a:pt x="0" y="1142"/>
                    <a:pt x="0" y="1256"/>
                  </a:cubicBezTo>
                  <a:cubicBezTo>
                    <a:pt x="0" y="1347"/>
                    <a:pt x="23" y="1438"/>
                    <a:pt x="23" y="1507"/>
                  </a:cubicBezTo>
                  <a:cubicBezTo>
                    <a:pt x="23" y="1530"/>
                    <a:pt x="46" y="1575"/>
                    <a:pt x="46" y="1598"/>
                  </a:cubicBezTo>
                  <a:cubicBezTo>
                    <a:pt x="68" y="1667"/>
                    <a:pt x="114" y="1735"/>
                    <a:pt x="137" y="1827"/>
                  </a:cubicBezTo>
                  <a:cubicBezTo>
                    <a:pt x="137" y="1849"/>
                    <a:pt x="160" y="1872"/>
                    <a:pt x="183" y="1895"/>
                  </a:cubicBezTo>
                  <a:cubicBezTo>
                    <a:pt x="228" y="1963"/>
                    <a:pt x="274" y="2032"/>
                    <a:pt x="320" y="2078"/>
                  </a:cubicBezTo>
                  <a:cubicBezTo>
                    <a:pt x="342" y="2100"/>
                    <a:pt x="365" y="2123"/>
                    <a:pt x="388" y="2146"/>
                  </a:cubicBezTo>
                  <a:cubicBezTo>
                    <a:pt x="434" y="2192"/>
                    <a:pt x="502" y="2260"/>
                    <a:pt x="571" y="2283"/>
                  </a:cubicBezTo>
                  <a:cubicBezTo>
                    <a:pt x="639" y="2329"/>
                    <a:pt x="730" y="2374"/>
                    <a:pt x="799" y="2397"/>
                  </a:cubicBezTo>
                  <a:cubicBezTo>
                    <a:pt x="913" y="2443"/>
                    <a:pt x="1027" y="2443"/>
                    <a:pt x="1141" y="2466"/>
                  </a:cubicBezTo>
                  <a:cubicBezTo>
                    <a:pt x="1233" y="2466"/>
                    <a:pt x="1370" y="2443"/>
                    <a:pt x="1461" y="2420"/>
                  </a:cubicBezTo>
                  <a:cubicBezTo>
                    <a:pt x="1575" y="2397"/>
                    <a:pt x="1666" y="2351"/>
                    <a:pt x="1780" y="2306"/>
                  </a:cubicBezTo>
                  <a:cubicBezTo>
                    <a:pt x="1826" y="2283"/>
                    <a:pt x="1872" y="2260"/>
                    <a:pt x="1917" y="2237"/>
                  </a:cubicBezTo>
                  <a:cubicBezTo>
                    <a:pt x="1986" y="2192"/>
                    <a:pt x="2054" y="2146"/>
                    <a:pt x="2100" y="2078"/>
                  </a:cubicBezTo>
                  <a:cubicBezTo>
                    <a:pt x="2168" y="2032"/>
                    <a:pt x="2214" y="1963"/>
                    <a:pt x="2260" y="1895"/>
                  </a:cubicBezTo>
                  <a:cubicBezTo>
                    <a:pt x="2328" y="1804"/>
                    <a:pt x="2374" y="1690"/>
                    <a:pt x="2397" y="1598"/>
                  </a:cubicBezTo>
                  <a:cubicBezTo>
                    <a:pt x="2442" y="1484"/>
                    <a:pt x="2465" y="1370"/>
                    <a:pt x="2465" y="1256"/>
                  </a:cubicBezTo>
                  <a:cubicBezTo>
                    <a:pt x="2465" y="1165"/>
                    <a:pt x="2442" y="1073"/>
                    <a:pt x="2420" y="982"/>
                  </a:cubicBezTo>
                  <a:cubicBezTo>
                    <a:pt x="2420" y="959"/>
                    <a:pt x="2420" y="936"/>
                    <a:pt x="2397" y="891"/>
                  </a:cubicBezTo>
                  <a:cubicBezTo>
                    <a:pt x="2351" y="777"/>
                    <a:pt x="2305" y="662"/>
                    <a:pt x="2237" y="571"/>
                  </a:cubicBezTo>
                  <a:cubicBezTo>
                    <a:pt x="2191" y="503"/>
                    <a:pt x="2146" y="411"/>
                    <a:pt x="2077" y="366"/>
                  </a:cubicBezTo>
                  <a:cubicBezTo>
                    <a:pt x="2009" y="297"/>
                    <a:pt x="1940" y="252"/>
                    <a:pt x="1872" y="183"/>
                  </a:cubicBezTo>
                  <a:cubicBezTo>
                    <a:pt x="1849" y="183"/>
                    <a:pt x="1803" y="160"/>
                    <a:pt x="1780" y="137"/>
                  </a:cubicBezTo>
                  <a:cubicBezTo>
                    <a:pt x="1689" y="92"/>
                    <a:pt x="1621" y="69"/>
                    <a:pt x="1529" y="46"/>
                  </a:cubicBezTo>
                  <a:cubicBezTo>
                    <a:pt x="1438" y="0"/>
                    <a:pt x="1347" y="0"/>
                    <a:pt x="1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3830250" y="494350"/>
              <a:ext cx="60500" cy="62100"/>
            </a:xfrm>
            <a:custGeom>
              <a:avLst/>
              <a:gdLst/>
              <a:ahLst/>
              <a:cxnLst/>
              <a:rect l="l" t="t" r="r" b="b"/>
              <a:pathLst>
                <a:path w="2420" h="2484" extrusionOk="0">
                  <a:moveTo>
                    <a:pt x="1106" y="0"/>
                  </a:moveTo>
                  <a:cubicBezTo>
                    <a:pt x="1057" y="0"/>
                    <a:pt x="1008" y="6"/>
                    <a:pt x="959" y="18"/>
                  </a:cubicBezTo>
                  <a:cubicBezTo>
                    <a:pt x="731" y="86"/>
                    <a:pt x="525" y="223"/>
                    <a:pt x="366" y="383"/>
                  </a:cubicBezTo>
                  <a:cubicBezTo>
                    <a:pt x="297" y="475"/>
                    <a:pt x="229" y="566"/>
                    <a:pt x="160" y="657"/>
                  </a:cubicBezTo>
                  <a:cubicBezTo>
                    <a:pt x="137" y="748"/>
                    <a:pt x="92" y="817"/>
                    <a:pt x="69" y="908"/>
                  </a:cubicBezTo>
                  <a:cubicBezTo>
                    <a:pt x="46" y="931"/>
                    <a:pt x="46" y="954"/>
                    <a:pt x="46" y="999"/>
                  </a:cubicBezTo>
                  <a:cubicBezTo>
                    <a:pt x="23" y="1114"/>
                    <a:pt x="0" y="1228"/>
                    <a:pt x="0" y="1342"/>
                  </a:cubicBezTo>
                  <a:cubicBezTo>
                    <a:pt x="0" y="1456"/>
                    <a:pt x="23" y="1570"/>
                    <a:pt x="69" y="1684"/>
                  </a:cubicBezTo>
                  <a:cubicBezTo>
                    <a:pt x="92" y="1753"/>
                    <a:pt x="114" y="1844"/>
                    <a:pt x="160" y="1913"/>
                  </a:cubicBezTo>
                  <a:cubicBezTo>
                    <a:pt x="206" y="1981"/>
                    <a:pt x="274" y="2049"/>
                    <a:pt x="320" y="2118"/>
                  </a:cubicBezTo>
                  <a:cubicBezTo>
                    <a:pt x="343" y="2141"/>
                    <a:pt x="366" y="2164"/>
                    <a:pt x="366" y="2164"/>
                  </a:cubicBezTo>
                  <a:cubicBezTo>
                    <a:pt x="434" y="2232"/>
                    <a:pt x="502" y="2278"/>
                    <a:pt x="571" y="2323"/>
                  </a:cubicBezTo>
                  <a:cubicBezTo>
                    <a:pt x="662" y="2369"/>
                    <a:pt x="776" y="2415"/>
                    <a:pt x="890" y="2437"/>
                  </a:cubicBezTo>
                  <a:cubicBezTo>
                    <a:pt x="959" y="2460"/>
                    <a:pt x="1050" y="2483"/>
                    <a:pt x="1142" y="2483"/>
                  </a:cubicBezTo>
                  <a:lnTo>
                    <a:pt x="1210" y="2483"/>
                  </a:lnTo>
                  <a:cubicBezTo>
                    <a:pt x="1438" y="2483"/>
                    <a:pt x="1667" y="2437"/>
                    <a:pt x="1849" y="2301"/>
                  </a:cubicBezTo>
                  <a:cubicBezTo>
                    <a:pt x="1918" y="2278"/>
                    <a:pt x="1986" y="2209"/>
                    <a:pt x="2032" y="2164"/>
                  </a:cubicBezTo>
                  <a:cubicBezTo>
                    <a:pt x="2077" y="2118"/>
                    <a:pt x="2123" y="2072"/>
                    <a:pt x="2146" y="2027"/>
                  </a:cubicBezTo>
                  <a:cubicBezTo>
                    <a:pt x="2192" y="2004"/>
                    <a:pt x="2214" y="1958"/>
                    <a:pt x="2237" y="1913"/>
                  </a:cubicBezTo>
                  <a:cubicBezTo>
                    <a:pt x="2260" y="1844"/>
                    <a:pt x="2306" y="1776"/>
                    <a:pt x="2328" y="1707"/>
                  </a:cubicBezTo>
                  <a:cubicBezTo>
                    <a:pt x="2328" y="1707"/>
                    <a:pt x="2328" y="1684"/>
                    <a:pt x="2328" y="1661"/>
                  </a:cubicBezTo>
                  <a:cubicBezTo>
                    <a:pt x="2420" y="1388"/>
                    <a:pt x="2351" y="1091"/>
                    <a:pt x="2214" y="840"/>
                  </a:cubicBezTo>
                  <a:cubicBezTo>
                    <a:pt x="2192" y="794"/>
                    <a:pt x="2169" y="748"/>
                    <a:pt x="2123" y="703"/>
                  </a:cubicBezTo>
                  <a:cubicBezTo>
                    <a:pt x="2077" y="657"/>
                    <a:pt x="2055" y="611"/>
                    <a:pt x="2009" y="566"/>
                  </a:cubicBezTo>
                  <a:cubicBezTo>
                    <a:pt x="1940" y="497"/>
                    <a:pt x="1849" y="429"/>
                    <a:pt x="1758" y="383"/>
                  </a:cubicBezTo>
                  <a:cubicBezTo>
                    <a:pt x="1712" y="269"/>
                    <a:pt x="1621" y="155"/>
                    <a:pt x="1507" y="109"/>
                  </a:cubicBezTo>
                  <a:cubicBezTo>
                    <a:pt x="1373" y="42"/>
                    <a:pt x="1239" y="0"/>
                    <a:pt x="11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6" name="Google Shape;1486;p30"/>
          <p:cNvSpPr/>
          <p:nvPr/>
        </p:nvSpPr>
        <p:spPr>
          <a:xfrm rot="-1584986" flipH="1">
            <a:off x="-88990" y="-41975"/>
            <a:ext cx="1223197" cy="348156"/>
          </a:xfrm>
          <a:custGeom>
            <a:avLst/>
            <a:gdLst/>
            <a:ahLst/>
            <a:cxnLst/>
            <a:rect l="l" t="t" r="r" b="b"/>
            <a:pathLst>
              <a:path w="48927" h="13926" extrusionOk="0">
                <a:moveTo>
                  <a:pt x="11396" y="756"/>
                </a:moveTo>
                <a:cubicBezTo>
                  <a:pt x="12294" y="756"/>
                  <a:pt x="11286" y="2679"/>
                  <a:pt x="11059" y="3132"/>
                </a:cubicBezTo>
                <a:cubicBezTo>
                  <a:pt x="10534" y="4114"/>
                  <a:pt x="9918" y="5073"/>
                  <a:pt x="9210" y="5963"/>
                </a:cubicBezTo>
                <a:cubicBezTo>
                  <a:pt x="8320" y="7058"/>
                  <a:pt x="7293" y="8085"/>
                  <a:pt x="6152" y="8930"/>
                </a:cubicBezTo>
                <a:cubicBezTo>
                  <a:pt x="6152" y="8679"/>
                  <a:pt x="6175" y="8405"/>
                  <a:pt x="6220" y="8154"/>
                </a:cubicBezTo>
                <a:cubicBezTo>
                  <a:pt x="6334" y="7150"/>
                  <a:pt x="6608" y="6145"/>
                  <a:pt x="6996" y="5209"/>
                </a:cubicBezTo>
                <a:cubicBezTo>
                  <a:pt x="7727" y="3429"/>
                  <a:pt x="9119" y="1466"/>
                  <a:pt x="11036" y="827"/>
                </a:cubicBezTo>
                <a:cubicBezTo>
                  <a:pt x="11181" y="778"/>
                  <a:pt x="11299" y="756"/>
                  <a:pt x="11396" y="756"/>
                </a:cubicBezTo>
                <a:close/>
                <a:moveTo>
                  <a:pt x="20369" y="1722"/>
                </a:moveTo>
                <a:cubicBezTo>
                  <a:pt x="20636" y="1722"/>
                  <a:pt x="20825" y="1863"/>
                  <a:pt x="20851" y="2242"/>
                </a:cubicBezTo>
                <a:cubicBezTo>
                  <a:pt x="20897" y="2676"/>
                  <a:pt x="20669" y="3132"/>
                  <a:pt x="20463" y="3498"/>
                </a:cubicBezTo>
                <a:cubicBezTo>
                  <a:pt x="20189" y="3977"/>
                  <a:pt x="19893" y="4456"/>
                  <a:pt x="19573" y="4913"/>
                </a:cubicBezTo>
                <a:cubicBezTo>
                  <a:pt x="18980" y="5780"/>
                  <a:pt x="18272" y="6602"/>
                  <a:pt x="17519" y="7355"/>
                </a:cubicBezTo>
                <a:cubicBezTo>
                  <a:pt x="16697" y="8177"/>
                  <a:pt x="15807" y="8907"/>
                  <a:pt x="14848" y="9569"/>
                </a:cubicBezTo>
                <a:cubicBezTo>
                  <a:pt x="14848" y="9021"/>
                  <a:pt x="14940" y="8496"/>
                  <a:pt x="15054" y="7994"/>
                </a:cubicBezTo>
                <a:cubicBezTo>
                  <a:pt x="15282" y="7013"/>
                  <a:pt x="15670" y="6054"/>
                  <a:pt x="16195" y="5187"/>
                </a:cubicBezTo>
                <a:cubicBezTo>
                  <a:pt x="16743" y="4296"/>
                  <a:pt x="17450" y="3520"/>
                  <a:pt x="18249" y="2858"/>
                </a:cubicBezTo>
                <a:cubicBezTo>
                  <a:pt x="18559" y="2598"/>
                  <a:pt x="19705" y="1722"/>
                  <a:pt x="20369" y="1722"/>
                </a:cubicBezTo>
                <a:close/>
                <a:moveTo>
                  <a:pt x="28109" y="3492"/>
                </a:moveTo>
                <a:cubicBezTo>
                  <a:pt x="28377" y="3492"/>
                  <a:pt x="28558" y="3695"/>
                  <a:pt x="28543" y="4114"/>
                </a:cubicBezTo>
                <a:cubicBezTo>
                  <a:pt x="28498" y="4616"/>
                  <a:pt x="28224" y="5095"/>
                  <a:pt x="27996" y="5552"/>
                </a:cubicBezTo>
                <a:cubicBezTo>
                  <a:pt x="27493" y="6511"/>
                  <a:pt x="26923" y="7401"/>
                  <a:pt x="26238" y="8222"/>
                </a:cubicBezTo>
                <a:cubicBezTo>
                  <a:pt x="25690" y="8907"/>
                  <a:pt x="25074" y="9523"/>
                  <a:pt x="24435" y="10117"/>
                </a:cubicBezTo>
                <a:cubicBezTo>
                  <a:pt x="24389" y="9843"/>
                  <a:pt x="24389" y="9592"/>
                  <a:pt x="24389" y="9318"/>
                </a:cubicBezTo>
                <a:cubicBezTo>
                  <a:pt x="24435" y="8200"/>
                  <a:pt x="24869" y="7081"/>
                  <a:pt x="25439" y="6100"/>
                </a:cubicBezTo>
                <a:cubicBezTo>
                  <a:pt x="25964" y="5209"/>
                  <a:pt x="26717" y="4205"/>
                  <a:pt x="27630" y="3657"/>
                </a:cubicBezTo>
                <a:cubicBezTo>
                  <a:pt x="27803" y="3547"/>
                  <a:pt x="27968" y="3492"/>
                  <a:pt x="28109" y="3492"/>
                </a:cubicBezTo>
                <a:close/>
                <a:moveTo>
                  <a:pt x="36360" y="3657"/>
                </a:moveTo>
                <a:cubicBezTo>
                  <a:pt x="36925" y="3657"/>
                  <a:pt x="37034" y="4237"/>
                  <a:pt x="36989" y="4685"/>
                </a:cubicBezTo>
                <a:cubicBezTo>
                  <a:pt x="36875" y="5666"/>
                  <a:pt x="36304" y="6670"/>
                  <a:pt x="35779" y="7492"/>
                </a:cubicBezTo>
                <a:cubicBezTo>
                  <a:pt x="35231" y="8359"/>
                  <a:pt x="34592" y="9113"/>
                  <a:pt x="33839" y="9820"/>
                </a:cubicBezTo>
                <a:cubicBezTo>
                  <a:pt x="33679" y="9957"/>
                  <a:pt x="33519" y="10094"/>
                  <a:pt x="33337" y="10254"/>
                </a:cubicBezTo>
                <a:cubicBezTo>
                  <a:pt x="33108" y="9341"/>
                  <a:pt x="33154" y="8337"/>
                  <a:pt x="33382" y="7446"/>
                </a:cubicBezTo>
                <a:cubicBezTo>
                  <a:pt x="33656" y="6351"/>
                  <a:pt x="34204" y="5301"/>
                  <a:pt x="35003" y="4479"/>
                </a:cubicBezTo>
                <a:cubicBezTo>
                  <a:pt x="35345" y="4137"/>
                  <a:pt x="35802" y="3657"/>
                  <a:pt x="36327" y="3657"/>
                </a:cubicBezTo>
                <a:cubicBezTo>
                  <a:pt x="36338" y="3657"/>
                  <a:pt x="36349" y="3657"/>
                  <a:pt x="36360" y="3657"/>
                </a:cubicBezTo>
                <a:close/>
                <a:moveTo>
                  <a:pt x="11386" y="0"/>
                </a:moveTo>
                <a:cubicBezTo>
                  <a:pt x="11346" y="0"/>
                  <a:pt x="11305" y="2"/>
                  <a:pt x="11265" y="5"/>
                </a:cubicBezTo>
                <a:cubicBezTo>
                  <a:pt x="10169" y="97"/>
                  <a:pt x="9028" y="1055"/>
                  <a:pt x="8297" y="1809"/>
                </a:cubicBezTo>
                <a:cubicBezTo>
                  <a:pt x="6608" y="3543"/>
                  <a:pt x="5695" y="5940"/>
                  <a:pt x="5444" y="8314"/>
                </a:cubicBezTo>
                <a:cubicBezTo>
                  <a:pt x="5399" y="8679"/>
                  <a:pt x="5376" y="9067"/>
                  <a:pt x="5399" y="9455"/>
                </a:cubicBezTo>
                <a:cubicBezTo>
                  <a:pt x="4988" y="9729"/>
                  <a:pt x="4554" y="9980"/>
                  <a:pt x="4120" y="10185"/>
                </a:cubicBezTo>
                <a:cubicBezTo>
                  <a:pt x="3339" y="10585"/>
                  <a:pt x="2484" y="10850"/>
                  <a:pt x="1618" y="10850"/>
                </a:cubicBezTo>
                <a:cubicBezTo>
                  <a:pt x="1296" y="10850"/>
                  <a:pt x="973" y="10814"/>
                  <a:pt x="651" y="10733"/>
                </a:cubicBezTo>
                <a:cubicBezTo>
                  <a:pt x="616" y="10725"/>
                  <a:pt x="583" y="10721"/>
                  <a:pt x="552" y="10721"/>
                </a:cubicBezTo>
                <a:cubicBezTo>
                  <a:pt x="146" y="10721"/>
                  <a:pt x="1" y="11358"/>
                  <a:pt x="445" y="11464"/>
                </a:cubicBezTo>
                <a:cubicBezTo>
                  <a:pt x="848" y="11567"/>
                  <a:pt x="1247" y="11614"/>
                  <a:pt x="1643" y="11614"/>
                </a:cubicBezTo>
                <a:cubicBezTo>
                  <a:pt x="3000" y="11614"/>
                  <a:pt x="4311" y="11059"/>
                  <a:pt x="5513" y="10300"/>
                </a:cubicBezTo>
                <a:cubicBezTo>
                  <a:pt x="5604" y="10779"/>
                  <a:pt x="5787" y="11235"/>
                  <a:pt x="6060" y="11623"/>
                </a:cubicBezTo>
                <a:cubicBezTo>
                  <a:pt x="6680" y="12456"/>
                  <a:pt x="7646" y="12796"/>
                  <a:pt x="8649" y="12796"/>
                </a:cubicBezTo>
                <a:cubicBezTo>
                  <a:pt x="8828" y="12796"/>
                  <a:pt x="9008" y="12785"/>
                  <a:pt x="9188" y="12765"/>
                </a:cubicBezTo>
                <a:cubicBezTo>
                  <a:pt x="10397" y="12628"/>
                  <a:pt x="11584" y="12171"/>
                  <a:pt x="12680" y="11646"/>
                </a:cubicBezTo>
                <a:cubicBezTo>
                  <a:pt x="13205" y="11418"/>
                  <a:pt x="13707" y="11144"/>
                  <a:pt x="14186" y="10870"/>
                </a:cubicBezTo>
                <a:cubicBezTo>
                  <a:pt x="14278" y="11349"/>
                  <a:pt x="14460" y="11783"/>
                  <a:pt x="14711" y="12194"/>
                </a:cubicBezTo>
                <a:cubicBezTo>
                  <a:pt x="15373" y="13175"/>
                  <a:pt x="16492" y="13746"/>
                  <a:pt x="17633" y="13883"/>
                </a:cubicBezTo>
                <a:cubicBezTo>
                  <a:pt x="17852" y="13912"/>
                  <a:pt x="18071" y="13925"/>
                  <a:pt x="18290" y="13925"/>
                </a:cubicBezTo>
                <a:cubicBezTo>
                  <a:pt x="20353" y="13925"/>
                  <a:pt x="22394" y="12720"/>
                  <a:pt x="24024" y="11441"/>
                </a:cubicBezTo>
                <a:cubicBezTo>
                  <a:pt x="24184" y="11738"/>
                  <a:pt x="24389" y="12034"/>
                  <a:pt x="24663" y="12285"/>
                </a:cubicBezTo>
                <a:cubicBezTo>
                  <a:pt x="25460" y="13071"/>
                  <a:pt x="26493" y="13363"/>
                  <a:pt x="27566" y="13363"/>
                </a:cubicBezTo>
                <a:cubicBezTo>
                  <a:pt x="28800" y="13363"/>
                  <a:pt x="30085" y="12977"/>
                  <a:pt x="31123" y="12514"/>
                </a:cubicBezTo>
                <a:cubicBezTo>
                  <a:pt x="31785" y="12217"/>
                  <a:pt x="32424" y="11852"/>
                  <a:pt x="33017" y="11441"/>
                </a:cubicBezTo>
                <a:cubicBezTo>
                  <a:pt x="33291" y="11897"/>
                  <a:pt x="33656" y="12308"/>
                  <a:pt x="34136" y="12628"/>
                </a:cubicBezTo>
                <a:cubicBezTo>
                  <a:pt x="34966" y="13163"/>
                  <a:pt x="35990" y="13340"/>
                  <a:pt x="36979" y="13340"/>
                </a:cubicBezTo>
                <a:cubicBezTo>
                  <a:pt x="37214" y="13340"/>
                  <a:pt x="37446" y="13330"/>
                  <a:pt x="37674" y="13312"/>
                </a:cubicBezTo>
                <a:cubicBezTo>
                  <a:pt x="40413" y="13084"/>
                  <a:pt x="42946" y="11852"/>
                  <a:pt x="45206" y="10368"/>
                </a:cubicBezTo>
                <a:cubicBezTo>
                  <a:pt x="46370" y="9592"/>
                  <a:pt x="47488" y="8747"/>
                  <a:pt x="48607" y="7903"/>
                </a:cubicBezTo>
                <a:cubicBezTo>
                  <a:pt x="48926" y="7677"/>
                  <a:pt x="48720" y="7189"/>
                  <a:pt x="48420" y="7189"/>
                </a:cubicBezTo>
                <a:cubicBezTo>
                  <a:pt x="48356" y="7189"/>
                  <a:pt x="48287" y="7211"/>
                  <a:pt x="48219" y="7264"/>
                </a:cubicBezTo>
                <a:cubicBezTo>
                  <a:pt x="46393" y="8656"/>
                  <a:pt x="44544" y="10048"/>
                  <a:pt x="42490" y="11076"/>
                </a:cubicBezTo>
                <a:cubicBezTo>
                  <a:pt x="40877" y="11911"/>
                  <a:pt x="38964" y="12604"/>
                  <a:pt x="37105" y="12604"/>
                </a:cubicBezTo>
                <a:cubicBezTo>
                  <a:pt x="36728" y="12604"/>
                  <a:pt x="36354" y="12575"/>
                  <a:pt x="35984" y="12514"/>
                </a:cubicBezTo>
                <a:cubicBezTo>
                  <a:pt x="34980" y="12331"/>
                  <a:pt x="34113" y="11852"/>
                  <a:pt x="33633" y="10984"/>
                </a:cubicBezTo>
                <a:cubicBezTo>
                  <a:pt x="34798" y="10071"/>
                  <a:pt x="35779" y="8953"/>
                  <a:pt x="36555" y="7697"/>
                </a:cubicBezTo>
                <a:cubicBezTo>
                  <a:pt x="37126" y="6762"/>
                  <a:pt x="37765" y="5575"/>
                  <a:pt x="37765" y="4456"/>
                </a:cubicBezTo>
                <a:cubicBezTo>
                  <a:pt x="37747" y="3536"/>
                  <a:pt x="37144" y="2901"/>
                  <a:pt x="36351" y="2901"/>
                </a:cubicBezTo>
                <a:cubicBezTo>
                  <a:pt x="36141" y="2901"/>
                  <a:pt x="35917" y="2945"/>
                  <a:pt x="35688" y="3041"/>
                </a:cubicBezTo>
                <a:cubicBezTo>
                  <a:pt x="34546" y="3498"/>
                  <a:pt x="33679" y="4753"/>
                  <a:pt x="33177" y="5826"/>
                </a:cubicBezTo>
                <a:cubicBezTo>
                  <a:pt x="32606" y="6967"/>
                  <a:pt x="32332" y="8291"/>
                  <a:pt x="32469" y="9569"/>
                </a:cubicBezTo>
                <a:cubicBezTo>
                  <a:pt x="32492" y="9980"/>
                  <a:pt x="32583" y="10368"/>
                  <a:pt x="32720" y="10733"/>
                </a:cubicBezTo>
                <a:cubicBezTo>
                  <a:pt x="31442" y="11646"/>
                  <a:pt x="29959" y="12331"/>
                  <a:pt x="28406" y="12536"/>
                </a:cubicBezTo>
                <a:cubicBezTo>
                  <a:pt x="28144" y="12575"/>
                  <a:pt x="27870" y="12597"/>
                  <a:pt x="27594" y="12597"/>
                </a:cubicBezTo>
                <a:cubicBezTo>
                  <a:pt x="26888" y="12597"/>
                  <a:pt x="26167" y="12451"/>
                  <a:pt x="25576" y="12057"/>
                </a:cubicBezTo>
                <a:cubicBezTo>
                  <a:pt x="25142" y="11760"/>
                  <a:pt x="24846" y="11372"/>
                  <a:pt x="24663" y="10916"/>
                </a:cubicBezTo>
                <a:cubicBezTo>
                  <a:pt x="24709" y="10870"/>
                  <a:pt x="24777" y="10802"/>
                  <a:pt x="24846" y="10756"/>
                </a:cubicBezTo>
                <a:cubicBezTo>
                  <a:pt x="25827" y="9911"/>
                  <a:pt x="26672" y="8953"/>
                  <a:pt x="27425" y="7903"/>
                </a:cubicBezTo>
                <a:cubicBezTo>
                  <a:pt x="28133" y="6944"/>
                  <a:pt x="28931" y="5780"/>
                  <a:pt x="29228" y="4616"/>
                </a:cubicBezTo>
                <a:cubicBezTo>
                  <a:pt x="29432" y="3758"/>
                  <a:pt x="29088" y="2699"/>
                  <a:pt x="28146" y="2699"/>
                </a:cubicBezTo>
                <a:cubicBezTo>
                  <a:pt x="28036" y="2699"/>
                  <a:pt x="27917" y="2713"/>
                  <a:pt x="27790" y="2744"/>
                </a:cubicBezTo>
                <a:cubicBezTo>
                  <a:pt x="27197" y="2904"/>
                  <a:pt x="26717" y="3361"/>
                  <a:pt x="26307" y="3771"/>
                </a:cubicBezTo>
                <a:cubicBezTo>
                  <a:pt x="25850" y="4228"/>
                  <a:pt x="25439" y="4730"/>
                  <a:pt x="25074" y="5255"/>
                </a:cubicBezTo>
                <a:cubicBezTo>
                  <a:pt x="24115" y="6716"/>
                  <a:pt x="23271" y="8884"/>
                  <a:pt x="23750" y="10688"/>
                </a:cubicBezTo>
                <a:cubicBezTo>
                  <a:pt x="22951" y="11304"/>
                  <a:pt x="22107" y="11874"/>
                  <a:pt x="21194" y="12331"/>
                </a:cubicBezTo>
                <a:cubicBezTo>
                  <a:pt x="20316" y="12775"/>
                  <a:pt x="19170" y="13127"/>
                  <a:pt x="18089" y="13127"/>
                </a:cubicBezTo>
                <a:cubicBezTo>
                  <a:pt x="16894" y="13127"/>
                  <a:pt x="15778" y="12697"/>
                  <a:pt x="15191" y="11486"/>
                </a:cubicBezTo>
                <a:cubicBezTo>
                  <a:pt x="15031" y="11167"/>
                  <a:pt x="14940" y="10802"/>
                  <a:pt x="14894" y="10436"/>
                </a:cubicBezTo>
                <a:cubicBezTo>
                  <a:pt x="15259" y="10208"/>
                  <a:pt x="15647" y="9934"/>
                  <a:pt x="16012" y="9683"/>
                </a:cubicBezTo>
                <a:cubicBezTo>
                  <a:pt x="18021" y="8154"/>
                  <a:pt x="19756" y="6259"/>
                  <a:pt x="21011" y="4068"/>
                </a:cubicBezTo>
                <a:cubicBezTo>
                  <a:pt x="21468" y="3269"/>
                  <a:pt x="22061" y="1923"/>
                  <a:pt x="21125" y="1215"/>
                </a:cubicBezTo>
                <a:cubicBezTo>
                  <a:pt x="20879" y="1025"/>
                  <a:pt x="20608" y="947"/>
                  <a:pt x="20328" y="947"/>
                </a:cubicBezTo>
                <a:cubicBezTo>
                  <a:pt x="19464" y="947"/>
                  <a:pt x="18510" y="1686"/>
                  <a:pt x="17907" y="2151"/>
                </a:cubicBezTo>
                <a:cubicBezTo>
                  <a:pt x="15967" y="3657"/>
                  <a:pt x="14597" y="5917"/>
                  <a:pt x="14209" y="8359"/>
                </a:cubicBezTo>
                <a:cubicBezTo>
                  <a:pt x="14118" y="8907"/>
                  <a:pt x="14072" y="9478"/>
                  <a:pt x="14095" y="10048"/>
                </a:cubicBezTo>
                <a:cubicBezTo>
                  <a:pt x="13547" y="10368"/>
                  <a:pt x="12954" y="10688"/>
                  <a:pt x="12360" y="10961"/>
                </a:cubicBezTo>
                <a:cubicBezTo>
                  <a:pt x="11399" y="11407"/>
                  <a:pt x="9909" y="12075"/>
                  <a:pt x="8620" y="12075"/>
                </a:cubicBezTo>
                <a:cubicBezTo>
                  <a:pt x="7798" y="12075"/>
                  <a:pt x="7057" y="11803"/>
                  <a:pt x="6585" y="11030"/>
                </a:cubicBezTo>
                <a:cubicBezTo>
                  <a:pt x="6380" y="10665"/>
                  <a:pt x="6243" y="10254"/>
                  <a:pt x="6197" y="9843"/>
                </a:cubicBezTo>
                <a:cubicBezTo>
                  <a:pt x="6745" y="9455"/>
                  <a:pt x="7247" y="9021"/>
                  <a:pt x="7727" y="8610"/>
                </a:cubicBezTo>
                <a:cubicBezTo>
                  <a:pt x="9690" y="6876"/>
                  <a:pt x="11310" y="4662"/>
                  <a:pt x="12315" y="2242"/>
                </a:cubicBezTo>
                <a:cubicBezTo>
                  <a:pt x="12497" y="1763"/>
                  <a:pt x="12657" y="1215"/>
                  <a:pt x="12474" y="713"/>
                </a:cubicBezTo>
                <a:cubicBezTo>
                  <a:pt x="12306" y="250"/>
                  <a:pt x="11865" y="0"/>
                  <a:pt x="113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88" name="Google Shape;1488;p30"/>
          <p:cNvGrpSpPr/>
          <p:nvPr/>
        </p:nvGrpSpPr>
        <p:grpSpPr>
          <a:xfrm flipH="1">
            <a:off x="7708581" y="216663"/>
            <a:ext cx="1067675" cy="1029425"/>
            <a:chOff x="493750" y="169525"/>
            <a:chExt cx="1067675" cy="1029425"/>
          </a:xfrm>
        </p:grpSpPr>
        <p:sp>
          <p:nvSpPr>
            <p:cNvPr id="1489" name="Google Shape;1489;p30"/>
            <p:cNvSpPr/>
            <p:nvPr/>
          </p:nvSpPr>
          <p:spPr>
            <a:xfrm>
              <a:off x="493750" y="169525"/>
              <a:ext cx="1067675" cy="1029425"/>
            </a:xfrm>
            <a:custGeom>
              <a:avLst/>
              <a:gdLst/>
              <a:ahLst/>
              <a:cxnLst/>
              <a:rect l="l" t="t" r="r" b="b"/>
              <a:pathLst>
                <a:path w="42707" h="41177" extrusionOk="0">
                  <a:moveTo>
                    <a:pt x="18282" y="767"/>
                  </a:moveTo>
                  <a:cubicBezTo>
                    <a:pt x="21189" y="767"/>
                    <a:pt x="24106" y="1361"/>
                    <a:pt x="26843" y="2283"/>
                  </a:cubicBezTo>
                  <a:cubicBezTo>
                    <a:pt x="30952" y="3698"/>
                    <a:pt x="35083" y="5821"/>
                    <a:pt x="37594" y="9496"/>
                  </a:cubicBezTo>
                  <a:cubicBezTo>
                    <a:pt x="38827" y="11322"/>
                    <a:pt x="39694" y="13376"/>
                    <a:pt x="40356" y="15476"/>
                  </a:cubicBezTo>
                  <a:cubicBezTo>
                    <a:pt x="40995" y="17553"/>
                    <a:pt x="41429" y="19699"/>
                    <a:pt x="41520" y="21890"/>
                  </a:cubicBezTo>
                  <a:cubicBezTo>
                    <a:pt x="41703" y="26113"/>
                    <a:pt x="40538" y="30267"/>
                    <a:pt x="37708" y="33462"/>
                  </a:cubicBezTo>
                  <a:cubicBezTo>
                    <a:pt x="35038" y="36475"/>
                    <a:pt x="31363" y="38484"/>
                    <a:pt x="27528" y="39580"/>
                  </a:cubicBezTo>
                  <a:cubicBezTo>
                    <a:pt x="25636" y="40113"/>
                    <a:pt x="23699" y="40394"/>
                    <a:pt x="21768" y="40394"/>
                  </a:cubicBezTo>
                  <a:cubicBezTo>
                    <a:pt x="19322" y="40394"/>
                    <a:pt x="16885" y="39943"/>
                    <a:pt x="14563" y="38986"/>
                  </a:cubicBezTo>
                  <a:cubicBezTo>
                    <a:pt x="10706" y="37388"/>
                    <a:pt x="7419" y="34558"/>
                    <a:pt x="5182" y="31043"/>
                  </a:cubicBezTo>
                  <a:cubicBezTo>
                    <a:pt x="822" y="24150"/>
                    <a:pt x="229" y="14700"/>
                    <a:pt x="4611" y="7693"/>
                  </a:cubicBezTo>
                  <a:cubicBezTo>
                    <a:pt x="5159" y="6825"/>
                    <a:pt x="5776" y="6004"/>
                    <a:pt x="6460" y="5250"/>
                  </a:cubicBezTo>
                  <a:cubicBezTo>
                    <a:pt x="6483" y="5228"/>
                    <a:pt x="6483" y="5228"/>
                    <a:pt x="6506" y="5205"/>
                  </a:cubicBezTo>
                  <a:cubicBezTo>
                    <a:pt x="8423" y="3356"/>
                    <a:pt x="10866" y="2078"/>
                    <a:pt x="13445" y="1370"/>
                  </a:cubicBezTo>
                  <a:cubicBezTo>
                    <a:pt x="15033" y="953"/>
                    <a:pt x="16656" y="767"/>
                    <a:pt x="18282" y="767"/>
                  </a:cubicBezTo>
                  <a:close/>
                  <a:moveTo>
                    <a:pt x="18302" y="1"/>
                  </a:moveTo>
                  <a:cubicBezTo>
                    <a:pt x="17565" y="1"/>
                    <a:pt x="16828" y="38"/>
                    <a:pt x="16093" y="115"/>
                  </a:cubicBezTo>
                  <a:cubicBezTo>
                    <a:pt x="12075" y="548"/>
                    <a:pt x="8149" y="2260"/>
                    <a:pt x="5388" y="5250"/>
                  </a:cubicBezTo>
                  <a:cubicBezTo>
                    <a:pt x="4703" y="5958"/>
                    <a:pt x="4132" y="6757"/>
                    <a:pt x="3630" y="7601"/>
                  </a:cubicBezTo>
                  <a:cubicBezTo>
                    <a:pt x="3561" y="7716"/>
                    <a:pt x="3561" y="7830"/>
                    <a:pt x="3607" y="7921"/>
                  </a:cubicBezTo>
                  <a:cubicBezTo>
                    <a:pt x="1" y="14198"/>
                    <a:pt x="69" y="22301"/>
                    <a:pt x="3105" y="28829"/>
                  </a:cubicBezTo>
                  <a:cubicBezTo>
                    <a:pt x="4931" y="32732"/>
                    <a:pt x="7830" y="36087"/>
                    <a:pt x="11528" y="38301"/>
                  </a:cubicBezTo>
                  <a:cubicBezTo>
                    <a:pt x="14666" y="40177"/>
                    <a:pt x="18228" y="41176"/>
                    <a:pt x="21844" y="41176"/>
                  </a:cubicBezTo>
                  <a:cubicBezTo>
                    <a:pt x="22672" y="41176"/>
                    <a:pt x="23503" y="41124"/>
                    <a:pt x="24333" y="41018"/>
                  </a:cubicBezTo>
                  <a:cubicBezTo>
                    <a:pt x="28646" y="40447"/>
                    <a:pt x="32915" y="38689"/>
                    <a:pt x="36270" y="35905"/>
                  </a:cubicBezTo>
                  <a:cubicBezTo>
                    <a:pt x="39580" y="33166"/>
                    <a:pt x="41657" y="29400"/>
                    <a:pt x="42159" y="25131"/>
                  </a:cubicBezTo>
                  <a:cubicBezTo>
                    <a:pt x="42707" y="20635"/>
                    <a:pt x="41657" y="15910"/>
                    <a:pt x="39762" y="11824"/>
                  </a:cubicBezTo>
                  <a:cubicBezTo>
                    <a:pt x="38804" y="9747"/>
                    <a:pt x="37526" y="7853"/>
                    <a:pt x="35814" y="6323"/>
                  </a:cubicBezTo>
                  <a:cubicBezTo>
                    <a:pt x="34147" y="4817"/>
                    <a:pt x="32162" y="3675"/>
                    <a:pt x="30130" y="2762"/>
                  </a:cubicBezTo>
                  <a:cubicBezTo>
                    <a:pt x="26420" y="1120"/>
                    <a:pt x="22366" y="1"/>
                    <a:pt x="18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574225" y="244725"/>
              <a:ext cx="900475" cy="847975"/>
            </a:xfrm>
            <a:custGeom>
              <a:avLst/>
              <a:gdLst/>
              <a:ahLst/>
              <a:cxnLst/>
              <a:rect l="l" t="t" r="r" b="b"/>
              <a:pathLst>
                <a:path w="36019" h="33919" extrusionOk="0">
                  <a:moveTo>
                    <a:pt x="15710" y="733"/>
                  </a:moveTo>
                  <a:cubicBezTo>
                    <a:pt x="18293" y="733"/>
                    <a:pt x="20906" y="1153"/>
                    <a:pt x="23328" y="1923"/>
                  </a:cubicBezTo>
                  <a:cubicBezTo>
                    <a:pt x="26546" y="2927"/>
                    <a:pt x="29536" y="4708"/>
                    <a:pt x="31659" y="7355"/>
                  </a:cubicBezTo>
                  <a:cubicBezTo>
                    <a:pt x="33873" y="10140"/>
                    <a:pt x="34991" y="13746"/>
                    <a:pt x="34946" y="17284"/>
                  </a:cubicBezTo>
                  <a:cubicBezTo>
                    <a:pt x="34832" y="23926"/>
                    <a:pt x="30677" y="30158"/>
                    <a:pt x="24309" y="32280"/>
                  </a:cubicBezTo>
                  <a:cubicBezTo>
                    <a:pt x="22588" y="32870"/>
                    <a:pt x="20779" y="33162"/>
                    <a:pt x="18967" y="33162"/>
                  </a:cubicBezTo>
                  <a:cubicBezTo>
                    <a:pt x="17343" y="33162"/>
                    <a:pt x="15717" y="32927"/>
                    <a:pt x="14152" y="32463"/>
                  </a:cubicBezTo>
                  <a:cubicBezTo>
                    <a:pt x="11048" y="31527"/>
                    <a:pt x="8263" y="29610"/>
                    <a:pt x="6140" y="27168"/>
                  </a:cubicBezTo>
                  <a:cubicBezTo>
                    <a:pt x="1461" y="21758"/>
                    <a:pt x="502" y="14066"/>
                    <a:pt x="3127" y="7492"/>
                  </a:cubicBezTo>
                  <a:cubicBezTo>
                    <a:pt x="3401" y="6807"/>
                    <a:pt x="3721" y="6146"/>
                    <a:pt x="4063" y="5506"/>
                  </a:cubicBezTo>
                  <a:cubicBezTo>
                    <a:pt x="6072" y="2882"/>
                    <a:pt x="9244" y="1444"/>
                    <a:pt x="12463" y="964"/>
                  </a:cubicBezTo>
                  <a:cubicBezTo>
                    <a:pt x="13529" y="808"/>
                    <a:pt x="14617" y="733"/>
                    <a:pt x="15710" y="733"/>
                  </a:cubicBezTo>
                  <a:close/>
                  <a:moveTo>
                    <a:pt x="15635" y="0"/>
                  </a:moveTo>
                  <a:cubicBezTo>
                    <a:pt x="15453" y="0"/>
                    <a:pt x="15270" y="2"/>
                    <a:pt x="15088" y="6"/>
                  </a:cubicBezTo>
                  <a:cubicBezTo>
                    <a:pt x="11276" y="74"/>
                    <a:pt x="7373" y="1101"/>
                    <a:pt x="4565" y="3795"/>
                  </a:cubicBezTo>
                  <a:cubicBezTo>
                    <a:pt x="4360" y="4000"/>
                    <a:pt x="4154" y="4205"/>
                    <a:pt x="3972" y="4411"/>
                  </a:cubicBezTo>
                  <a:cubicBezTo>
                    <a:pt x="3858" y="4434"/>
                    <a:pt x="3766" y="4479"/>
                    <a:pt x="3698" y="4593"/>
                  </a:cubicBezTo>
                  <a:cubicBezTo>
                    <a:pt x="3607" y="4753"/>
                    <a:pt x="3515" y="4913"/>
                    <a:pt x="3424" y="5073"/>
                  </a:cubicBezTo>
                  <a:cubicBezTo>
                    <a:pt x="3241" y="5324"/>
                    <a:pt x="3082" y="5552"/>
                    <a:pt x="2922" y="5803"/>
                  </a:cubicBezTo>
                  <a:cubicBezTo>
                    <a:pt x="2853" y="5917"/>
                    <a:pt x="2853" y="6054"/>
                    <a:pt x="2899" y="6146"/>
                  </a:cubicBezTo>
                  <a:cubicBezTo>
                    <a:pt x="0" y="12422"/>
                    <a:pt x="228" y="20023"/>
                    <a:pt x="4154" y="25821"/>
                  </a:cubicBezTo>
                  <a:cubicBezTo>
                    <a:pt x="6049" y="28628"/>
                    <a:pt x="8674" y="30957"/>
                    <a:pt x="11755" y="32372"/>
                  </a:cubicBezTo>
                  <a:cubicBezTo>
                    <a:pt x="14029" y="33405"/>
                    <a:pt x="16491" y="33918"/>
                    <a:pt x="18964" y="33918"/>
                  </a:cubicBezTo>
                  <a:cubicBezTo>
                    <a:pt x="20041" y="33918"/>
                    <a:pt x="21120" y="33821"/>
                    <a:pt x="22186" y="33627"/>
                  </a:cubicBezTo>
                  <a:cubicBezTo>
                    <a:pt x="25656" y="32988"/>
                    <a:pt x="28920" y="31253"/>
                    <a:pt x="31271" y="28628"/>
                  </a:cubicBezTo>
                  <a:cubicBezTo>
                    <a:pt x="33553" y="26095"/>
                    <a:pt x="35037" y="22854"/>
                    <a:pt x="35516" y="19498"/>
                  </a:cubicBezTo>
                  <a:cubicBezTo>
                    <a:pt x="36018" y="15960"/>
                    <a:pt x="35425" y="12331"/>
                    <a:pt x="33736" y="9158"/>
                  </a:cubicBezTo>
                  <a:cubicBezTo>
                    <a:pt x="32024" y="5940"/>
                    <a:pt x="29171" y="3521"/>
                    <a:pt x="25838" y="2060"/>
                  </a:cubicBezTo>
                  <a:cubicBezTo>
                    <a:pt x="22650" y="628"/>
                    <a:pt x="19131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0"/>
            <p:cNvSpPr/>
            <p:nvPr/>
          </p:nvSpPr>
          <p:spPr>
            <a:xfrm>
              <a:off x="732850" y="343575"/>
              <a:ext cx="575225" cy="578625"/>
            </a:xfrm>
            <a:custGeom>
              <a:avLst/>
              <a:gdLst/>
              <a:ahLst/>
              <a:cxnLst/>
              <a:rect l="l" t="t" r="r" b="b"/>
              <a:pathLst>
                <a:path w="23009" h="23145" extrusionOk="0">
                  <a:moveTo>
                    <a:pt x="8298" y="783"/>
                  </a:moveTo>
                  <a:cubicBezTo>
                    <a:pt x="9182" y="783"/>
                    <a:pt x="10067" y="880"/>
                    <a:pt x="10888" y="1005"/>
                  </a:cubicBezTo>
                  <a:cubicBezTo>
                    <a:pt x="15453" y="1735"/>
                    <a:pt x="19813" y="4406"/>
                    <a:pt x="21388" y="8925"/>
                  </a:cubicBezTo>
                  <a:cubicBezTo>
                    <a:pt x="22141" y="11025"/>
                    <a:pt x="22164" y="13307"/>
                    <a:pt x="21365" y="15385"/>
                  </a:cubicBezTo>
                  <a:cubicBezTo>
                    <a:pt x="20475" y="17621"/>
                    <a:pt x="18763" y="19539"/>
                    <a:pt x="16731" y="20794"/>
                  </a:cubicBezTo>
                  <a:cubicBezTo>
                    <a:pt x="15082" y="21813"/>
                    <a:pt x="13192" y="22396"/>
                    <a:pt x="11281" y="22396"/>
                  </a:cubicBezTo>
                  <a:cubicBezTo>
                    <a:pt x="10838" y="22396"/>
                    <a:pt x="10395" y="22365"/>
                    <a:pt x="9952" y="22301"/>
                  </a:cubicBezTo>
                  <a:cubicBezTo>
                    <a:pt x="7601" y="21958"/>
                    <a:pt x="5570" y="20726"/>
                    <a:pt x="4109" y="18900"/>
                  </a:cubicBezTo>
                  <a:cubicBezTo>
                    <a:pt x="2534" y="16891"/>
                    <a:pt x="1598" y="14335"/>
                    <a:pt x="1279" y="11824"/>
                  </a:cubicBezTo>
                  <a:cubicBezTo>
                    <a:pt x="936" y="9130"/>
                    <a:pt x="1302" y="6346"/>
                    <a:pt x="2603" y="3926"/>
                  </a:cubicBezTo>
                  <a:cubicBezTo>
                    <a:pt x="2648" y="3835"/>
                    <a:pt x="2648" y="3721"/>
                    <a:pt x="2625" y="3630"/>
                  </a:cubicBezTo>
                  <a:cubicBezTo>
                    <a:pt x="2991" y="3036"/>
                    <a:pt x="3447" y="2488"/>
                    <a:pt x="3995" y="2055"/>
                  </a:cubicBezTo>
                  <a:cubicBezTo>
                    <a:pt x="5201" y="1081"/>
                    <a:pt x="6749" y="783"/>
                    <a:pt x="8298" y="783"/>
                  </a:cubicBezTo>
                  <a:close/>
                  <a:moveTo>
                    <a:pt x="8338" y="0"/>
                  </a:moveTo>
                  <a:cubicBezTo>
                    <a:pt x="6771" y="0"/>
                    <a:pt x="5228" y="296"/>
                    <a:pt x="3972" y="1142"/>
                  </a:cubicBezTo>
                  <a:cubicBezTo>
                    <a:pt x="1849" y="2557"/>
                    <a:pt x="845" y="5090"/>
                    <a:pt x="548" y="7533"/>
                  </a:cubicBezTo>
                  <a:cubicBezTo>
                    <a:pt x="548" y="7601"/>
                    <a:pt x="548" y="7647"/>
                    <a:pt x="571" y="7692"/>
                  </a:cubicBezTo>
                  <a:cubicBezTo>
                    <a:pt x="1" y="11322"/>
                    <a:pt x="822" y="15225"/>
                    <a:pt x="2762" y="18283"/>
                  </a:cubicBezTo>
                  <a:cubicBezTo>
                    <a:pt x="4041" y="20315"/>
                    <a:pt x="5889" y="21935"/>
                    <a:pt x="8195" y="22666"/>
                  </a:cubicBezTo>
                  <a:cubicBezTo>
                    <a:pt x="9203" y="22990"/>
                    <a:pt x="10245" y="23145"/>
                    <a:pt x="11285" y="23145"/>
                  </a:cubicBezTo>
                  <a:cubicBezTo>
                    <a:pt x="12810" y="23145"/>
                    <a:pt x="14329" y="22811"/>
                    <a:pt x="15727" y="22186"/>
                  </a:cubicBezTo>
                  <a:cubicBezTo>
                    <a:pt x="18078" y="21137"/>
                    <a:pt x="20087" y="19310"/>
                    <a:pt x="21365" y="17096"/>
                  </a:cubicBezTo>
                  <a:cubicBezTo>
                    <a:pt x="22598" y="14974"/>
                    <a:pt x="23008" y="12531"/>
                    <a:pt x="22506" y="10135"/>
                  </a:cubicBezTo>
                  <a:cubicBezTo>
                    <a:pt x="21502" y="5113"/>
                    <a:pt x="17188" y="1689"/>
                    <a:pt x="12395" y="525"/>
                  </a:cubicBezTo>
                  <a:cubicBezTo>
                    <a:pt x="11148" y="235"/>
                    <a:pt x="9733" y="0"/>
                    <a:pt x="8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0"/>
            <p:cNvSpPr/>
            <p:nvPr/>
          </p:nvSpPr>
          <p:spPr>
            <a:xfrm>
              <a:off x="880650" y="510075"/>
              <a:ext cx="292175" cy="273000"/>
            </a:xfrm>
            <a:custGeom>
              <a:avLst/>
              <a:gdLst/>
              <a:ahLst/>
              <a:cxnLst/>
              <a:rect l="l" t="t" r="r" b="b"/>
              <a:pathLst>
                <a:path w="11687" h="10920" extrusionOk="0">
                  <a:moveTo>
                    <a:pt x="4317" y="761"/>
                  </a:moveTo>
                  <a:cubicBezTo>
                    <a:pt x="4961" y="761"/>
                    <a:pt x="5585" y="846"/>
                    <a:pt x="6072" y="964"/>
                  </a:cubicBezTo>
                  <a:cubicBezTo>
                    <a:pt x="8035" y="1443"/>
                    <a:pt x="10021" y="2767"/>
                    <a:pt x="10546" y="4821"/>
                  </a:cubicBezTo>
                  <a:cubicBezTo>
                    <a:pt x="11071" y="6876"/>
                    <a:pt x="9450" y="8588"/>
                    <a:pt x="7784" y="9478"/>
                  </a:cubicBezTo>
                  <a:cubicBezTo>
                    <a:pt x="6975" y="9918"/>
                    <a:pt x="6084" y="10170"/>
                    <a:pt x="5215" y="10170"/>
                  </a:cubicBezTo>
                  <a:cubicBezTo>
                    <a:pt x="4146" y="10170"/>
                    <a:pt x="3111" y="9788"/>
                    <a:pt x="2306" y="8907"/>
                  </a:cubicBezTo>
                  <a:cubicBezTo>
                    <a:pt x="617" y="7035"/>
                    <a:pt x="776" y="4365"/>
                    <a:pt x="1256" y="2060"/>
                  </a:cubicBezTo>
                  <a:cubicBezTo>
                    <a:pt x="1795" y="1071"/>
                    <a:pt x="3090" y="761"/>
                    <a:pt x="4317" y="761"/>
                  </a:cubicBezTo>
                  <a:close/>
                  <a:moveTo>
                    <a:pt x="4342" y="0"/>
                  </a:moveTo>
                  <a:cubicBezTo>
                    <a:pt x="3023" y="0"/>
                    <a:pt x="1677" y="327"/>
                    <a:pt x="890" y="1238"/>
                  </a:cubicBezTo>
                  <a:cubicBezTo>
                    <a:pt x="754" y="1238"/>
                    <a:pt x="617" y="1329"/>
                    <a:pt x="594" y="1512"/>
                  </a:cubicBezTo>
                  <a:cubicBezTo>
                    <a:pt x="571" y="1603"/>
                    <a:pt x="548" y="1694"/>
                    <a:pt x="525" y="1786"/>
                  </a:cubicBezTo>
                  <a:cubicBezTo>
                    <a:pt x="457" y="1945"/>
                    <a:pt x="388" y="2105"/>
                    <a:pt x="343" y="2288"/>
                  </a:cubicBezTo>
                  <a:cubicBezTo>
                    <a:pt x="297" y="2402"/>
                    <a:pt x="320" y="2516"/>
                    <a:pt x="388" y="2585"/>
                  </a:cubicBezTo>
                  <a:cubicBezTo>
                    <a:pt x="0" y="4821"/>
                    <a:pt x="46" y="7195"/>
                    <a:pt x="1484" y="9090"/>
                  </a:cubicBezTo>
                  <a:cubicBezTo>
                    <a:pt x="2442" y="10342"/>
                    <a:pt x="3818" y="10919"/>
                    <a:pt x="5257" y="10919"/>
                  </a:cubicBezTo>
                  <a:cubicBezTo>
                    <a:pt x="6047" y="10919"/>
                    <a:pt x="6855" y="10745"/>
                    <a:pt x="7624" y="10414"/>
                  </a:cubicBezTo>
                  <a:cubicBezTo>
                    <a:pt x="9678" y="9501"/>
                    <a:pt x="11687" y="7538"/>
                    <a:pt x="11367" y="5118"/>
                  </a:cubicBezTo>
                  <a:cubicBezTo>
                    <a:pt x="11071" y="2744"/>
                    <a:pt x="8925" y="1010"/>
                    <a:pt x="6734" y="348"/>
                  </a:cubicBezTo>
                  <a:cubicBezTo>
                    <a:pt x="6057" y="140"/>
                    <a:pt x="5205" y="0"/>
                    <a:pt x="4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0"/>
            <p:cNvSpPr/>
            <p:nvPr/>
          </p:nvSpPr>
          <p:spPr>
            <a:xfrm>
              <a:off x="1022725" y="649425"/>
              <a:ext cx="600" cy="600"/>
            </a:xfrm>
            <a:custGeom>
              <a:avLst/>
              <a:gdLst/>
              <a:ahLst/>
              <a:cxnLst/>
              <a:rect l="l" t="t" r="r" b="b"/>
              <a:pathLst>
                <a:path w="24" h="24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23"/>
                    <a:pt x="1" y="23"/>
                    <a:pt x="1" y="23"/>
                  </a:cubicBezTo>
                  <a:cubicBezTo>
                    <a:pt x="24" y="23"/>
                    <a:pt x="24" y="23"/>
                    <a:pt x="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0"/>
            <p:cNvSpPr/>
            <p:nvPr/>
          </p:nvSpPr>
          <p:spPr>
            <a:xfrm>
              <a:off x="1025575" y="63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0"/>
            <p:cNvSpPr/>
            <p:nvPr/>
          </p:nvSpPr>
          <p:spPr>
            <a:xfrm>
              <a:off x="963950" y="606625"/>
              <a:ext cx="82775" cy="69900"/>
            </a:xfrm>
            <a:custGeom>
              <a:avLst/>
              <a:gdLst/>
              <a:ahLst/>
              <a:cxnLst/>
              <a:rect l="l" t="t" r="r" b="b"/>
              <a:pathLst>
                <a:path w="3311" h="2796" extrusionOk="0">
                  <a:moveTo>
                    <a:pt x="1644" y="754"/>
                  </a:moveTo>
                  <a:cubicBezTo>
                    <a:pt x="1667" y="777"/>
                    <a:pt x="1713" y="777"/>
                    <a:pt x="1736" y="777"/>
                  </a:cubicBezTo>
                  <a:cubicBezTo>
                    <a:pt x="1781" y="800"/>
                    <a:pt x="1850" y="822"/>
                    <a:pt x="1918" y="845"/>
                  </a:cubicBezTo>
                  <a:cubicBezTo>
                    <a:pt x="1964" y="868"/>
                    <a:pt x="1987" y="891"/>
                    <a:pt x="2032" y="891"/>
                  </a:cubicBezTo>
                  <a:cubicBezTo>
                    <a:pt x="2078" y="914"/>
                    <a:pt x="2101" y="937"/>
                    <a:pt x="2146" y="982"/>
                  </a:cubicBezTo>
                  <a:cubicBezTo>
                    <a:pt x="2192" y="1005"/>
                    <a:pt x="2260" y="1028"/>
                    <a:pt x="2306" y="1074"/>
                  </a:cubicBezTo>
                  <a:cubicBezTo>
                    <a:pt x="2329" y="1096"/>
                    <a:pt x="2352" y="1119"/>
                    <a:pt x="2397" y="1142"/>
                  </a:cubicBezTo>
                  <a:cubicBezTo>
                    <a:pt x="2420" y="1165"/>
                    <a:pt x="2443" y="1188"/>
                    <a:pt x="2443" y="1211"/>
                  </a:cubicBezTo>
                  <a:cubicBezTo>
                    <a:pt x="2466" y="1211"/>
                    <a:pt x="2466" y="1233"/>
                    <a:pt x="2466" y="1233"/>
                  </a:cubicBezTo>
                  <a:cubicBezTo>
                    <a:pt x="2466" y="1242"/>
                    <a:pt x="2469" y="1250"/>
                    <a:pt x="2473" y="1257"/>
                  </a:cubicBezTo>
                  <a:lnTo>
                    <a:pt x="2473" y="1257"/>
                  </a:lnTo>
                  <a:cubicBezTo>
                    <a:pt x="2471" y="1256"/>
                    <a:pt x="2468" y="1256"/>
                    <a:pt x="2466" y="1256"/>
                  </a:cubicBezTo>
                  <a:cubicBezTo>
                    <a:pt x="2489" y="1279"/>
                    <a:pt x="2489" y="1279"/>
                    <a:pt x="2489" y="1302"/>
                  </a:cubicBezTo>
                  <a:cubicBezTo>
                    <a:pt x="2489" y="1325"/>
                    <a:pt x="2512" y="1325"/>
                    <a:pt x="2512" y="1347"/>
                  </a:cubicBezTo>
                  <a:cubicBezTo>
                    <a:pt x="2512" y="1370"/>
                    <a:pt x="2512" y="1393"/>
                    <a:pt x="2512" y="1393"/>
                  </a:cubicBezTo>
                  <a:cubicBezTo>
                    <a:pt x="2512" y="1416"/>
                    <a:pt x="2512" y="1416"/>
                    <a:pt x="2512" y="1439"/>
                  </a:cubicBezTo>
                  <a:cubicBezTo>
                    <a:pt x="2512" y="1484"/>
                    <a:pt x="2489" y="1507"/>
                    <a:pt x="2489" y="1530"/>
                  </a:cubicBezTo>
                  <a:cubicBezTo>
                    <a:pt x="2480" y="1539"/>
                    <a:pt x="2471" y="1555"/>
                    <a:pt x="2466" y="1567"/>
                  </a:cubicBezTo>
                  <a:lnTo>
                    <a:pt x="2466" y="1567"/>
                  </a:lnTo>
                  <a:cubicBezTo>
                    <a:pt x="2460" y="1576"/>
                    <a:pt x="2455" y="1587"/>
                    <a:pt x="2443" y="1599"/>
                  </a:cubicBezTo>
                  <a:cubicBezTo>
                    <a:pt x="2420" y="1644"/>
                    <a:pt x="2397" y="1667"/>
                    <a:pt x="2375" y="1713"/>
                  </a:cubicBezTo>
                  <a:cubicBezTo>
                    <a:pt x="2375" y="1735"/>
                    <a:pt x="2352" y="1735"/>
                    <a:pt x="2352" y="1735"/>
                  </a:cubicBezTo>
                  <a:cubicBezTo>
                    <a:pt x="2352" y="1758"/>
                    <a:pt x="2329" y="1758"/>
                    <a:pt x="2329" y="1781"/>
                  </a:cubicBezTo>
                  <a:cubicBezTo>
                    <a:pt x="2306" y="1804"/>
                    <a:pt x="2260" y="1827"/>
                    <a:pt x="2238" y="1850"/>
                  </a:cubicBezTo>
                  <a:cubicBezTo>
                    <a:pt x="2238" y="1872"/>
                    <a:pt x="2192" y="1895"/>
                    <a:pt x="2169" y="1895"/>
                  </a:cubicBezTo>
                  <a:cubicBezTo>
                    <a:pt x="2124" y="1918"/>
                    <a:pt x="2101" y="1941"/>
                    <a:pt x="2055" y="1964"/>
                  </a:cubicBezTo>
                  <a:cubicBezTo>
                    <a:pt x="2009" y="1987"/>
                    <a:pt x="1964" y="1987"/>
                    <a:pt x="1941" y="2009"/>
                  </a:cubicBezTo>
                  <a:cubicBezTo>
                    <a:pt x="1895" y="2009"/>
                    <a:pt x="1850" y="2032"/>
                    <a:pt x="1804" y="2032"/>
                  </a:cubicBezTo>
                  <a:lnTo>
                    <a:pt x="1530" y="2032"/>
                  </a:lnTo>
                  <a:cubicBezTo>
                    <a:pt x="1507" y="2032"/>
                    <a:pt x="1484" y="2032"/>
                    <a:pt x="1462" y="2009"/>
                  </a:cubicBezTo>
                  <a:cubicBezTo>
                    <a:pt x="1416" y="2009"/>
                    <a:pt x="1370" y="1987"/>
                    <a:pt x="1325" y="1987"/>
                  </a:cubicBezTo>
                  <a:cubicBezTo>
                    <a:pt x="1325" y="1987"/>
                    <a:pt x="1302" y="1964"/>
                    <a:pt x="1279" y="1964"/>
                  </a:cubicBezTo>
                  <a:cubicBezTo>
                    <a:pt x="1279" y="1964"/>
                    <a:pt x="1256" y="1964"/>
                    <a:pt x="1256" y="1941"/>
                  </a:cubicBezTo>
                  <a:cubicBezTo>
                    <a:pt x="1211" y="1918"/>
                    <a:pt x="1165" y="1895"/>
                    <a:pt x="1119" y="1872"/>
                  </a:cubicBezTo>
                  <a:cubicBezTo>
                    <a:pt x="1096" y="1850"/>
                    <a:pt x="1074" y="1827"/>
                    <a:pt x="1051" y="1804"/>
                  </a:cubicBezTo>
                  <a:cubicBezTo>
                    <a:pt x="1051" y="1804"/>
                    <a:pt x="1028" y="1781"/>
                    <a:pt x="1005" y="1758"/>
                  </a:cubicBezTo>
                  <a:cubicBezTo>
                    <a:pt x="1005" y="1758"/>
                    <a:pt x="1005" y="1735"/>
                    <a:pt x="1005" y="1735"/>
                  </a:cubicBezTo>
                  <a:cubicBezTo>
                    <a:pt x="982" y="1690"/>
                    <a:pt x="959" y="1644"/>
                    <a:pt x="914" y="1599"/>
                  </a:cubicBezTo>
                  <a:cubicBezTo>
                    <a:pt x="914" y="1576"/>
                    <a:pt x="914" y="1530"/>
                    <a:pt x="891" y="1507"/>
                  </a:cubicBezTo>
                  <a:cubicBezTo>
                    <a:pt x="891" y="1484"/>
                    <a:pt x="891" y="1462"/>
                    <a:pt x="868" y="1439"/>
                  </a:cubicBezTo>
                  <a:cubicBezTo>
                    <a:pt x="868" y="1439"/>
                    <a:pt x="868" y="1439"/>
                    <a:pt x="868" y="1416"/>
                  </a:cubicBezTo>
                  <a:cubicBezTo>
                    <a:pt x="868" y="1370"/>
                    <a:pt x="868" y="1325"/>
                    <a:pt x="868" y="1279"/>
                  </a:cubicBezTo>
                  <a:cubicBezTo>
                    <a:pt x="868" y="1279"/>
                    <a:pt x="868" y="1256"/>
                    <a:pt x="868" y="1256"/>
                  </a:cubicBezTo>
                  <a:cubicBezTo>
                    <a:pt x="868" y="1233"/>
                    <a:pt x="891" y="1188"/>
                    <a:pt x="891" y="1188"/>
                  </a:cubicBezTo>
                  <a:cubicBezTo>
                    <a:pt x="891" y="1165"/>
                    <a:pt x="891" y="1165"/>
                    <a:pt x="891" y="1165"/>
                  </a:cubicBezTo>
                  <a:cubicBezTo>
                    <a:pt x="982" y="1142"/>
                    <a:pt x="1074" y="1074"/>
                    <a:pt x="1119" y="982"/>
                  </a:cubicBezTo>
                  <a:cubicBezTo>
                    <a:pt x="1119" y="959"/>
                    <a:pt x="1142" y="937"/>
                    <a:pt x="1142" y="914"/>
                  </a:cubicBezTo>
                  <a:cubicBezTo>
                    <a:pt x="1165" y="891"/>
                    <a:pt x="1188" y="891"/>
                    <a:pt x="1188" y="868"/>
                  </a:cubicBezTo>
                  <a:cubicBezTo>
                    <a:pt x="1188" y="868"/>
                    <a:pt x="1233" y="845"/>
                    <a:pt x="1233" y="845"/>
                  </a:cubicBezTo>
                  <a:cubicBezTo>
                    <a:pt x="1256" y="822"/>
                    <a:pt x="1256" y="822"/>
                    <a:pt x="1256" y="822"/>
                  </a:cubicBezTo>
                  <a:cubicBezTo>
                    <a:pt x="1279" y="822"/>
                    <a:pt x="1302" y="800"/>
                    <a:pt x="1325" y="800"/>
                  </a:cubicBezTo>
                  <a:cubicBezTo>
                    <a:pt x="1347" y="777"/>
                    <a:pt x="1393" y="777"/>
                    <a:pt x="1416" y="754"/>
                  </a:cubicBezTo>
                  <a:close/>
                  <a:moveTo>
                    <a:pt x="1520" y="1"/>
                  </a:moveTo>
                  <a:cubicBezTo>
                    <a:pt x="1433" y="1"/>
                    <a:pt x="1345" y="8"/>
                    <a:pt x="1256" y="24"/>
                  </a:cubicBezTo>
                  <a:cubicBezTo>
                    <a:pt x="1005" y="69"/>
                    <a:pt x="754" y="206"/>
                    <a:pt x="594" y="412"/>
                  </a:cubicBezTo>
                  <a:cubicBezTo>
                    <a:pt x="503" y="434"/>
                    <a:pt x="412" y="480"/>
                    <a:pt x="343" y="571"/>
                  </a:cubicBezTo>
                  <a:cubicBezTo>
                    <a:pt x="1" y="1028"/>
                    <a:pt x="46" y="1713"/>
                    <a:pt x="366" y="2169"/>
                  </a:cubicBezTo>
                  <a:cubicBezTo>
                    <a:pt x="680" y="2595"/>
                    <a:pt x="1175" y="2795"/>
                    <a:pt x="1679" y="2795"/>
                  </a:cubicBezTo>
                  <a:cubicBezTo>
                    <a:pt x="1797" y="2795"/>
                    <a:pt x="1915" y="2784"/>
                    <a:pt x="2032" y="2763"/>
                  </a:cubicBezTo>
                  <a:cubicBezTo>
                    <a:pt x="2580" y="2648"/>
                    <a:pt x="3082" y="2238"/>
                    <a:pt x="3242" y="1667"/>
                  </a:cubicBezTo>
                  <a:cubicBezTo>
                    <a:pt x="3310" y="1393"/>
                    <a:pt x="3265" y="1074"/>
                    <a:pt x="3105" y="822"/>
                  </a:cubicBezTo>
                  <a:cubicBezTo>
                    <a:pt x="2922" y="549"/>
                    <a:pt x="2626" y="343"/>
                    <a:pt x="2352" y="206"/>
                  </a:cubicBezTo>
                  <a:cubicBezTo>
                    <a:pt x="2088" y="83"/>
                    <a:pt x="1811" y="1"/>
                    <a:pt x="15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5"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32"/>
          <p:cNvSpPr/>
          <p:nvPr/>
        </p:nvSpPr>
        <p:spPr>
          <a:xfrm rot="10800000">
            <a:off x="-50054" y="-25220"/>
            <a:ext cx="5946200" cy="1373150"/>
          </a:xfrm>
          <a:custGeom>
            <a:avLst/>
            <a:gdLst/>
            <a:ahLst/>
            <a:cxnLst/>
            <a:rect l="l" t="t" r="r" b="b"/>
            <a:pathLst>
              <a:path w="237848" h="54926" extrusionOk="0">
                <a:moveTo>
                  <a:pt x="1" y="54925"/>
                </a:moveTo>
                <a:cubicBezTo>
                  <a:pt x="1" y="54925"/>
                  <a:pt x="9028" y="0"/>
                  <a:pt x="93954" y="2736"/>
                </a:cubicBezTo>
                <a:cubicBezTo>
                  <a:pt x="166873" y="5107"/>
                  <a:pt x="178089" y="40366"/>
                  <a:pt x="237057" y="22615"/>
                </a:cubicBezTo>
                <a:lnTo>
                  <a:pt x="237847" y="54378"/>
                </a:lnTo>
                <a:close/>
              </a:path>
            </a:pathLst>
          </a:custGeom>
          <a:solidFill>
            <a:srgbClr val="E3D6C9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0" name="Google Shape;1560;p32"/>
          <p:cNvGrpSpPr/>
          <p:nvPr/>
        </p:nvGrpSpPr>
        <p:grpSpPr>
          <a:xfrm rot="1306680">
            <a:off x="8237594" y="-154527"/>
            <a:ext cx="1067667" cy="1029019"/>
            <a:chOff x="4445375" y="3754025"/>
            <a:chExt cx="1067700" cy="1029050"/>
          </a:xfrm>
        </p:grpSpPr>
        <p:sp>
          <p:nvSpPr>
            <p:cNvPr id="1561" name="Google Shape;1561;p32"/>
            <p:cNvSpPr/>
            <p:nvPr/>
          </p:nvSpPr>
          <p:spPr>
            <a:xfrm>
              <a:off x="4445375" y="3754025"/>
              <a:ext cx="1067700" cy="1029050"/>
            </a:xfrm>
            <a:custGeom>
              <a:avLst/>
              <a:gdLst/>
              <a:ahLst/>
              <a:cxnLst/>
              <a:rect l="l" t="t" r="r" b="b"/>
              <a:pathLst>
                <a:path w="42708" h="41162" extrusionOk="0">
                  <a:moveTo>
                    <a:pt x="18268" y="754"/>
                  </a:moveTo>
                  <a:cubicBezTo>
                    <a:pt x="21180" y="754"/>
                    <a:pt x="24101" y="1353"/>
                    <a:pt x="26844" y="2291"/>
                  </a:cubicBezTo>
                  <a:cubicBezTo>
                    <a:pt x="30975" y="3684"/>
                    <a:pt x="35083" y="5807"/>
                    <a:pt x="37594" y="9481"/>
                  </a:cubicBezTo>
                  <a:cubicBezTo>
                    <a:pt x="38850" y="11307"/>
                    <a:pt x="39717" y="13362"/>
                    <a:pt x="40356" y="15462"/>
                  </a:cubicBezTo>
                  <a:cubicBezTo>
                    <a:pt x="41018" y="17539"/>
                    <a:pt x="41429" y="19684"/>
                    <a:pt x="41520" y="21876"/>
                  </a:cubicBezTo>
                  <a:cubicBezTo>
                    <a:pt x="41703" y="26098"/>
                    <a:pt x="40539" y="30252"/>
                    <a:pt x="37708" y="33448"/>
                  </a:cubicBezTo>
                  <a:cubicBezTo>
                    <a:pt x="35038" y="36461"/>
                    <a:pt x="31363" y="38469"/>
                    <a:pt x="27551" y="39565"/>
                  </a:cubicBezTo>
                  <a:cubicBezTo>
                    <a:pt x="25655" y="40107"/>
                    <a:pt x="23718" y="40389"/>
                    <a:pt x="21791" y="40389"/>
                  </a:cubicBezTo>
                  <a:cubicBezTo>
                    <a:pt x="19334" y="40389"/>
                    <a:pt x="16891" y="39931"/>
                    <a:pt x="14564" y="38972"/>
                  </a:cubicBezTo>
                  <a:cubicBezTo>
                    <a:pt x="10706" y="37374"/>
                    <a:pt x="7419" y="34544"/>
                    <a:pt x="5182" y="31028"/>
                  </a:cubicBezTo>
                  <a:cubicBezTo>
                    <a:pt x="823" y="24158"/>
                    <a:pt x="229" y="14686"/>
                    <a:pt x="4635" y="7678"/>
                  </a:cubicBezTo>
                  <a:cubicBezTo>
                    <a:pt x="5160" y="6811"/>
                    <a:pt x="5776" y="5989"/>
                    <a:pt x="6461" y="5236"/>
                  </a:cubicBezTo>
                  <a:cubicBezTo>
                    <a:pt x="6483" y="5236"/>
                    <a:pt x="6483" y="5213"/>
                    <a:pt x="6506" y="5190"/>
                  </a:cubicBezTo>
                  <a:cubicBezTo>
                    <a:pt x="8424" y="3341"/>
                    <a:pt x="10866" y="2063"/>
                    <a:pt x="13445" y="1356"/>
                  </a:cubicBezTo>
                  <a:cubicBezTo>
                    <a:pt x="15029" y="939"/>
                    <a:pt x="16647" y="754"/>
                    <a:pt x="18268" y="754"/>
                  </a:cubicBezTo>
                  <a:close/>
                  <a:moveTo>
                    <a:pt x="18378" y="0"/>
                  </a:moveTo>
                  <a:cubicBezTo>
                    <a:pt x="17616" y="0"/>
                    <a:pt x="16853" y="40"/>
                    <a:pt x="16093" y="123"/>
                  </a:cubicBezTo>
                  <a:cubicBezTo>
                    <a:pt x="12098" y="534"/>
                    <a:pt x="8150" y="2246"/>
                    <a:pt x="5388" y="5236"/>
                  </a:cubicBezTo>
                  <a:cubicBezTo>
                    <a:pt x="4703" y="5943"/>
                    <a:pt x="4132" y="6742"/>
                    <a:pt x="3630" y="7587"/>
                  </a:cubicBezTo>
                  <a:cubicBezTo>
                    <a:pt x="3562" y="7701"/>
                    <a:pt x="3562" y="7815"/>
                    <a:pt x="3607" y="7906"/>
                  </a:cubicBezTo>
                  <a:cubicBezTo>
                    <a:pt x="1" y="14183"/>
                    <a:pt x="69" y="22286"/>
                    <a:pt x="3105" y="28814"/>
                  </a:cubicBezTo>
                  <a:cubicBezTo>
                    <a:pt x="4931" y="32718"/>
                    <a:pt x="7853" y="36073"/>
                    <a:pt x="11551" y="38287"/>
                  </a:cubicBezTo>
                  <a:cubicBezTo>
                    <a:pt x="14671" y="40163"/>
                    <a:pt x="18229" y="41162"/>
                    <a:pt x="21856" y="41162"/>
                  </a:cubicBezTo>
                  <a:cubicBezTo>
                    <a:pt x="22687" y="41162"/>
                    <a:pt x="23522" y="41109"/>
                    <a:pt x="24356" y="41003"/>
                  </a:cubicBezTo>
                  <a:cubicBezTo>
                    <a:pt x="28647" y="40432"/>
                    <a:pt x="32915" y="38675"/>
                    <a:pt x="36270" y="35890"/>
                  </a:cubicBezTo>
                  <a:cubicBezTo>
                    <a:pt x="39580" y="33151"/>
                    <a:pt x="41657" y="29385"/>
                    <a:pt x="42182" y="25117"/>
                  </a:cubicBezTo>
                  <a:cubicBezTo>
                    <a:pt x="42707" y="20620"/>
                    <a:pt x="41657" y="15895"/>
                    <a:pt x="39763" y="11810"/>
                  </a:cubicBezTo>
                  <a:cubicBezTo>
                    <a:pt x="38804" y="9732"/>
                    <a:pt x="37526" y="7838"/>
                    <a:pt x="35814" y="6309"/>
                  </a:cubicBezTo>
                  <a:cubicBezTo>
                    <a:pt x="34148" y="4802"/>
                    <a:pt x="32185" y="3661"/>
                    <a:pt x="30130" y="2748"/>
                  </a:cubicBezTo>
                  <a:cubicBezTo>
                    <a:pt x="26462" y="1115"/>
                    <a:pt x="22422" y="0"/>
                    <a:pt x="18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2"/>
            <p:cNvSpPr/>
            <p:nvPr/>
          </p:nvSpPr>
          <p:spPr>
            <a:xfrm>
              <a:off x="4525850" y="3828875"/>
              <a:ext cx="901050" cy="847950"/>
            </a:xfrm>
            <a:custGeom>
              <a:avLst/>
              <a:gdLst/>
              <a:ahLst/>
              <a:cxnLst/>
              <a:rect l="l" t="t" r="r" b="b"/>
              <a:pathLst>
                <a:path w="36042" h="33918" extrusionOk="0">
                  <a:moveTo>
                    <a:pt x="15729" y="732"/>
                  </a:moveTo>
                  <a:cubicBezTo>
                    <a:pt x="18305" y="732"/>
                    <a:pt x="20906" y="1153"/>
                    <a:pt x="23328" y="1922"/>
                  </a:cubicBezTo>
                  <a:cubicBezTo>
                    <a:pt x="26546" y="2927"/>
                    <a:pt x="29536" y="4707"/>
                    <a:pt x="31659" y="7355"/>
                  </a:cubicBezTo>
                  <a:cubicBezTo>
                    <a:pt x="33873" y="10139"/>
                    <a:pt x="34992" y="13746"/>
                    <a:pt x="34946" y="17284"/>
                  </a:cubicBezTo>
                  <a:cubicBezTo>
                    <a:pt x="34832" y="23926"/>
                    <a:pt x="30678" y="30157"/>
                    <a:pt x="24309" y="32303"/>
                  </a:cubicBezTo>
                  <a:cubicBezTo>
                    <a:pt x="22589" y="32880"/>
                    <a:pt x="20779" y="33172"/>
                    <a:pt x="18968" y="33172"/>
                  </a:cubicBezTo>
                  <a:cubicBezTo>
                    <a:pt x="17343" y="33172"/>
                    <a:pt x="15717" y="32937"/>
                    <a:pt x="14152" y="32463"/>
                  </a:cubicBezTo>
                  <a:cubicBezTo>
                    <a:pt x="11048" y="31527"/>
                    <a:pt x="8263" y="29632"/>
                    <a:pt x="6140" y="27167"/>
                  </a:cubicBezTo>
                  <a:cubicBezTo>
                    <a:pt x="1461" y="21757"/>
                    <a:pt x="525" y="14065"/>
                    <a:pt x="3127" y="7492"/>
                  </a:cubicBezTo>
                  <a:cubicBezTo>
                    <a:pt x="3401" y="6807"/>
                    <a:pt x="3721" y="6145"/>
                    <a:pt x="4063" y="5506"/>
                  </a:cubicBezTo>
                  <a:cubicBezTo>
                    <a:pt x="6072" y="2881"/>
                    <a:pt x="9245" y="1443"/>
                    <a:pt x="12486" y="964"/>
                  </a:cubicBezTo>
                  <a:cubicBezTo>
                    <a:pt x="13552" y="808"/>
                    <a:pt x="14638" y="732"/>
                    <a:pt x="15729" y="732"/>
                  </a:cubicBezTo>
                  <a:close/>
                  <a:moveTo>
                    <a:pt x="15639" y="0"/>
                  </a:moveTo>
                  <a:cubicBezTo>
                    <a:pt x="15463" y="0"/>
                    <a:pt x="15287" y="2"/>
                    <a:pt x="15111" y="5"/>
                  </a:cubicBezTo>
                  <a:cubicBezTo>
                    <a:pt x="11299" y="73"/>
                    <a:pt x="7373" y="1101"/>
                    <a:pt x="4565" y="3794"/>
                  </a:cubicBezTo>
                  <a:cubicBezTo>
                    <a:pt x="4360" y="3999"/>
                    <a:pt x="4155" y="4205"/>
                    <a:pt x="3972" y="4433"/>
                  </a:cubicBezTo>
                  <a:cubicBezTo>
                    <a:pt x="3858" y="4433"/>
                    <a:pt x="3767" y="4479"/>
                    <a:pt x="3698" y="4593"/>
                  </a:cubicBezTo>
                  <a:cubicBezTo>
                    <a:pt x="3607" y="4753"/>
                    <a:pt x="3515" y="4935"/>
                    <a:pt x="3424" y="5095"/>
                  </a:cubicBezTo>
                  <a:cubicBezTo>
                    <a:pt x="3264" y="5323"/>
                    <a:pt x="3082" y="5552"/>
                    <a:pt x="2922" y="5803"/>
                  </a:cubicBezTo>
                  <a:cubicBezTo>
                    <a:pt x="2854" y="5917"/>
                    <a:pt x="2854" y="6054"/>
                    <a:pt x="2899" y="6145"/>
                  </a:cubicBezTo>
                  <a:cubicBezTo>
                    <a:pt x="0" y="12422"/>
                    <a:pt x="229" y="20023"/>
                    <a:pt x="4155" y="25843"/>
                  </a:cubicBezTo>
                  <a:cubicBezTo>
                    <a:pt x="6049" y="28628"/>
                    <a:pt x="8674" y="30956"/>
                    <a:pt x="11755" y="32371"/>
                  </a:cubicBezTo>
                  <a:cubicBezTo>
                    <a:pt x="14029" y="33405"/>
                    <a:pt x="16491" y="33918"/>
                    <a:pt x="18965" y="33918"/>
                  </a:cubicBezTo>
                  <a:cubicBezTo>
                    <a:pt x="20041" y="33918"/>
                    <a:pt x="21120" y="33820"/>
                    <a:pt x="22187" y="33627"/>
                  </a:cubicBezTo>
                  <a:cubicBezTo>
                    <a:pt x="25656" y="32988"/>
                    <a:pt x="28920" y="31253"/>
                    <a:pt x="31271" y="28628"/>
                  </a:cubicBezTo>
                  <a:cubicBezTo>
                    <a:pt x="33554" y="26094"/>
                    <a:pt x="35037" y="22876"/>
                    <a:pt x="35517" y="19498"/>
                  </a:cubicBezTo>
                  <a:cubicBezTo>
                    <a:pt x="36042" y="15960"/>
                    <a:pt x="35425" y="12331"/>
                    <a:pt x="33736" y="9181"/>
                  </a:cubicBezTo>
                  <a:cubicBezTo>
                    <a:pt x="32024" y="5940"/>
                    <a:pt x="29171" y="3520"/>
                    <a:pt x="25839" y="2059"/>
                  </a:cubicBezTo>
                  <a:cubicBezTo>
                    <a:pt x="22645" y="647"/>
                    <a:pt x="19120" y="0"/>
                    <a:pt x="15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2"/>
            <p:cNvSpPr/>
            <p:nvPr/>
          </p:nvSpPr>
          <p:spPr>
            <a:xfrm>
              <a:off x="4684475" y="3927800"/>
              <a:ext cx="575225" cy="578550"/>
            </a:xfrm>
            <a:custGeom>
              <a:avLst/>
              <a:gdLst/>
              <a:ahLst/>
              <a:cxnLst/>
              <a:rect l="l" t="t" r="r" b="b"/>
              <a:pathLst>
                <a:path w="23009" h="23142" extrusionOk="0">
                  <a:moveTo>
                    <a:pt x="8298" y="779"/>
                  </a:moveTo>
                  <a:cubicBezTo>
                    <a:pt x="9182" y="779"/>
                    <a:pt x="10067" y="877"/>
                    <a:pt x="10888" y="1001"/>
                  </a:cubicBezTo>
                  <a:cubicBezTo>
                    <a:pt x="15454" y="1732"/>
                    <a:pt x="19813" y="4402"/>
                    <a:pt x="21388" y="8921"/>
                  </a:cubicBezTo>
                  <a:cubicBezTo>
                    <a:pt x="22141" y="11021"/>
                    <a:pt x="22187" y="13304"/>
                    <a:pt x="21365" y="15381"/>
                  </a:cubicBezTo>
                  <a:cubicBezTo>
                    <a:pt x="20475" y="17618"/>
                    <a:pt x="18763" y="19535"/>
                    <a:pt x="16732" y="20791"/>
                  </a:cubicBezTo>
                  <a:cubicBezTo>
                    <a:pt x="15082" y="21810"/>
                    <a:pt x="13192" y="22393"/>
                    <a:pt x="11281" y="22393"/>
                  </a:cubicBezTo>
                  <a:cubicBezTo>
                    <a:pt x="10839" y="22393"/>
                    <a:pt x="10395" y="22361"/>
                    <a:pt x="9953" y="22297"/>
                  </a:cubicBezTo>
                  <a:cubicBezTo>
                    <a:pt x="7624" y="21955"/>
                    <a:pt x="5570" y="20722"/>
                    <a:pt x="4109" y="18896"/>
                  </a:cubicBezTo>
                  <a:cubicBezTo>
                    <a:pt x="2534" y="16887"/>
                    <a:pt x="1599" y="14331"/>
                    <a:pt x="1279" y="11820"/>
                  </a:cubicBezTo>
                  <a:cubicBezTo>
                    <a:pt x="937" y="9127"/>
                    <a:pt x="1302" y="6342"/>
                    <a:pt x="2603" y="3946"/>
                  </a:cubicBezTo>
                  <a:cubicBezTo>
                    <a:pt x="2671" y="3831"/>
                    <a:pt x="2671" y="3717"/>
                    <a:pt x="2626" y="3626"/>
                  </a:cubicBezTo>
                  <a:cubicBezTo>
                    <a:pt x="3014" y="3033"/>
                    <a:pt x="3447" y="2508"/>
                    <a:pt x="3995" y="2051"/>
                  </a:cubicBezTo>
                  <a:cubicBezTo>
                    <a:pt x="5201" y="1078"/>
                    <a:pt x="6749" y="779"/>
                    <a:pt x="8298" y="779"/>
                  </a:cubicBezTo>
                  <a:close/>
                  <a:moveTo>
                    <a:pt x="8312" y="0"/>
                  </a:moveTo>
                  <a:cubicBezTo>
                    <a:pt x="6754" y="0"/>
                    <a:pt x="5221" y="298"/>
                    <a:pt x="3972" y="1138"/>
                  </a:cubicBezTo>
                  <a:cubicBezTo>
                    <a:pt x="1850" y="2553"/>
                    <a:pt x="845" y="5087"/>
                    <a:pt x="571" y="7529"/>
                  </a:cubicBezTo>
                  <a:cubicBezTo>
                    <a:pt x="549" y="7598"/>
                    <a:pt x="571" y="7643"/>
                    <a:pt x="571" y="7689"/>
                  </a:cubicBezTo>
                  <a:cubicBezTo>
                    <a:pt x="1" y="11318"/>
                    <a:pt x="822" y="15221"/>
                    <a:pt x="2763" y="18280"/>
                  </a:cubicBezTo>
                  <a:cubicBezTo>
                    <a:pt x="4041" y="20311"/>
                    <a:pt x="5890" y="21932"/>
                    <a:pt x="8195" y="22662"/>
                  </a:cubicBezTo>
                  <a:cubicBezTo>
                    <a:pt x="9203" y="22986"/>
                    <a:pt x="10246" y="23141"/>
                    <a:pt x="11287" y="23141"/>
                  </a:cubicBezTo>
                  <a:cubicBezTo>
                    <a:pt x="12814" y="23141"/>
                    <a:pt x="14339" y="22807"/>
                    <a:pt x="15750" y="22183"/>
                  </a:cubicBezTo>
                  <a:cubicBezTo>
                    <a:pt x="18078" y="21133"/>
                    <a:pt x="20087" y="19307"/>
                    <a:pt x="21365" y="17093"/>
                  </a:cubicBezTo>
                  <a:cubicBezTo>
                    <a:pt x="22598" y="14970"/>
                    <a:pt x="23009" y="12528"/>
                    <a:pt x="22529" y="10131"/>
                  </a:cubicBezTo>
                  <a:cubicBezTo>
                    <a:pt x="21502" y="5110"/>
                    <a:pt x="17211" y="1686"/>
                    <a:pt x="12395" y="545"/>
                  </a:cubicBezTo>
                  <a:cubicBezTo>
                    <a:pt x="11140" y="242"/>
                    <a:pt x="9716" y="0"/>
                    <a:pt x="83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2"/>
            <p:cNvSpPr/>
            <p:nvPr/>
          </p:nvSpPr>
          <p:spPr>
            <a:xfrm>
              <a:off x="4832850" y="4094200"/>
              <a:ext cx="292175" cy="273000"/>
            </a:xfrm>
            <a:custGeom>
              <a:avLst/>
              <a:gdLst/>
              <a:ahLst/>
              <a:cxnLst/>
              <a:rect l="l" t="t" r="r" b="b"/>
              <a:pathLst>
                <a:path w="11687" h="10920" extrusionOk="0">
                  <a:moveTo>
                    <a:pt x="4301" y="761"/>
                  </a:moveTo>
                  <a:cubicBezTo>
                    <a:pt x="4948" y="761"/>
                    <a:pt x="5577" y="847"/>
                    <a:pt x="6072" y="964"/>
                  </a:cubicBezTo>
                  <a:cubicBezTo>
                    <a:pt x="8012" y="1444"/>
                    <a:pt x="9998" y="2768"/>
                    <a:pt x="10523" y="4822"/>
                  </a:cubicBezTo>
                  <a:cubicBezTo>
                    <a:pt x="11048" y="6876"/>
                    <a:pt x="9427" y="8588"/>
                    <a:pt x="7761" y="9501"/>
                  </a:cubicBezTo>
                  <a:cubicBezTo>
                    <a:pt x="6957" y="9928"/>
                    <a:pt x="6072" y="10174"/>
                    <a:pt x="5209" y="10174"/>
                  </a:cubicBezTo>
                  <a:cubicBezTo>
                    <a:pt x="4134" y="10174"/>
                    <a:pt x="3093" y="9793"/>
                    <a:pt x="2283" y="8908"/>
                  </a:cubicBezTo>
                  <a:cubicBezTo>
                    <a:pt x="594" y="7036"/>
                    <a:pt x="754" y="4365"/>
                    <a:pt x="1233" y="2060"/>
                  </a:cubicBezTo>
                  <a:cubicBezTo>
                    <a:pt x="1772" y="1072"/>
                    <a:pt x="3067" y="761"/>
                    <a:pt x="4301" y="761"/>
                  </a:cubicBezTo>
                  <a:close/>
                  <a:moveTo>
                    <a:pt x="4332" y="1"/>
                  </a:moveTo>
                  <a:cubicBezTo>
                    <a:pt x="3014" y="1"/>
                    <a:pt x="1677" y="328"/>
                    <a:pt x="891" y="1238"/>
                  </a:cubicBezTo>
                  <a:cubicBezTo>
                    <a:pt x="731" y="1261"/>
                    <a:pt x="594" y="1330"/>
                    <a:pt x="571" y="1512"/>
                  </a:cubicBezTo>
                  <a:cubicBezTo>
                    <a:pt x="548" y="1604"/>
                    <a:pt x="525" y="1695"/>
                    <a:pt x="503" y="1786"/>
                  </a:cubicBezTo>
                  <a:cubicBezTo>
                    <a:pt x="434" y="1946"/>
                    <a:pt x="366" y="2106"/>
                    <a:pt x="320" y="2288"/>
                  </a:cubicBezTo>
                  <a:cubicBezTo>
                    <a:pt x="274" y="2402"/>
                    <a:pt x="297" y="2517"/>
                    <a:pt x="366" y="2585"/>
                  </a:cubicBezTo>
                  <a:cubicBezTo>
                    <a:pt x="0" y="4822"/>
                    <a:pt x="23" y="7219"/>
                    <a:pt x="1461" y="9090"/>
                  </a:cubicBezTo>
                  <a:cubicBezTo>
                    <a:pt x="2434" y="10343"/>
                    <a:pt x="3806" y="10920"/>
                    <a:pt x="5239" y="10920"/>
                  </a:cubicBezTo>
                  <a:cubicBezTo>
                    <a:pt x="6027" y="10920"/>
                    <a:pt x="6833" y="10746"/>
                    <a:pt x="7601" y="10414"/>
                  </a:cubicBezTo>
                  <a:cubicBezTo>
                    <a:pt x="9655" y="9524"/>
                    <a:pt x="11687" y="7538"/>
                    <a:pt x="11367" y="5141"/>
                  </a:cubicBezTo>
                  <a:cubicBezTo>
                    <a:pt x="11048" y="2745"/>
                    <a:pt x="8902" y="1033"/>
                    <a:pt x="6734" y="348"/>
                  </a:cubicBezTo>
                  <a:cubicBezTo>
                    <a:pt x="6048" y="141"/>
                    <a:pt x="5194" y="1"/>
                    <a:pt x="43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2"/>
            <p:cNvSpPr/>
            <p:nvPr/>
          </p:nvSpPr>
          <p:spPr>
            <a:xfrm>
              <a:off x="4974375" y="4233575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0"/>
                  </a:moveTo>
                  <a:cubicBezTo>
                    <a:pt x="23" y="23"/>
                    <a:pt x="0" y="23"/>
                    <a:pt x="0" y="23"/>
                  </a:cubicBezTo>
                  <a:cubicBezTo>
                    <a:pt x="23" y="23"/>
                    <a:pt x="23" y="23"/>
                    <a:pt x="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2"/>
            <p:cNvSpPr/>
            <p:nvPr/>
          </p:nvSpPr>
          <p:spPr>
            <a:xfrm>
              <a:off x="4977225" y="42221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1"/>
                  </a:moveTo>
                  <a:cubicBezTo>
                    <a:pt x="0" y="1"/>
                    <a:pt x="0" y="1"/>
                    <a:pt x="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2"/>
            <p:cNvSpPr/>
            <p:nvPr/>
          </p:nvSpPr>
          <p:spPr>
            <a:xfrm>
              <a:off x="4915600" y="4190775"/>
              <a:ext cx="82750" cy="69875"/>
            </a:xfrm>
            <a:custGeom>
              <a:avLst/>
              <a:gdLst/>
              <a:ahLst/>
              <a:cxnLst/>
              <a:rect l="l" t="t" r="r" b="b"/>
              <a:pathLst>
                <a:path w="3310" h="2795" extrusionOk="0">
                  <a:moveTo>
                    <a:pt x="1643" y="753"/>
                  </a:moveTo>
                  <a:cubicBezTo>
                    <a:pt x="1666" y="776"/>
                    <a:pt x="1712" y="776"/>
                    <a:pt x="1735" y="776"/>
                  </a:cubicBezTo>
                  <a:cubicBezTo>
                    <a:pt x="1803" y="799"/>
                    <a:pt x="1849" y="822"/>
                    <a:pt x="1917" y="845"/>
                  </a:cubicBezTo>
                  <a:lnTo>
                    <a:pt x="1940" y="845"/>
                  </a:lnTo>
                  <a:cubicBezTo>
                    <a:pt x="1963" y="868"/>
                    <a:pt x="1986" y="890"/>
                    <a:pt x="2031" y="913"/>
                  </a:cubicBezTo>
                  <a:cubicBezTo>
                    <a:pt x="2077" y="936"/>
                    <a:pt x="2123" y="959"/>
                    <a:pt x="2146" y="982"/>
                  </a:cubicBezTo>
                  <a:cubicBezTo>
                    <a:pt x="2214" y="1005"/>
                    <a:pt x="2260" y="1050"/>
                    <a:pt x="2305" y="1073"/>
                  </a:cubicBezTo>
                  <a:cubicBezTo>
                    <a:pt x="2351" y="1096"/>
                    <a:pt x="2374" y="1119"/>
                    <a:pt x="2397" y="1141"/>
                  </a:cubicBezTo>
                  <a:cubicBezTo>
                    <a:pt x="2420" y="1164"/>
                    <a:pt x="2442" y="1187"/>
                    <a:pt x="2465" y="1210"/>
                  </a:cubicBezTo>
                  <a:cubicBezTo>
                    <a:pt x="2465" y="1233"/>
                    <a:pt x="2465" y="1233"/>
                    <a:pt x="2465" y="1233"/>
                  </a:cubicBezTo>
                  <a:cubicBezTo>
                    <a:pt x="2465" y="1256"/>
                    <a:pt x="2488" y="1278"/>
                    <a:pt x="2488" y="1278"/>
                  </a:cubicBezTo>
                  <a:cubicBezTo>
                    <a:pt x="2488" y="1284"/>
                    <a:pt x="2488" y="1290"/>
                    <a:pt x="2488" y="1301"/>
                  </a:cubicBezTo>
                  <a:cubicBezTo>
                    <a:pt x="2511" y="1324"/>
                    <a:pt x="2511" y="1347"/>
                    <a:pt x="2511" y="1347"/>
                  </a:cubicBezTo>
                  <a:cubicBezTo>
                    <a:pt x="2511" y="1370"/>
                    <a:pt x="2511" y="1393"/>
                    <a:pt x="2511" y="1393"/>
                  </a:cubicBezTo>
                  <a:cubicBezTo>
                    <a:pt x="2511" y="1415"/>
                    <a:pt x="2511" y="1438"/>
                    <a:pt x="2511" y="1438"/>
                  </a:cubicBezTo>
                  <a:cubicBezTo>
                    <a:pt x="2511" y="1438"/>
                    <a:pt x="2511" y="1438"/>
                    <a:pt x="2511" y="1461"/>
                  </a:cubicBezTo>
                  <a:cubicBezTo>
                    <a:pt x="2511" y="1484"/>
                    <a:pt x="2488" y="1507"/>
                    <a:pt x="2488" y="1530"/>
                  </a:cubicBezTo>
                  <a:cubicBezTo>
                    <a:pt x="2488" y="1535"/>
                    <a:pt x="2485" y="1544"/>
                    <a:pt x="2481" y="1553"/>
                  </a:cubicBezTo>
                  <a:lnTo>
                    <a:pt x="2481" y="1553"/>
                  </a:lnTo>
                  <a:cubicBezTo>
                    <a:pt x="2465" y="1557"/>
                    <a:pt x="2465" y="1578"/>
                    <a:pt x="2465" y="1598"/>
                  </a:cubicBezTo>
                  <a:cubicBezTo>
                    <a:pt x="2442" y="1644"/>
                    <a:pt x="2397" y="1689"/>
                    <a:pt x="2374" y="1712"/>
                  </a:cubicBezTo>
                  <a:cubicBezTo>
                    <a:pt x="2374" y="1735"/>
                    <a:pt x="2351" y="1735"/>
                    <a:pt x="2351" y="1735"/>
                  </a:cubicBezTo>
                  <a:cubicBezTo>
                    <a:pt x="2351" y="1758"/>
                    <a:pt x="2328" y="1758"/>
                    <a:pt x="2328" y="1781"/>
                  </a:cubicBezTo>
                  <a:cubicBezTo>
                    <a:pt x="2305" y="1803"/>
                    <a:pt x="2260" y="1826"/>
                    <a:pt x="2237" y="1872"/>
                  </a:cubicBezTo>
                  <a:cubicBezTo>
                    <a:pt x="2237" y="1872"/>
                    <a:pt x="2191" y="1895"/>
                    <a:pt x="2168" y="1918"/>
                  </a:cubicBezTo>
                  <a:cubicBezTo>
                    <a:pt x="2146" y="1940"/>
                    <a:pt x="2100" y="1940"/>
                    <a:pt x="2054" y="1963"/>
                  </a:cubicBezTo>
                  <a:cubicBezTo>
                    <a:pt x="2009" y="1986"/>
                    <a:pt x="1986" y="1986"/>
                    <a:pt x="1940" y="2009"/>
                  </a:cubicBezTo>
                  <a:cubicBezTo>
                    <a:pt x="1895" y="2009"/>
                    <a:pt x="1849" y="2032"/>
                    <a:pt x="1826" y="2032"/>
                  </a:cubicBezTo>
                  <a:lnTo>
                    <a:pt x="1780" y="2032"/>
                  </a:lnTo>
                  <a:cubicBezTo>
                    <a:pt x="1758" y="2032"/>
                    <a:pt x="1735" y="2032"/>
                    <a:pt x="1712" y="2055"/>
                  </a:cubicBezTo>
                  <a:cubicBezTo>
                    <a:pt x="1666" y="2055"/>
                    <a:pt x="1621" y="2055"/>
                    <a:pt x="1575" y="2032"/>
                  </a:cubicBezTo>
                  <a:lnTo>
                    <a:pt x="1461" y="2032"/>
                  </a:lnTo>
                  <a:cubicBezTo>
                    <a:pt x="1415" y="2009"/>
                    <a:pt x="1370" y="2009"/>
                    <a:pt x="1324" y="1986"/>
                  </a:cubicBezTo>
                  <a:cubicBezTo>
                    <a:pt x="1324" y="1986"/>
                    <a:pt x="1301" y="1963"/>
                    <a:pt x="1278" y="1963"/>
                  </a:cubicBezTo>
                  <a:lnTo>
                    <a:pt x="1255" y="1963"/>
                  </a:lnTo>
                  <a:cubicBezTo>
                    <a:pt x="1210" y="1940"/>
                    <a:pt x="1164" y="1895"/>
                    <a:pt x="1118" y="1872"/>
                  </a:cubicBezTo>
                  <a:cubicBezTo>
                    <a:pt x="1096" y="1849"/>
                    <a:pt x="1073" y="1826"/>
                    <a:pt x="1073" y="1803"/>
                  </a:cubicBezTo>
                  <a:cubicBezTo>
                    <a:pt x="1050" y="1803"/>
                    <a:pt x="1027" y="1781"/>
                    <a:pt x="1027" y="1758"/>
                  </a:cubicBezTo>
                  <a:cubicBezTo>
                    <a:pt x="1004" y="1758"/>
                    <a:pt x="1004" y="1758"/>
                    <a:pt x="1004" y="1735"/>
                  </a:cubicBezTo>
                  <a:cubicBezTo>
                    <a:pt x="982" y="1689"/>
                    <a:pt x="959" y="1644"/>
                    <a:pt x="936" y="1598"/>
                  </a:cubicBezTo>
                  <a:cubicBezTo>
                    <a:pt x="913" y="1575"/>
                    <a:pt x="913" y="1552"/>
                    <a:pt x="890" y="1507"/>
                  </a:cubicBezTo>
                  <a:cubicBezTo>
                    <a:pt x="890" y="1484"/>
                    <a:pt x="890" y="1461"/>
                    <a:pt x="890" y="1438"/>
                  </a:cubicBezTo>
                  <a:lnTo>
                    <a:pt x="867" y="1438"/>
                  </a:lnTo>
                  <a:lnTo>
                    <a:pt x="867" y="1415"/>
                  </a:lnTo>
                  <a:cubicBezTo>
                    <a:pt x="867" y="1370"/>
                    <a:pt x="867" y="1324"/>
                    <a:pt x="867" y="1278"/>
                  </a:cubicBezTo>
                  <a:cubicBezTo>
                    <a:pt x="867" y="1278"/>
                    <a:pt x="867" y="1278"/>
                    <a:pt x="867" y="1256"/>
                  </a:cubicBezTo>
                  <a:cubicBezTo>
                    <a:pt x="867" y="1233"/>
                    <a:pt x="890" y="1187"/>
                    <a:pt x="890" y="1187"/>
                  </a:cubicBezTo>
                  <a:cubicBezTo>
                    <a:pt x="890" y="1164"/>
                    <a:pt x="890" y="1164"/>
                    <a:pt x="890" y="1164"/>
                  </a:cubicBezTo>
                  <a:cubicBezTo>
                    <a:pt x="982" y="1141"/>
                    <a:pt x="1073" y="1073"/>
                    <a:pt x="1118" y="982"/>
                  </a:cubicBezTo>
                  <a:cubicBezTo>
                    <a:pt x="1118" y="959"/>
                    <a:pt x="1141" y="936"/>
                    <a:pt x="1141" y="913"/>
                  </a:cubicBezTo>
                  <a:lnTo>
                    <a:pt x="1164" y="913"/>
                  </a:lnTo>
                  <a:cubicBezTo>
                    <a:pt x="1164" y="913"/>
                    <a:pt x="1187" y="890"/>
                    <a:pt x="1187" y="868"/>
                  </a:cubicBezTo>
                  <a:cubicBezTo>
                    <a:pt x="1210" y="868"/>
                    <a:pt x="1233" y="845"/>
                    <a:pt x="1233" y="845"/>
                  </a:cubicBezTo>
                  <a:cubicBezTo>
                    <a:pt x="1255" y="845"/>
                    <a:pt x="1255" y="822"/>
                    <a:pt x="1255" y="822"/>
                  </a:cubicBezTo>
                  <a:cubicBezTo>
                    <a:pt x="1278" y="822"/>
                    <a:pt x="1301" y="799"/>
                    <a:pt x="1324" y="799"/>
                  </a:cubicBezTo>
                  <a:cubicBezTo>
                    <a:pt x="1370" y="799"/>
                    <a:pt x="1392" y="776"/>
                    <a:pt x="1438" y="776"/>
                  </a:cubicBezTo>
                  <a:cubicBezTo>
                    <a:pt x="1438" y="753"/>
                    <a:pt x="1461" y="753"/>
                    <a:pt x="1461" y="753"/>
                  </a:cubicBezTo>
                  <a:close/>
                  <a:moveTo>
                    <a:pt x="1519" y="0"/>
                  </a:moveTo>
                  <a:cubicBezTo>
                    <a:pt x="1432" y="0"/>
                    <a:pt x="1344" y="7"/>
                    <a:pt x="1255" y="23"/>
                  </a:cubicBezTo>
                  <a:cubicBezTo>
                    <a:pt x="1004" y="69"/>
                    <a:pt x="776" y="206"/>
                    <a:pt x="593" y="411"/>
                  </a:cubicBezTo>
                  <a:cubicBezTo>
                    <a:pt x="502" y="434"/>
                    <a:pt x="411" y="480"/>
                    <a:pt x="342" y="571"/>
                  </a:cubicBezTo>
                  <a:cubicBezTo>
                    <a:pt x="0" y="1027"/>
                    <a:pt x="46" y="1735"/>
                    <a:pt x="388" y="2169"/>
                  </a:cubicBezTo>
                  <a:cubicBezTo>
                    <a:pt x="684" y="2594"/>
                    <a:pt x="1175" y="2795"/>
                    <a:pt x="1678" y="2795"/>
                  </a:cubicBezTo>
                  <a:cubicBezTo>
                    <a:pt x="1796" y="2795"/>
                    <a:pt x="1915" y="2784"/>
                    <a:pt x="2031" y="2762"/>
                  </a:cubicBezTo>
                  <a:cubicBezTo>
                    <a:pt x="2579" y="2671"/>
                    <a:pt x="3104" y="2237"/>
                    <a:pt x="3241" y="1689"/>
                  </a:cubicBezTo>
                  <a:cubicBezTo>
                    <a:pt x="3310" y="1393"/>
                    <a:pt x="3264" y="1073"/>
                    <a:pt x="3104" y="822"/>
                  </a:cubicBezTo>
                  <a:cubicBezTo>
                    <a:pt x="2922" y="548"/>
                    <a:pt x="2625" y="343"/>
                    <a:pt x="2351" y="206"/>
                  </a:cubicBezTo>
                  <a:cubicBezTo>
                    <a:pt x="2087" y="83"/>
                    <a:pt x="1810" y="0"/>
                    <a:pt x="1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32"/>
          <p:cNvGrpSpPr/>
          <p:nvPr/>
        </p:nvGrpSpPr>
        <p:grpSpPr>
          <a:xfrm rot="1306680">
            <a:off x="8297618" y="997969"/>
            <a:ext cx="416562" cy="426137"/>
            <a:chOff x="5045125" y="2936525"/>
            <a:chExt cx="416575" cy="426150"/>
          </a:xfrm>
        </p:grpSpPr>
        <p:sp>
          <p:nvSpPr>
            <p:cNvPr id="1569" name="Google Shape;1569;p32"/>
            <p:cNvSpPr/>
            <p:nvPr/>
          </p:nvSpPr>
          <p:spPr>
            <a:xfrm>
              <a:off x="5045125" y="3118075"/>
              <a:ext cx="292750" cy="244600"/>
            </a:xfrm>
            <a:custGeom>
              <a:avLst/>
              <a:gdLst/>
              <a:ahLst/>
              <a:cxnLst/>
              <a:rect l="l" t="t" r="r" b="b"/>
              <a:pathLst>
                <a:path w="11710" h="9784" extrusionOk="0">
                  <a:moveTo>
                    <a:pt x="5469" y="0"/>
                  </a:moveTo>
                  <a:cubicBezTo>
                    <a:pt x="4761" y="0"/>
                    <a:pt x="4052" y="132"/>
                    <a:pt x="3379" y="416"/>
                  </a:cubicBezTo>
                  <a:cubicBezTo>
                    <a:pt x="1827" y="1078"/>
                    <a:pt x="1073" y="2516"/>
                    <a:pt x="571" y="4045"/>
                  </a:cubicBezTo>
                  <a:cubicBezTo>
                    <a:pt x="183" y="5232"/>
                    <a:pt x="1" y="6647"/>
                    <a:pt x="548" y="7766"/>
                  </a:cubicBezTo>
                  <a:cubicBezTo>
                    <a:pt x="571" y="7834"/>
                    <a:pt x="571" y="7880"/>
                    <a:pt x="594" y="7926"/>
                  </a:cubicBezTo>
                  <a:cubicBezTo>
                    <a:pt x="1187" y="9181"/>
                    <a:pt x="2511" y="9660"/>
                    <a:pt x="3812" y="9752"/>
                  </a:cubicBezTo>
                  <a:cubicBezTo>
                    <a:pt x="4057" y="9773"/>
                    <a:pt x="4305" y="9783"/>
                    <a:pt x="4554" y="9783"/>
                  </a:cubicBezTo>
                  <a:cubicBezTo>
                    <a:pt x="5907" y="9783"/>
                    <a:pt x="7307" y="9480"/>
                    <a:pt x="8560" y="8998"/>
                  </a:cubicBezTo>
                  <a:cubicBezTo>
                    <a:pt x="9907" y="8450"/>
                    <a:pt x="11253" y="7697"/>
                    <a:pt x="11505" y="6145"/>
                  </a:cubicBezTo>
                  <a:cubicBezTo>
                    <a:pt x="11710" y="4867"/>
                    <a:pt x="11208" y="3520"/>
                    <a:pt x="10432" y="2493"/>
                  </a:cubicBezTo>
                  <a:cubicBezTo>
                    <a:pt x="9283" y="961"/>
                    <a:pt x="7380" y="0"/>
                    <a:pt x="5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2"/>
            <p:cNvSpPr/>
            <p:nvPr/>
          </p:nvSpPr>
          <p:spPr>
            <a:xfrm>
              <a:off x="5271100" y="2936525"/>
              <a:ext cx="190600" cy="157350"/>
            </a:xfrm>
            <a:custGeom>
              <a:avLst/>
              <a:gdLst/>
              <a:ahLst/>
              <a:cxnLst/>
              <a:rect l="l" t="t" r="r" b="b"/>
              <a:pathLst>
                <a:path w="7624" h="6294" extrusionOk="0">
                  <a:moveTo>
                    <a:pt x="3401" y="0"/>
                  </a:moveTo>
                  <a:cubicBezTo>
                    <a:pt x="2602" y="0"/>
                    <a:pt x="1803" y="274"/>
                    <a:pt x="1233" y="868"/>
                  </a:cubicBezTo>
                  <a:cubicBezTo>
                    <a:pt x="639" y="1484"/>
                    <a:pt x="343" y="2328"/>
                    <a:pt x="92" y="3127"/>
                  </a:cubicBezTo>
                  <a:cubicBezTo>
                    <a:pt x="0" y="3424"/>
                    <a:pt x="137" y="3652"/>
                    <a:pt x="343" y="3766"/>
                  </a:cubicBezTo>
                  <a:cubicBezTo>
                    <a:pt x="411" y="4246"/>
                    <a:pt x="594" y="4702"/>
                    <a:pt x="913" y="5113"/>
                  </a:cubicBezTo>
                  <a:cubicBezTo>
                    <a:pt x="1559" y="5920"/>
                    <a:pt x="2506" y="6293"/>
                    <a:pt x="3470" y="6293"/>
                  </a:cubicBezTo>
                  <a:cubicBezTo>
                    <a:pt x="4006" y="6293"/>
                    <a:pt x="4547" y="6178"/>
                    <a:pt x="5045" y="5958"/>
                  </a:cubicBezTo>
                  <a:cubicBezTo>
                    <a:pt x="6437" y="5341"/>
                    <a:pt x="7624" y="3812"/>
                    <a:pt x="7122" y="2237"/>
                  </a:cubicBezTo>
                  <a:cubicBezTo>
                    <a:pt x="6665" y="799"/>
                    <a:pt x="4816" y="23"/>
                    <a:pt x="3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1" name="Google Shape;1571;p32"/>
          <p:cNvSpPr txBox="1">
            <a:spLocks noGrp="1"/>
          </p:cNvSpPr>
          <p:nvPr>
            <p:ph type="subTitle" idx="1"/>
          </p:nvPr>
        </p:nvSpPr>
        <p:spPr>
          <a:xfrm>
            <a:off x="1906200" y="1485575"/>
            <a:ext cx="5331600" cy="25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72" name="Google Shape;1572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3" name="Google Shape;1573;p32"/>
          <p:cNvSpPr/>
          <p:nvPr/>
        </p:nvSpPr>
        <p:spPr>
          <a:xfrm rot="10800000">
            <a:off x="3657600" y="3148289"/>
            <a:ext cx="5518235" cy="1995211"/>
          </a:xfrm>
          <a:custGeom>
            <a:avLst/>
            <a:gdLst/>
            <a:ahLst/>
            <a:cxnLst/>
            <a:rect l="l" t="t" r="r" b="b"/>
            <a:pathLst>
              <a:path w="356360" h="128848" extrusionOk="0">
                <a:moveTo>
                  <a:pt x="356360" y="1"/>
                </a:moveTo>
                <a:cubicBezTo>
                  <a:pt x="356360" y="1"/>
                  <a:pt x="341983" y="60853"/>
                  <a:pt x="279763" y="70336"/>
                </a:cubicBezTo>
                <a:cubicBezTo>
                  <a:pt x="197178" y="82859"/>
                  <a:pt x="188211" y="39667"/>
                  <a:pt x="120459" y="39393"/>
                </a:cubicBezTo>
                <a:cubicBezTo>
                  <a:pt x="38451" y="39059"/>
                  <a:pt x="1" y="128848"/>
                  <a:pt x="1" y="128848"/>
                </a:cubicBezTo>
                <a:lnTo>
                  <a:pt x="1" y="609"/>
                </a:lnTo>
                <a:close/>
              </a:path>
            </a:pathLst>
          </a:custGeom>
          <a:solidFill>
            <a:srgbClr val="E3D6C9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4" name="Google Shape;1574;p32"/>
          <p:cNvGrpSpPr/>
          <p:nvPr/>
        </p:nvGrpSpPr>
        <p:grpSpPr>
          <a:xfrm flipH="1">
            <a:off x="4728560" y="4351475"/>
            <a:ext cx="446250" cy="453375"/>
            <a:chOff x="4350100" y="1147775"/>
            <a:chExt cx="446250" cy="453375"/>
          </a:xfrm>
        </p:grpSpPr>
        <p:sp>
          <p:nvSpPr>
            <p:cNvPr id="1575" name="Google Shape;1575;p32"/>
            <p:cNvSpPr/>
            <p:nvPr/>
          </p:nvSpPr>
          <p:spPr>
            <a:xfrm>
              <a:off x="4587475" y="1395350"/>
              <a:ext cx="208875" cy="205800"/>
            </a:xfrm>
            <a:custGeom>
              <a:avLst/>
              <a:gdLst/>
              <a:ahLst/>
              <a:cxnLst/>
              <a:rect l="l" t="t" r="r" b="b"/>
              <a:pathLst>
                <a:path w="8355" h="8232" extrusionOk="0">
                  <a:moveTo>
                    <a:pt x="4104" y="0"/>
                  </a:moveTo>
                  <a:cubicBezTo>
                    <a:pt x="2167" y="0"/>
                    <a:pt x="643" y="1771"/>
                    <a:pt x="320" y="3603"/>
                  </a:cubicBezTo>
                  <a:cubicBezTo>
                    <a:pt x="0" y="5543"/>
                    <a:pt x="1119" y="7483"/>
                    <a:pt x="3036" y="8076"/>
                  </a:cubicBezTo>
                  <a:cubicBezTo>
                    <a:pt x="3393" y="8180"/>
                    <a:pt x="3759" y="8231"/>
                    <a:pt x="4124" y="8231"/>
                  </a:cubicBezTo>
                  <a:cubicBezTo>
                    <a:pt x="4880" y="8231"/>
                    <a:pt x="5631" y="8013"/>
                    <a:pt x="6277" y="7597"/>
                  </a:cubicBezTo>
                  <a:cubicBezTo>
                    <a:pt x="6574" y="7414"/>
                    <a:pt x="6848" y="7163"/>
                    <a:pt x="7099" y="6890"/>
                  </a:cubicBezTo>
                  <a:cubicBezTo>
                    <a:pt x="7852" y="6296"/>
                    <a:pt x="8355" y="5383"/>
                    <a:pt x="8332" y="4402"/>
                  </a:cubicBezTo>
                  <a:cubicBezTo>
                    <a:pt x="8309" y="3352"/>
                    <a:pt x="7715" y="2210"/>
                    <a:pt x="7031" y="1411"/>
                  </a:cubicBezTo>
                  <a:cubicBezTo>
                    <a:pt x="6369" y="658"/>
                    <a:pt x="5456" y="110"/>
                    <a:pt x="4451" y="19"/>
                  </a:cubicBezTo>
                  <a:cubicBezTo>
                    <a:pt x="4334" y="6"/>
                    <a:pt x="4218" y="0"/>
                    <a:pt x="4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2"/>
            <p:cNvSpPr/>
            <p:nvPr/>
          </p:nvSpPr>
          <p:spPr>
            <a:xfrm>
              <a:off x="4350100" y="1473750"/>
              <a:ext cx="95875" cy="93525"/>
            </a:xfrm>
            <a:custGeom>
              <a:avLst/>
              <a:gdLst/>
              <a:ahLst/>
              <a:cxnLst/>
              <a:rect l="l" t="t" r="r" b="b"/>
              <a:pathLst>
                <a:path w="3835" h="3741" extrusionOk="0">
                  <a:moveTo>
                    <a:pt x="1554" y="1"/>
                  </a:moveTo>
                  <a:cubicBezTo>
                    <a:pt x="1238" y="1"/>
                    <a:pt x="928" y="93"/>
                    <a:pt x="662" y="307"/>
                  </a:cubicBezTo>
                  <a:cubicBezTo>
                    <a:pt x="23" y="832"/>
                    <a:pt x="0" y="1927"/>
                    <a:pt x="274" y="2658"/>
                  </a:cubicBezTo>
                  <a:cubicBezTo>
                    <a:pt x="434" y="3069"/>
                    <a:pt x="753" y="3411"/>
                    <a:pt x="1164" y="3594"/>
                  </a:cubicBezTo>
                  <a:cubicBezTo>
                    <a:pt x="1429" y="3705"/>
                    <a:pt x="1710" y="3740"/>
                    <a:pt x="1998" y="3740"/>
                  </a:cubicBezTo>
                  <a:cubicBezTo>
                    <a:pt x="2182" y="3740"/>
                    <a:pt x="2369" y="3726"/>
                    <a:pt x="2557" y="3708"/>
                  </a:cubicBezTo>
                  <a:cubicBezTo>
                    <a:pt x="2716" y="3708"/>
                    <a:pt x="2808" y="3594"/>
                    <a:pt x="2808" y="3457"/>
                  </a:cubicBezTo>
                  <a:cubicBezTo>
                    <a:pt x="3036" y="3343"/>
                    <a:pt x="3241" y="3137"/>
                    <a:pt x="3401" y="2886"/>
                  </a:cubicBezTo>
                  <a:cubicBezTo>
                    <a:pt x="3835" y="2133"/>
                    <a:pt x="3584" y="1220"/>
                    <a:pt x="2990" y="626"/>
                  </a:cubicBezTo>
                  <a:cubicBezTo>
                    <a:pt x="2620" y="256"/>
                    <a:pt x="2080" y="1"/>
                    <a:pt x="1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2"/>
            <p:cNvSpPr/>
            <p:nvPr/>
          </p:nvSpPr>
          <p:spPr>
            <a:xfrm>
              <a:off x="4386600" y="1147775"/>
              <a:ext cx="162675" cy="170425"/>
            </a:xfrm>
            <a:custGeom>
              <a:avLst/>
              <a:gdLst/>
              <a:ahLst/>
              <a:cxnLst/>
              <a:rect l="l" t="t" r="r" b="b"/>
              <a:pathLst>
                <a:path w="6507" h="6817" extrusionOk="0">
                  <a:moveTo>
                    <a:pt x="2995" y="0"/>
                  </a:moveTo>
                  <a:cubicBezTo>
                    <a:pt x="2821" y="0"/>
                    <a:pt x="2644" y="20"/>
                    <a:pt x="2466" y="62"/>
                  </a:cubicBezTo>
                  <a:cubicBezTo>
                    <a:pt x="1005" y="427"/>
                    <a:pt x="69" y="2002"/>
                    <a:pt x="47" y="3440"/>
                  </a:cubicBezTo>
                  <a:cubicBezTo>
                    <a:pt x="1" y="4764"/>
                    <a:pt x="754" y="6065"/>
                    <a:pt x="1964" y="6544"/>
                  </a:cubicBezTo>
                  <a:cubicBezTo>
                    <a:pt x="2359" y="6723"/>
                    <a:pt x="2786" y="6816"/>
                    <a:pt x="3215" y="6816"/>
                  </a:cubicBezTo>
                  <a:cubicBezTo>
                    <a:pt x="3825" y="6816"/>
                    <a:pt x="4440" y="6627"/>
                    <a:pt x="4977" y="6224"/>
                  </a:cubicBezTo>
                  <a:cubicBezTo>
                    <a:pt x="6141" y="5357"/>
                    <a:pt x="6506" y="3736"/>
                    <a:pt x="6027" y="2390"/>
                  </a:cubicBezTo>
                  <a:cubicBezTo>
                    <a:pt x="5562" y="1177"/>
                    <a:pt x="4345" y="0"/>
                    <a:pt x="2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32"/>
          <p:cNvGrpSpPr/>
          <p:nvPr/>
        </p:nvGrpSpPr>
        <p:grpSpPr>
          <a:xfrm flipH="1">
            <a:off x="38110" y="4303950"/>
            <a:ext cx="725875" cy="709300"/>
            <a:chOff x="703175" y="3286325"/>
            <a:chExt cx="725875" cy="709300"/>
          </a:xfrm>
        </p:grpSpPr>
        <p:sp>
          <p:nvSpPr>
            <p:cNvPr id="1579" name="Google Shape;1579;p32"/>
            <p:cNvSpPr/>
            <p:nvPr/>
          </p:nvSpPr>
          <p:spPr>
            <a:xfrm>
              <a:off x="1048975" y="3589325"/>
              <a:ext cx="51950" cy="52525"/>
            </a:xfrm>
            <a:custGeom>
              <a:avLst/>
              <a:gdLst/>
              <a:ahLst/>
              <a:cxnLst/>
              <a:rect l="l" t="t" r="r" b="b"/>
              <a:pathLst>
                <a:path w="2078" h="2101" extrusionOk="0">
                  <a:moveTo>
                    <a:pt x="1051" y="0"/>
                  </a:moveTo>
                  <a:cubicBezTo>
                    <a:pt x="959" y="0"/>
                    <a:pt x="868" y="23"/>
                    <a:pt x="777" y="46"/>
                  </a:cubicBezTo>
                  <a:lnTo>
                    <a:pt x="754" y="46"/>
                  </a:lnTo>
                  <a:cubicBezTo>
                    <a:pt x="686" y="69"/>
                    <a:pt x="617" y="115"/>
                    <a:pt x="549" y="137"/>
                  </a:cubicBezTo>
                  <a:cubicBezTo>
                    <a:pt x="549" y="137"/>
                    <a:pt x="526" y="160"/>
                    <a:pt x="503" y="160"/>
                  </a:cubicBezTo>
                  <a:cubicBezTo>
                    <a:pt x="457" y="206"/>
                    <a:pt x="389" y="251"/>
                    <a:pt x="343" y="297"/>
                  </a:cubicBezTo>
                  <a:cubicBezTo>
                    <a:pt x="343" y="297"/>
                    <a:pt x="320" y="297"/>
                    <a:pt x="320" y="320"/>
                  </a:cubicBezTo>
                  <a:cubicBezTo>
                    <a:pt x="275" y="366"/>
                    <a:pt x="206" y="434"/>
                    <a:pt x="161" y="503"/>
                  </a:cubicBezTo>
                  <a:cubicBezTo>
                    <a:pt x="161" y="525"/>
                    <a:pt x="161" y="525"/>
                    <a:pt x="138" y="548"/>
                  </a:cubicBezTo>
                  <a:cubicBezTo>
                    <a:pt x="115" y="617"/>
                    <a:pt x="69" y="708"/>
                    <a:pt x="46" y="776"/>
                  </a:cubicBezTo>
                  <a:cubicBezTo>
                    <a:pt x="46" y="799"/>
                    <a:pt x="46" y="822"/>
                    <a:pt x="24" y="822"/>
                  </a:cubicBezTo>
                  <a:cubicBezTo>
                    <a:pt x="24" y="913"/>
                    <a:pt x="1" y="1005"/>
                    <a:pt x="1" y="1073"/>
                  </a:cubicBezTo>
                  <a:cubicBezTo>
                    <a:pt x="1" y="1164"/>
                    <a:pt x="24" y="1279"/>
                    <a:pt x="24" y="1324"/>
                  </a:cubicBezTo>
                  <a:cubicBezTo>
                    <a:pt x="24" y="1347"/>
                    <a:pt x="46" y="1370"/>
                    <a:pt x="46" y="1370"/>
                  </a:cubicBezTo>
                  <a:cubicBezTo>
                    <a:pt x="69" y="1461"/>
                    <a:pt x="92" y="1530"/>
                    <a:pt x="138" y="1598"/>
                  </a:cubicBezTo>
                  <a:cubicBezTo>
                    <a:pt x="138" y="1621"/>
                    <a:pt x="138" y="1621"/>
                    <a:pt x="161" y="1621"/>
                  </a:cubicBezTo>
                  <a:cubicBezTo>
                    <a:pt x="183" y="1689"/>
                    <a:pt x="229" y="1735"/>
                    <a:pt x="275" y="1781"/>
                  </a:cubicBezTo>
                  <a:cubicBezTo>
                    <a:pt x="275" y="1804"/>
                    <a:pt x="275" y="1804"/>
                    <a:pt x="275" y="1804"/>
                  </a:cubicBezTo>
                  <a:cubicBezTo>
                    <a:pt x="343" y="1872"/>
                    <a:pt x="412" y="1918"/>
                    <a:pt x="480" y="1963"/>
                  </a:cubicBezTo>
                  <a:cubicBezTo>
                    <a:pt x="480" y="1963"/>
                    <a:pt x="503" y="1963"/>
                    <a:pt x="526" y="1986"/>
                  </a:cubicBezTo>
                  <a:cubicBezTo>
                    <a:pt x="571" y="2009"/>
                    <a:pt x="640" y="2032"/>
                    <a:pt x="708" y="2055"/>
                  </a:cubicBezTo>
                  <a:cubicBezTo>
                    <a:pt x="731" y="2055"/>
                    <a:pt x="731" y="2078"/>
                    <a:pt x="754" y="2078"/>
                  </a:cubicBezTo>
                  <a:cubicBezTo>
                    <a:pt x="822" y="2100"/>
                    <a:pt x="914" y="2100"/>
                    <a:pt x="982" y="2100"/>
                  </a:cubicBezTo>
                  <a:lnTo>
                    <a:pt x="1051" y="2100"/>
                  </a:lnTo>
                  <a:cubicBezTo>
                    <a:pt x="1142" y="2100"/>
                    <a:pt x="1256" y="2100"/>
                    <a:pt x="1347" y="2055"/>
                  </a:cubicBezTo>
                  <a:cubicBezTo>
                    <a:pt x="1416" y="2032"/>
                    <a:pt x="1484" y="1986"/>
                    <a:pt x="1553" y="1963"/>
                  </a:cubicBezTo>
                  <a:cubicBezTo>
                    <a:pt x="1621" y="1918"/>
                    <a:pt x="1713" y="1849"/>
                    <a:pt x="1758" y="1804"/>
                  </a:cubicBezTo>
                  <a:cubicBezTo>
                    <a:pt x="1758" y="1804"/>
                    <a:pt x="1781" y="1781"/>
                    <a:pt x="1781" y="1781"/>
                  </a:cubicBezTo>
                  <a:cubicBezTo>
                    <a:pt x="1850" y="1712"/>
                    <a:pt x="1895" y="1667"/>
                    <a:pt x="1941" y="1575"/>
                  </a:cubicBezTo>
                  <a:cubicBezTo>
                    <a:pt x="1941" y="1575"/>
                    <a:pt x="1941" y="1575"/>
                    <a:pt x="1941" y="1553"/>
                  </a:cubicBezTo>
                  <a:cubicBezTo>
                    <a:pt x="1964" y="1507"/>
                    <a:pt x="2009" y="1438"/>
                    <a:pt x="2032" y="1370"/>
                  </a:cubicBezTo>
                  <a:cubicBezTo>
                    <a:pt x="2055" y="1279"/>
                    <a:pt x="2055" y="1187"/>
                    <a:pt x="2078" y="1119"/>
                  </a:cubicBezTo>
                  <a:cubicBezTo>
                    <a:pt x="2078" y="1028"/>
                    <a:pt x="2055" y="936"/>
                    <a:pt x="2032" y="868"/>
                  </a:cubicBezTo>
                  <a:cubicBezTo>
                    <a:pt x="2032" y="845"/>
                    <a:pt x="2032" y="822"/>
                    <a:pt x="2032" y="822"/>
                  </a:cubicBezTo>
                  <a:cubicBezTo>
                    <a:pt x="2009" y="754"/>
                    <a:pt x="1964" y="662"/>
                    <a:pt x="1941" y="594"/>
                  </a:cubicBezTo>
                  <a:cubicBezTo>
                    <a:pt x="1918" y="594"/>
                    <a:pt x="1918" y="594"/>
                    <a:pt x="1918" y="571"/>
                  </a:cubicBezTo>
                  <a:cubicBezTo>
                    <a:pt x="1918" y="571"/>
                    <a:pt x="1895" y="548"/>
                    <a:pt x="1895" y="548"/>
                  </a:cubicBezTo>
                  <a:cubicBezTo>
                    <a:pt x="1872" y="503"/>
                    <a:pt x="1872" y="457"/>
                    <a:pt x="1850" y="411"/>
                  </a:cubicBezTo>
                  <a:cubicBezTo>
                    <a:pt x="1781" y="297"/>
                    <a:pt x="1690" y="206"/>
                    <a:pt x="1576" y="137"/>
                  </a:cubicBezTo>
                  <a:cubicBezTo>
                    <a:pt x="1416" y="46"/>
                    <a:pt x="1233" y="0"/>
                    <a:pt x="1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2"/>
            <p:cNvSpPr/>
            <p:nvPr/>
          </p:nvSpPr>
          <p:spPr>
            <a:xfrm>
              <a:off x="1006175" y="3486050"/>
              <a:ext cx="46825" cy="49075"/>
            </a:xfrm>
            <a:custGeom>
              <a:avLst/>
              <a:gdLst/>
              <a:ahLst/>
              <a:cxnLst/>
              <a:rect l="l" t="t" r="r" b="b"/>
              <a:pathLst>
                <a:path w="1873" h="1963" extrusionOk="0">
                  <a:moveTo>
                    <a:pt x="845" y="0"/>
                  </a:moveTo>
                  <a:cubicBezTo>
                    <a:pt x="777" y="0"/>
                    <a:pt x="708" y="23"/>
                    <a:pt x="617" y="46"/>
                  </a:cubicBezTo>
                  <a:cubicBezTo>
                    <a:pt x="549" y="46"/>
                    <a:pt x="457" y="91"/>
                    <a:pt x="389" y="137"/>
                  </a:cubicBezTo>
                  <a:cubicBezTo>
                    <a:pt x="298" y="183"/>
                    <a:pt x="229" y="251"/>
                    <a:pt x="183" y="320"/>
                  </a:cubicBezTo>
                  <a:cubicBezTo>
                    <a:pt x="115" y="411"/>
                    <a:pt x="69" y="479"/>
                    <a:pt x="47" y="593"/>
                  </a:cubicBezTo>
                  <a:cubicBezTo>
                    <a:pt x="1" y="685"/>
                    <a:pt x="1" y="799"/>
                    <a:pt x="24" y="890"/>
                  </a:cubicBezTo>
                  <a:cubicBezTo>
                    <a:pt x="24" y="982"/>
                    <a:pt x="47" y="1050"/>
                    <a:pt x="92" y="1118"/>
                  </a:cubicBezTo>
                  <a:cubicBezTo>
                    <a:pt x="92" y="1118"/>
                    <a:pt x="92" y="1118"/>
                    <a:pt x="92" y="1141"/>
                  </a:cubicBezTo>
                  <a:cubicBezTo>
                    <a:pt x="69" y="1278"/>
                    <a:pt x="115" y="1461"/>
                    <a:pt x="206" y="1575"/>
                  </a:cubicBezTo>
                  <a:cubicBezTo>
                    <a:pt x="229" y="1598"/>
                    <a:pt x="298" y="1712"/>
                    <a:pt x="320" y="1735"/>
                  </a:cubicBezTo>
                  <a:cubicBezTo>
                    <a:pt x="412" y="1826"/>
                    <a:pt x="549" y="1917"/>
                    <a:pt x="663" y="1940"/>
                  </a:cubicBezTo>
                  <a:lnTo>
                    <a:pt x="777" y="1940"/>
                  </a:lnTo>
                  <a:cubicBezTo>
                    <a:pt x="800" y="1963"/>
                    <a:pt x="845" y="1963"/>
                    <a:pt x="891" y="1963"/>
                  </a:cubicBezTo>
                  <a:lnTo>
                    <a:pt x="914" y="1963"/>
                  </a:lnTo>
                  <a:cubicBezTo>
                    <a:pt x="982" y="1963"/>
                    <a:pt x="1051" y="1940"/>
                    <a:pt x="1119" y="1940"/>
                  </a:cubicBezTo>
                  <a:cubicBezTo>
                    <a:pt x="1142" y="1940"/>
                    <a:pt x="1142" y="1940"/>
                    <a:pt x="1165" y="1917"/>
                  </a:cubicBezTo>
                  <a:cubicBezTo>
                    <a:pt x="1233" y="1895"/>
                    <a:pt x="1302" y="1872"/>
                    <a:pt x="1370" y="1849"/>
                  </a:cubicBezTo>
                  <a:cubicBezTo>
                    <a:pt x="1370" y="1826"/>
                    <a:pt x="1370" y="1826"/>
                    <a:pt x="1393" y="1826"/>
                  </a:cubicBezTo>
                  <a:cubicBezTo>
                    <a:pt x="1439" y="1780"/>
                    <a:pt x="1507" y="1735"/>
                    <a:pt x="1553" y="1689"/>
                  </a:cubicBezTo>
                  <a:cubicBezTo>
                    <a:pt x="1621" y="1643"/>
                    <a:pt x="1690" y="1529"/>
                    <a:pt x="1713" y="1506"/>
                  </a:cubicBezTo>
                  <a:cubicBezTo>
                    <a:pt x="1736" y="1484"/>
                    <a:pt x="1736" y="1461"/>
                    <a:pt x="1758" y="1438"/>
                  </a:cubicBezTo>
                  <a:cubicBezTo>
                    <a:pt x="1781" y="1392"/>
                    <a:pt x="1827" y="1278"/>
                    <a:pt x="1850" y="1210"/>
                  </a:cubicBezTo>
                  <a:cubicBezTo>
                    <a:pt x="1850" y="1141"/>
                    <a:pt x="1873" y="1027"/>
                    <a:pt x="1873" y="959"/>
                  </a:cubicBezTo>
                  <a:cubicBezTo>
                    <a:pt x="1873" y="890"/>
                    <a:pt x="1850" y="776"/>
                    <a:pt x="1827" y="708"/>
                  </a:cubicBezTo>
                  <a:cubicBezTo>
                    <a:pt x="1804" y="639"/>
                    <a:pt x="1781" y="525"/>
                    <a:pt x="1736" y="479"/>
                  </a:cubicBezTo>
                  <a:cubicBezTo>
                    <a:pt x="1690" y="434"/>
                    <a:pt x="1644" y="342"/>
                    <a:pt x="1576" y="274"/>
                  </a:cubicBezTo>
                  <a:cubicBezTo>
                    <a:pt x="1507" y="228"/>
                    <a:pt x="1439" y="183"/>
                    <a:pt x="1370" y="137"/>
                  </a:cubicBezTo>
                  <a:cubicBezTo>
                    <a:pt x="1211" y="46"/>
                    <a:pt x="1074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2"/>
            <p:cNvSpPr/>
            <p:nvPr/>
          </p:nvSpPr>
          <p:spPr>
            <a:xfrm>
              <a:off x="925725" y="3567650"/>
              <a:ext cx="49675" cy="47375"/>
            </a:xfrm>
            <a:custGeom>
              <a:avLst/>
              <a:gdLst/>
              <a:ahLst/>
              <a:cxnLst/>
              <a:rect l="l" t="t" r="r" b="b"/>
              <a:pathLst>
                <a:path w="1987" h="1895" extrusionOk="0">
                  <a:moveTo>
                    <a:pt x="799" y="0"/>
                  </a:moveTo>
                  <a:cubicBezTo>
                    <a:pt x="731" y="0"/>
                    <a:pt x="662" y="23"/>
                    <a:pt x="617" y="23"/>
                  </a:cubicBezTo>
                  <a:cubicBezTo>
                    <a:pt x="480" y="69"/>
                    <a:pt x="366" y="137"/>
                    <a:pt x="274" y="228"/>
                  </a:cubicBezTo>
                  <a:cubicBezTo>
                    <a:pt x="229" y="274"/>
                    <a:pt x="183" y="342"/>
                    <a:pt x="137" y="388"/>
                  </a:cubicBezTo>
                  <a:cubicBezTo>
                    <a:pt x="137" y="411"/>
                    <a:pt x="137" y="411"/>
                    <a:pt x="137" y="411"/>
                  </a:cubicBezTo>
                  <a:lnTo>
                    <a:pt x="115" y="411"/>
                  </a:lnTo>
                  <a:cubicBezTo>
                    <a:pt x="92" y="479"/>
                    <a:pt x="69" y="548"/>
                    <a:pt x="46" y="616"/>
                  </a:cubicBezTo>
                  <a:cubicBezTo>
                    <a:pt x="23" y="662"/>
                    <a:pt x="23" y="708"/>
                    <a:pt x="23" y="776"/>
                  </a:cubicBezTo>
                  <a:cubicBezTo>
                    <a:pt x="0" y="822"/>
                    <a:pt x="0" y="867"/>
                    <a:pt x="0" y="936"/>
                  </a:cubicBezTo>
                  <a:cubicBezTo>
                    <a:pt x="0" y="1004"/>
                    <a:pt x="23" y="1073"/>
                    <a:pt x="23" y="1141"/>
                  </a:cubicBezTo>
                  <a:cubicBezTo>
                    <a:pt x="23" y="1164"/>
                    <a:pt x="23" y="1164"/>
                    <a:pt x="23" y="1164"/>
                  </a:cubicBezTo>
                  <a:cubicBezTo>
                    <a:pt x="46" y="1164"/>
                    <a:pt x="46" y="1187"/>
                    <a:pt x="46" y="1187"/>
                  </a:cubicBezTo>
                  <a:cubicBezTo>
                    <a:pt x="69" y="1255"/>
                    <a:pt x="92" y="1324"/>
                    <a:pt x="115" y="1392"/>
                  </a:cubicBezTo>
                  <a:cubicBezTo>
                    <a:pt x="137" y="1392"/>
                    <a:pt x="137" y="1392"/>
                    <a:pt x="137" y="1415"/>
                  </a:cubicBezTo>
                  <a:cubicBezTo>
                    <a:pt x="137" y="1415"/>
                    <a:pt x="137" y="1415"/>
                    <a:pt x="160" y="1438"/>
                  </a:cubicBezTo>
                  <a:cubicBezTo>
                    <a:pt x="160" y="1461"/>
                    <a:pt x="206" y="1484"/>
                    <a:pt x="206" y="1529"/>
                  </a:cubicBezTo>
                  <a:cubicBezTo>
                    <a:pt x="229" y="1552"/>
                    <a:pt x="252" y="1575"/>
                    <a:pt x="274" y="1598"/>
                  </a:cubicBezTo>
                  <a:cubicBezTo>
                    <a:pt x="297" y="1621"/>
                    <a:pt x="297" y="1621"/>
                    <a:pt x="320" y="1643"/>
                  </a:cubicBezTo>
                  <a:cubicBezTo>
                    <a:pt x="366" y="1666"/>
                    <a:pt x="411" y="1712"/>
                    <a:pt x="480" y="1758"/>
                  </a:cubicBezTo>
                  <a:cubicBezTo>
                    <a:pt x="525" y="1780"/>
                    <a:pt x="571" y="1803"/>
                    <a:pt x="594" y="1826"/>
                  </a:cubicBezTo>
                  <a:cubicBezTo>
                    <a:pt x="640" y="1826"/>
                    <a:pt x="685" y="1849"/>
                    <a:pt x="731" y="1872"/>
                  </a:cubicBezTo>
                  <a:cubicBezTo>
                    <a:pt x="799" y="1872"/>
                    <a:pt x="891" y="1895"/>
                    <a:pt x="936" y="1895"/>
                  </a:cubicBezTo>
                  <a:lnTo>
                    <a:pt x="982" y="1895"/>
                  </a:lnTo>
                  <a:cubicBezTo>
                    <a:pt x="1073" y="1895"/>
                    <a:pt x="1142" y="1895"/>
                    <a:pt x="1233" y="1872"/>
                  </a:cubicBezTo>
                  <a:cubicBezTo>
                    <a:pt x="1233" y="1872"/>
                    <a:pt x="1256" y="1872"/>
                    <a:pt x="1256" y="1849"/>
                  </a:cubicBezTo>
                  <a:cubicBezTo>
                    <a:pt x="1324" y="1826"/>
                    <a:pt x="1393" y="1803"/>
                    <a:pt x="1461" y="1780"/>
                  </a:cubicBezTo>
                  <a:cubicBezTo>
                    <a:pt x="1461" y="1780"/>
                    <a:pt x="1461" y="1780"/>
                    <a:pt x="1461" y="1758"/>
                  </a:cubicBezTo>
                  <a:lnTo>
                    <a:pt x="1507" y="1758"/>
                  </a:lnTo>
                  <a:cubicBezTo>
                    <a:pt x="1553" y="1712"/>
                    <a:pt x="1621" y="1666"/>
                    <a:pt x="1690" y="1598"/>
                  </a:cubicBezTo>
                  <a:cubicBezTo>
                    <a:pt x="1690" y="1598"/>
                    <a:pt x="1690" y="1598"/>
                    <a:pt x="1712" y="1575"/>
                  </a:cubicBezTo>
                  <a:cubicBezTo>
                    <a:pt x="1735" y="1529"/>
                    <a:pt x="1781" y="1484"/>
                    <a:pt x="1827" y="1415"/>
                  </a:cubicBezTo>
                  <a:cubicBezTo>
                    <a:pt x="1827" y="1415"/>
                    <a:pt x="1827" y="1415"/>
                    <a:pt x="1849" y="1392"/>
                  </a:cubicBezTo>
                  <a:cubicBezTo>
                    <a:pt x="1849" y="1392"/>
                    <a:pt x="1849" y="1392"/>
                    <a:pt x="1849" y="1370"/>
                  </a:cubicBezTo>
                  <a:cubicBezTo>
                    <a:pt x="1872" y="1324"/>
                    <a:pt x="1918" y="1233"/>
                    <a:pt x="1941" y="1187"/>
                  </a:cubicBezTo>
                  <a:cubicBezTo>
                    <a:pt x="1941" y="1164"/>
                    <a:pt x="1941" y="1164"/>
                    <a:pt x="1941" y="1164"/>
                  </a:cubicBezTo>
                  <a:cubicBezTo>
                    <a:pt x="1941" y="1164"/>
                    <a:pt x="1941" y="1141"/>
                    <a:pt x="1941" y="1141"/>
                  </a:cubicBezTo>
                  <a:cubicBezTo>
                    <a:pt x="1963" y="1118"/>
                    <a:pt x="1963" y="1050"/>
                    <a:pt x="1963" y="1027"/>
                  </a:cubicBezTo>
                  <a:cubicBezTo>
                    <a:pt x="1963" y="1027"/>
                    <a:pt x="1963" y="959"/>
                    <a:pt x="1986" y="936"/>
                  </a:cubicBezTo>
                  <a:cubicBezTo>
                    <a:pt x="1986" y="913"/>
                    <a:pt x="1986" y="913"/>
                    <a:pt x="1986" y="913"/>
                  </a:cubicBezTo>
                  <a:cubicBezTo>
                    <a:pt x="1963" y="845"/>
                    <a:pt x="1963" y="776"/>
                    <a:pt x="1941" y="708"/>
                  </a:cubicBezTo>
                  <a:lnTo>
                    <a:pt x="1872" y="525"/>
                  </a:lnTo>
                  <a:cubicBezTo>
                    <a:pt x="1872" y="525"/>
                    <a:pt x="1872" y="525"/>
                    <a:pt x="1872" y="502"/>
                  </a:cubicBezTo>
                  <a:cubicBezTo>
                    <a:pt x="1849" y="479"/>
                    <a:pt x="1758" y="388"/>
                    <a:pt x="1735" y="365"/>
                  </a:cubicBezTo>
                  <a:cubicBezTo>
                    <a:pt x="1735" y="342"/>
                    <a:pt x="1735" y="342"/>
                    <a:pt x="1735" y="342"/>
                  </a:cubicBezTo>
                  <a:cubicBezTo>
                    <a:pt x="1690" y="320"/>
                    <a:pt x="1644" y="274"/>
                    <a:pt x="1644" y="274"/>
                  </a:cubicBezTo>
                  <a:cubicBezTo>
                    <a:pt x="1621" y="251"/>
                    <a:pt x="1598" y="228"/>
                    <a:pt x="1553" y="205"/>
                  </a:cubicBezTo>
                  <a:lnTo>
                    <a:pt x="1530" y="205"/>
                  </a:lnTo>
                  <a:cubicBezTo>
                    <a:pt x="1507" y="183"/>
                    <a:pt x="1393" y="137"/>
                    <a:pt x="1347" y="114"/>
                  </a:cubicBezTo>
                  <a:lnTo>
                    <a:pt x="1302" y="114"/>
                  </a:lnTo>
                  <a:cubicBezTo>
                    <a:pt x="1279" y="91"/>
                    <a:pt x="1210" y="91"/>
                    <a:pt x="1142" y="91"/>
                  </a:cubicBezTo>
                  <a:cubicBezTo>
                    <a:pt x="1050" y="23"/>
                    <a:pt x="936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2"/>
            <p:cNvSpPr/>
            <p:nvPr/>
          </p:nvSpPr>
          <p:spPr>
            <a:xfrm>
              <a:off x="946850" y="3693750"/>
              <a:ext cx="43375" cy="51675"/>
            </a:xfrm>
            <a:custGeom>
              <a:avLst/>
              <a:gdLst/>
              <a:ahLst/>
              <a:cxnLst/>
              <a:rect l="l" t="t" r="r" b="b"/>
              <a:pathLst>
                <a:path w="1735" h="2067" extrusionOk="0">
                  <a:moveTo>
                    <a:pt x="936" y="0"/>
                  </a:moveTo>
                  <a:cubicBezTo>
                    <a:pt x="867" y="0"/>
                    <a:pt x="799" y="23"/>
                    <a:pt x="730" y="23"/>
                  </a:cubicBezTo>
                  <a:lnTo>
                    <a:pt x="708" y="23"/>
                  </a:lnTo>
                  <a:lnTo>
                    <a:pt x="525" y="115"/>
                  </a:lnTo>
                  <a:cubicBezTo>
                    <a:pt x="502" y="137"/>
                    <a:pt x="479" y="137"/>
                    <a:pt x="457" y="183"/>
                  </a:cubicBezTo>
                  <a:cubicBezTo>
                    <a:pt x="342" y="252"/>
                    <a:pt x="388" y="206"/>
                    <a:pt x="320" y="320"/>
                  </a:cubicBezTo>
                  <a:cubicBezTo>
                    <a:pt x="297" y="320"/>
                    <a:pt x="251" y="366"/>
                    <a:pt x="251" y="388"/>
                  </a:cubicBezTo>
                  <a:cubicBezTo>
                    <a:pt x="228" y="411"/>
                    <a:pt x="183" y="571"/>
                    <a:pt x="160" y="594"/>
                  </a:cubicBezTo>
                  <a:cubicBezTo>
                    <a:pt x="160" y="617"/>
                    <a:pt x="160" y="662"/>
                    <a:pt x="160" y="685"/>
                  </a:cubicBezTo>
                  <a:cubicBezTo>
                    <a:pt x="137" y="731"/>
                    <a:pt x="137" y="776"/>
                    <a:pt x="137" y="799"/>
                  </a:cubicBezTo>
                  <a:cubicBezTo>
                    <a:pt x="137" y="799"/>
                    <a:pt x="137" y="822"/>
                    <a:pt x="137" y="868"/>
                  </a:cubicBezTo>
                  <a:cubicBezTo>
                    <a:pt x="137" y="891"/>
                    <a:pt x="114" y="913"/>
                    <a:pt x="114" y="913"/>
                  </a:cubicBezTo>
                  <a:cubicBezTo>
                    <a:pt x="46" y="1005"/>
                    <a:pt x="23" y="1096"/>
                    <a:pt x="23" y="1210"/>
                  </a:cubicBezTo>
                  <a:cubicBezTo>
                    <a:pt x="0" y="1301"/>
                    <a:pt x="0" y="1416"/>
                    <a:pt x="46" y="1507"/>
                  </a:cubicBezTo>
                  <a:cubicBezTo>
                    <a:pt x="69" y="1598"/>
                    <a:pt x="114" y="1689"/>
                    <a:pt x="183" y="1758"/>
                  </a:cubicBezTo>
                  <a:cubicBezTo>
                    <a:pt x="228" y="1849"/>
                    <a:pt x="297" y="1918"/>
                    <a:pt x="388" y="1963"/>
                  </a:cubicBezTo>
                  <a:cubicBezTo>
                    <a:pt x="457" y="1986"/>
                    <a:pt x="502" y="2009"/>
                    <a:pt x="571" y="2032"/>
                  </a:cubicBezTo>
                  <a:cubicBezTo>
                    <a:pt x="639" y="2055"/>
                    <a:pt x="708" y="2066"/>
                    <a:pt x="776" y="2066"/>
                  </a:cubicBezTo>
                  <a:cubicBezTo>
                    <a:pt x="845" y="2066"/>
                    <a:pt x="913" y="2055"/>
                    <a:pt x="982" y="2032"/>
                  </a:cubicBezTo>
                  <a:lnTo>
                    <a:pt x="1164" y="1963"/>
                  </a:lnTo>
                  <a:cubicBezTo>
                    <a:pt x="1278" y="1895"/>
                    <a:pt x="1370" y="1804"/>
                    <a:pt x="1415" y="1689"/>
                  </a:cubicBezTo>
                  <a:cubicBezTo>
                    <a:pt x="1461" y="1621"/>
                    <a:pt x="1507" y="1530"/>
                    <a:pt x="1552" y="1461"/>
                  </a:cubicBezTo>
                  <a:cubicBezTo>
                    <a:pt x="1598" y="1301"/>
                    <a:pt x="1666" y="1165"/>
                    <a:pt x="1712" y="1028"/>
                  </a:cubicBezTo>
                  <a:cubicBezTo>
                    <a:pt x="1712" y="1028"/>
                    <a:pt x="1712" y="1005"/>
                    <a:pt x="1712" y="1005"/>
                  </a:cubicBezTo>
                  <a:cubicBezTo>
                    <a:pt x="1712" y="982"/>
                    <a:pt x="1735" y="822"/>
                    <a:pt x="1735" y="799"/>
                  </a:cubicBezTo>
                  <a:cubicBezTo>
                    <a:pt x="1735" y="776"/>
                    <a:pt x="1712" y="617"/>
                    <a:pt x="1712" y="594"/>
                  </a:cubicBezTo>
                  <a:cubicBezTo>
                    <a:pt x="1712" y="571"/>
                    <a:pt x="1643" y="434"/>
                    <a:pt x="1643" y="411"/>
                  </a:cubicBezTo>
                  <a:lnTo>
                    <a:pt x="1621" y="411"/>
                  </a:lnTo>
                  <a:cubicBezTo>
                    <a:pt x="1598" y="343"/>
                    <a:pt x="1552" y="297"/>
                    <a:pt x="1507" y="252"/>
                  </a:cubicBezTo>
                  <a:cubicBezTo>
                    <a:pt x="1507" y="252"/>
                    <a:pt x="1507" y="229"/>
                    <a:pt x="1507" y="229"/>
                  </a:cubicBezTo>
                  <a:cubicBezTo>
                    <a:pt x="1461" y="206"/>
                    <a:pt x="1392" y="160"/>
                    <a:pt x="1347" y="115"/>
                  </a:cubicBezTo>
                  <a:lnTo>
                    <a:pt x="1324" y="115"/>
                  </a:lnTo>
                  <a:cubicBezTo>
                    <a:pt x="1278" y="92"/>
                    <a:pt x="1210" y="69"/>
                    <a:pt x="1141" y="23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2"/>
            <p:cNvSpPr/>
            <p:nvPr/>
          </p:nvSpPr>
          <p:spPr>
            <a:xfrm>
              <a:off x="1070675" y="3739125"/>
              <a:ext cx="41675" cy="49350"/>
            </a:xfrm>
            <a:custGeom>
              <a:avLst/>
              <a:gdLst/>
              <a:ahLst/>
              <a:cxnLst/>
              <a:rect l="l" t="t" r="r" b="b"/>
              <a:pathLst>
                <a:path w="1667" h="1974" extrusionOk="0">
                  <a:moveTo>
                    <a:pt x="845" y="0"/>
                  </a:moveTo>
                  <a:cubicBezTo>
                    <a:pt x="776" y="0"/>
                    <a:pt x="708" y="11"/>
                    <a:pt x="639" y="34"/>
                  </a:cubicBezTo>
                  <a:lnTo>
                    <a:pt x="457" y="103"/>
                  </a:lnTo>
                  <a:cubicBezTo>
                    <a:pt x="343" y="171"/>
                    <a:pt x="251" y="263"/>
                    <a:pt x="183" y="377"/>
                  </a:cubicBezTo>
                  <a:cubicBezTo>
                    <a:pt x="137" y="468"/>
                    <a:pt x="91" y="582"/>
                    <a:pt x="69" y="673"/>
                  </a:cubicBezTo>
                  <a:cubicBezTo>
                    <a:pt x="46" y="696"/>
                    <a:pt x="46" y="719"/>
                    <a:pt x="46" y="742"/>
                  </a:cubicBezTo>
                  <a:cubicBezTo>
                    <a:pt x="23" y="810"/>
                    <a:pt x="23" y="902"/>
                    <a:pt x="23" y="993"/>
                  </a:cubicBezTo>
                  <a:cubicBezTo>
                    <a:pt x="0" y="1039"/>
                    <a:pt x="23" y="1061"/>
                    <a:pt x="23" y="1107"/>
                  </a:cubicBezTo>
                  <a:cubicBezTo>
                    <a:pt x="46" y="1267"/>
                    <a:pt x="46" y="1427"/>
                    <a:pt x="160" y="1564"/>
                  </a:cubicBezTo>
                  <a:cubicBezTo>
                    <a:pt x="251" y="1701"/>
                    <a:pt x="297" y="1769"/>
                    <a:pt x="457" y="1860"/>
                  </a:cubicBezTo>
                  <a:cubicBezTo>
                    <a:pt x="566" y="1938"/>
                    <a:pt x="707" y="1974"/>
                    <a:pt x="851" y="1974"/>
                  </a:cubicBezTo>
                  <a:cubicBezTo>
                    <a:pt x="918" y="1974"/>
                    <a:pt x="985" y="1966"/>
                    <a:pt x="1050" y="1952"/>
                  </a:cubicBezTo>
                  <a:cubicBezTo>
                    <a:pt x="1187" y="1906"/>
                    <a:pt x="1301" y="1837"/>
                    <a:pt x="1415" y="1746"/>
                  </a:cubicBezTo>
                  <a:cubicBezTo>
                    <a:pt x="1507" y="1632"/>
                    <a:pt x="1575" y="1518"/>
                    <a:pt x="1621" y="1381"/>
                  </a:cubicBezTo>
                  <a:cubicBezTo>
                    <a:pt x="1666" y="1221"/>
                    <a:pt x="1644" y="1039"/>
                    <a:pt x="1575" y="879"/>
                  </a:cubicBezTo>
                  <a:cubicBezTo>
                    <a:pt x="1598" y="765"/>
                    <a:pt x="1598" y="673"/>
                    <a:pt x="1575" y="559"/>
                  </a:cubicBezTo>
                  <a:cubicBezTo>
                    <a:pt x="1552" y="468"/>
                    <a:pt x="1507" y="377"/>
                    <a:pt x="1438" y="308"/>
                  </a:cubicBezTo>
                  <a:cubicBezTo>
                    <a:pt x="1392" y="217"/>
                    <a:pt x="1301" y="171"/>
                    <a:pt x="1233" y="103"/>
                  </a:cubicBezTo>
                  <a:cubicBezTo>
                    <a:pt x="1164" y="80"/>
                    <a:pt x="1096" y="57"/>
                    <a:pt x="1050" y="34"/>
                  </a:cubicBezTo>
                  <a:cubicBezTo>
                    <a:pt x="982" y="11"/>
                    <a:pt x="913" y="0"/>
                    <a:pt x="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2"/>
            <p:cNvSpPr/>
            <p:nvPr/>
          </p:nvSpPr>
          <p:spPr>
            <a:xfrm>
              <a:off x="1157400" y="3674925"/>
              <a:ext cx="44525" cy="41675"/>
            </a:xfrm>
            <a:custGeom>
              <a:avLst/>
              <a:gdLst/>
              <a:ahLst/>
              <a:cxnLst/>
              <a:rect l="l" t="t" r="r" b="b"/>
              <a:pathLst>
                <a:path w="1781" h="1667" extrusionOk="0">
                  <a:moveTo>
                    <a:pt x="799" y="0"/>
                  </a:moveTo>
                  <a:cubicBezTo>
                    <a:pt x="640" y="0"/>
                    <a:pt x="548" y="23"/>
                    <a:pt x="411" y="114"/>
                  </a:cubicBezTo>
                  <a:cubicBezTo>
                    <a:pt x="297" y="160"/>
                    <a:pt x="183" y="274"/>
                    <a:pt x="115" y="388"/>
                  </a:cubicBezTo>
                  <a:cubicBezTo>
                    <a:pt x="69" y="457"/>
                    <a:pt x="46" y="525"/>
                    <a:pt x="23" y="594"/>
                  </a:cubicBezTo>
                  <a:cubicBezTo>
                    <a:pt x="1" y="776"/>
                    <a:pt x="1" y="822"/>
                    <a:pt x="23" y="1005"/>
                  </a:cubicBezTo>
                  <a:cubicBezTo>
                    <a:pt x="69" y="1096"/>
                    <a:pt x="115" y="1187"/>
                    <a:pt x="160" y="1256"/>
                  </a:cubicBezTo>
                  <a:cubicBezTo>
                    <a:pt x="229" y="1347"/>
                    <a:pt x="297" y="1415"/>
                    <a:pt x="389" y="1461"/>
                  </a:cubicBezTo>
                  <a:cubicBezTo>
                    <a:pt x="434" y="1484"/>
                    <a:pt x="480" y="1507"/>
                    <a:pt x="526" y="1529"/>
                  </a:cubicBezTo>
                  <a:cubicBezTo>
                    <a:pt x="548" y="1529"/>
                    <a:pt x="548" y="1552"/>
                    <a:pt x="571" y="1552"/>
                  </a:cubicBezTo>
                  <a:cubicBezTo>
                    <a:pt x="594" y="1575"/>
                    <a:pt x="754" y="1621"/>
                    <a:pt x="754" y="1644"/>
                  </a:cubicBezTo>
                  <a:lnTo>
                    <a:pt x="777" y="1644"/>
                  </a:lnTo>
                  <a:cubicBezTo>
                    <a:pt x="777" y="1644"/>
                    <a:pt x="959" y="1666"/>
                    <a:pt x="982" y="1666"/>
                  </a:cubicBezTo>
                  <a:cubicBezTo>
                    <a:pt x="982" y="1666"/>
                    <a:pt x="1187" y="1644"/>
                    <a:pt x="1187" y="1644"/>
                  </a:cubicBezTo>
                  <a:cubicBezTo>
                    <a:pt x="1210" y="1621"/>
                    <a:pt x="1256" y="1621"/>
                    <a:pt x="1279" y="1598"/>
                  </a:cubicBezTo>
                  <a:cubicBezTo>
                    <a:pt x="1302" y="1575"/>
                    <a:pt x="1347" y="1575"/>
                    <a:pt x="1370" y="1552"/>
                  </a:cubicBezTo>
                  <a:cubicBezTo>
                    <a:pt x="1393" y="1552"/>
                    <a:pt x="1530" y="1438"/>
                    <a:pt x="1530" y="1438"/>
                  </a:cubicBezTo>
                  <a:cubicBezTo>
                    <a:pt x="1530" y="1438"/>
                    <a:pt x="1553" y="1415"/>
                    <a:pt x="1553" y="1415"/>
                  </a:cubicBezTo>
                  <a:cubicBezTo>
                    <a:pt x="1553" y="1415"/>
                    <a:pt x="1598" y="1370"/>
                    <a:pt x="1598" y="1347"/>
                  </a:cubicBezTo>
                  <a:cubicBezTo>
                    <a:pt x="1621" y="1324"/>
                    <a:pt x="1644" y="1278"/>
                    <a:pt x="1667" y="1256"/>
                  </a:cubicBezTo>
                  <a:cubicBezTo>
                    <a:pt x="1667" y="1233"/>
                    <a:pt x="1758" y="1073"/>
                    <a:pt x="1758" y="1073"/>
                  </a:cubicBezTo>
                  <a:cubicBezTo>
                    <a:pt x="1758" y="1073"/>
                    <a:pt x="1758" y="1050"/>
                    <a:pt x="1758" y="1050"/>
                  </a:cubicBezTo>
                  <a:cubicBezTo>
                    <a:pt x="1758" y="1027"/>
                    <a:pt x="1758" y="982"/>
                    <a:pt x="1758" y="959"/>
                  </a:cubicBezTo>
                  <a:cubicBezTo>
                    <a:pt x="1781" y="913"/>
                    <a:pt x="1781" y="890"/>
                    <a:pt x="1781" y="845"/>
                  </a:cubicBezTo>
                  <a:cubicBezTo>
                    <a:pt x="1781" y="845"/>
                    <a:pt x="1758" y="639"/>
                    <a:pt x="1758" y="639"/>
                  </a:cubicBezTo>
                  <a:cubicBezTo>
                    <a:pt x="1758" y="639"/>
                    <a:pt x="1690" y="457"/>
                    <a:pt x="1667" y="457"/>
                  </a:cubicBezTo>
                  <a:cubicBezTo>
                    <a:pt x="1667" y="457"/>
                    <a:pt x="1553" y="297"/>
                    <a:pt x="1553" y="297"/>
                  </a:cubicBezTo>
                  <a:cubicBezTo>
                    <a:pt x="1553" y="297"/>
                    <a:pt x="1393" y="183"/>
                    <a:pt x="1393" y="183"/>
                  </a:cubicBezTo>
                  <a:cubicBezTo>
                    <a:pt x="1393" y="183"/>
                    <a:pt x="1210" y="91"/>
                    <a:pt x="1210" y="91"/>
                  </a:cubicBezTo>
                  <a:cubicBezTo>
                    <a:pt x="1187" y="91"/>
                    <a:pt x="1165" y="69"/>
                    <a:pt x="1142" y="69"/>
                  </a:cubicBezTo>
                  <a:cubicBezTo>
                    <a:pt x="1119" y="69"/>
                    <a:pt x="1073" y="46"/>
                    <a:pt x="1051" y="23"/>
                  </a:cubicBezTo>
                  <a:cubicBezTo>
                    <a:pt x="959" y="0"/>
                    <a:pt x="891" y="0"/>
                    <a:pt x="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2"/>
            <p:cNvSpPr/>
            <p:nvPr/>
          </p:nvSpPr>
          <p:spPr>
            <a:xfrm>
              <a:off x="1173950" y="3534550"/>
              <a:ext cx="41675" cy="46525"/>
            </a:xfrm>
            <a:custGeom>
              <a:avLst/>
              <a:gdLst/>
              <a:ahLst/>
              <a:cxnLst/>
              <a:rect l="l" t="t" r="r" b="b"/>
              <a:pathLst>
                <a:path w="1667" h="1861" extrusionOk="0">
                  <a:moveTo>
                    <a:pt x="891" y="0"/>
                  </a:moveTo>
                  <a:cubicBezTo>
                    <a:pt x="822" y="23"/>
                    <a:pt x="754" y="23"/>
                    <a:pt x="685" y="46"/>
                  </a:cubicBezTo>
                  <a:cubicBezTo>
                    <a:pt x="571" y="69"/>
                    <a:pt x="457" y="137"/>
                    <a:pt x="366" y="228"/>
                  </a:cubicBezTo>
                  <a:cubicBezTo>
                    <a:pt x="343" y="251"/>
                    <a:pt x="320" y="251"/>
                    <a:pt x="297" y="274"/>
                  </a:cubicBezTo>
                  <a:cubicBezTo>
                    <a:pt x="297" y="274"/>
                    <a:pt x="297" y="297"/>
                    <a:pt x="297" y="297"/>
                  </a:cubicBezTo>
                  <a:cubicBezTo>
                    <a:pt x="206" y="343"/>
                    <a:pt x="137" y="411"/>
                    <a:pt x="92" y="502"/>
                  </a:cubicBezTo>
                  <a:cubicBezTo>
                    <a:pt x="69" y="571"/>
                    <a:pt x="46" y="639"/>
                    <a:pt x="23" y="685"/>
                  </a:cubicBezTo>
                  <a:cubicBezTo>
                    <a:pt x="1" y="776"/>
                    <a:pt x="1" y="845"/>
                    <a:pt x="1" y="936"/>
                  </a:cubicBezTo>
                  <a:cubicBezTo>
                    <a:pt x="1" y="959"/>
                    <a:pt x="1" y="959"/>
                    <a:pt x="1" y="982"/>
                  </a:cubicBezTo>
                  <a:cubicBezTo>
                    <a:pt x="1" y="1164"/>
                    <a:pt x="23" y="1233"/>
                    <a:pt x="115" y="1415"/>
                  </a:cubicBezTo>
                  <a:cubicBezTo>
                    <a:pt x="115" y="1415"/>
                    <a:pt x="115" y="1438"/>
                    <a:pt x="115" y="1438"/>
                  </a:cubicBezTo>
                  <a:cubicBezTo>
                    <a:pt x="160" y="1484"/>
                    <a:pt x="206" y="1552"/>
                    <a:pt x="252" y="1621"/>
                  </a:cubicBezTo>
                  <a:cubicBezTo>
                    <a:pt x="366" y="1712"/>
                    <a:pt x="480" y="1781"/>
                    <a:pt x="640" y="1826"/>
                  </a:cubicBezTo>
                  <a:cubicBezTo>
                    <a:pt x="708" y="1849"/>
                    <a:pt x="788" y="1860"/>
                    <a:pt x="868" y="1860"/>
                  </a:cubicBezTo>
                  <a:cubicBezTo>
                    <a:pt x="948" y="1860"/>
                    <a:pt x="1028" y="1849"/>
                    <a:pt x="1096" y="1826"/>
                  </a:cubicBezTo>
                  <a:lnTo>
                    <a:pt x="1279" y="1758"/>
                  </a:lnTo>
                  <a:cubicBezTo>
                    <a:pt x="1370" y="1712"/>
                    <a:pt x="1438" y="1644"/>
                    <a:pt x="1484" y="1552"/>
                  </a:cubicBezTo>
                  <a:cubicBezTo>
                    <a:pt x="1530" y="1507"/>
                    <a:pt x="1553" y="1461"/>
                    <a:pt x="1575" y="1393"/>
                  </a:cubicBezTo>
                  <a:cubicBezTo>
                    <a:pt x="1621" y="1301"/>
                    <a:pt x="1644" y="1210"/>
                    <a:pt x="1644" y="1096"/>
                  </a:cubicBezTo>
                  <a:cubicBezTo>
                    <a:pt x="1644" y="1050"/>
                    <a:pt x="1644" y="1004"/>
                    <a:pt x="1644" y="959"/>
                  </a:cubicBezTo>
                  <a:cubicBezTo>
                    <a:pt x="1644" y="890"/>
                    <a:pt x="1667" y="845"/>
                    <a:pt x="1667" y="776"/>
                  </a:cubicBezTo>
                  <a:cubicBezTo>
                    <a:pt x="1667" y="662"/>
                    <a:pt x="1644" y="571"/>
                    <a:pt x="1598" y="480"/>
                  </a:cubicBezTo>
                  <a:cubicBezTo>
                    <a:pt x="1553" y="388"/>
                    <a:pt x="1507" y="297"/>
                    <a:pt x="1438" y="228"/>
                  </a:cubicBezTo>
                  <a:cubicBezTo>
                    <a:pt x="1393" y="183"/>
                    <a:pt x="1324" y="160"/>
                    <a:pt x="1279" y="114"/>
                  </a:cubicBezTo>
                  <a:cubicBezTo>
                    <a:pt x="1165" y="46"/>
                    <a:pt x="1028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2"/>
            <p:cNvSpPr/>
            <p:nvPr/>
          </p:nvSpPr>
          <p:spPr>
            <a:xfrm>
              <a:off x="1107175" y="3440400"/>
              <a:ext cx="41700" cy="48175"/>
            </a:xfrm>
            <a:custGeom>
              <a:avLst/>
              <a:gdLst/>
              <a:ahLst/>
              <a:cxnLst/>
              <a:rect l="l" t="t" r="r" b="b"/>
              <a:pathLst>
                <a:path w="1668" h="1927" extrusionOk="0">
                  <a:moveTo>
                    <a:pt x="891" y="0"/>
                  </a:moveTo>
                  <a:cubicBezTo>
                    <a:pt x="823" y="0"/>
                    <a:pt x="754" y="0"/>
                    <a:pt x="686" y="23"/>
                  </a:cubicBezTo>
                  <a:cubicBezTo>
                    <a:pt x="572" y="46"/>
                    <a:pt x="457" y="114"/>
                    <a:pt x="343" y="205"/>
                  </a:cubicBezTo>
                  <a:cubicBezTo>
                    <a:pt x="298" y="274"/>
                    <a:pt x="252" y="320"/>
                    <a:pt x="229" y="388"/>
                  </a:cubicBezTo>
                  <a:cubicBezTo>
                    <a:pt x="206" y="388"/>
                    <a:pt x="206" y="411"/>
                    <a:pt x="206" y="411"/>
                  </a:cubicBezTo>
                  <a:cubicBezTo>
                    <a:pt x="206" y="411"/>
                    <a:pt x="206" y="434"/>
                    <a:pt x="184" y="434"/>
                  </a:cubicBezTo>
                  <a:cubicBezTo>
                    <a:pt x="161" y="502"/>
                    <a:pt x="138" y="571"/>
                    <a:pt x="115" y="639"/>
                  </a:cubicBezTo>
                  <a:cubicBezTo>
                    <a:pt x="115" y="639"/>
                    <a:pt x="115" y="639"/>
                    <a:pt x="115" y="662"/>
                  </a:cubicBezTo>
                  <a:cubicBezTo>
                    <a:pt x="92" y="685"/>
                    <a:pt x="69" y="708"/>
                    <a:pt x="69" y="730"/>
                  </a:cubicBezTo>
                  <a:cubicBezTo>
                    <a:pt x="24" y="822"/>
                    <a:pt x="1" y="936"/>
                    <a:pt x="1" y="1027"/>
                  </a:cubicBezTo>
                  <a:cubicBezTo>
                    <a:pt x="1" y="1096"/>
                    <a:pt x="24" y="1164"/>
                    <a:pt x="24" y="1233"/>
                  </a:cubicBezTo>
                  <a:cubicBezTo>
                    <a:pt x="69" y="1370"/>
                    <a:pt x="138" y="1484"/>
                    <a:pt x="229" y="1575"/>
                  </a:cubicBezTo>
                  <a:cubicBezTo>
                    <a:pt x="229" y="1575"/>
                    <a:pt x="252" y="1598"/>
                    <a:pt x="252" y="1598"/>
                  </a:cubicBezTo>
                  <a:cubicBezTo>
                    <a:pt x="275" y="1621"/>
                    <a:pt x="320" y="1666"/>
                    <a:pt x="343" y="1689"/>
                  </a:cubicBezTo>
                  <a:cubicBezTo>
                    <a:pt x="412" y="1780"/>
                    <a:pt x="480" y="1826"/>
                    <a:pt x="572" y="1849"/>
                  </a:cubicBezTo>
                  <a:cubicBezTo>
                    <a:pt x="640" y="1895"/>
                    <a:pt x="709" y="1917"/>
                    <a:pt x="777" y="1917"/>
                  </a:cubicBezTo>
                  <a:cubicBezTo>
                    <a:pt x="804" y="1924"/>
                    <a:pt x="832" y="1927"/>
                    <a:pt x="862" y="1927"/>
                  </a:cubicBezTo>
                  <a:cubicBezTo>
                    <a:pt x="933" y="1927"/>
                    <a:pt x="1009" y="1911"/>
                    <a:pt x="1074" y="1895"/>
                  </a:cubicBezTo>
                  <a:cubicBezTo>
                    <a:pt x="1142" y="1872"/>
                    <a:pt x="1188" y="1849"/>
                    <a:pt x="1256" y="1826"/>
                  </a:cubicBezTo>
                  <a:cubicBezTo>
                    <a:pt x="1302" y="1780"/>
                    <a:pt x="1370" y="1735"/>
                    <a:pt x="1416" y="1689"/>
                  </a:cubicBezTo>
                  <a:cubicBezTo>
                    <a:pt x="1485" y="1621"/>
                    <a:pt x="1530" y="1552"/>
                    <a:pt x="1576" y="1461"/>
                  </a:cubicBezTo>
                  <a:cubicBezTo>
                    <a:pt x="1622" y="1370"/>
                    <a:pt x="1644" y="1278"/>
                    <a:pt x="1644" y="1164"/>
                  </a:cubicBezTo>
                  <a:cubicBezTo>
                    <a:pt x="1644" y="1096"/>
                    <a:pt x="1622" y="1027"/>
                    <a:pt x="1622" y="981"/>
                  </a:cubicBezTo>
                  <a:cubicBezTo>
                    <a:pt x="1644" y="913"/>
                    <a:pt x="1644" y="822"/>
                    <a:pt x="1644" y="753"/>
                  </a:cubicBezTo>
                  <a:cubicBezTo>
                    <a:pt x="1667" y="639"/>
                    <a:pt x="1644" y="548"/>
                    <a:pt x="1576" y="457"/>
                  </a:cubicBezTo>
                  <a:cubicBezTo>
                    <a:pt x="1553" y="365"/>
                    <a:pt x="1507" y="274"/>
                    <a:pt x="1439" y="205"/>
                  </a:cubicBezTo>
                  <a:cubicBezTo>
                    <a:pt x="1370" y="183"/>
                    <a:pt x="1325" y="137"/>
                    <a:pt x="1279" y="91"/>
                  </a:cubicBezTo>
                  <a:cubicBezTo>
                    <a:pt x="1165" y="23"/>
                    <a:pt x="1028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2"/>
            <p:cNvSpPr/>
            <p:nvPr/>
          </p:nvSpPr>
          <p:spPr>
            <a:xfrm>
              <a:off x="977650" y="3383475"/>
              <a:ext cx="50825" cy="51225"/>
            </a:xfrm>
            <a:custGeom>
              <a:avLst/>
              <a:gdLst/>
              <a:ahLst/>
              <a:cxnLst/>
              <a:rect l="l" t="t" r="r" b="b"/>
              <a:pathLst>
                <a:path w="2033" h="2049" extrusionOk="0">
                  <a:moveTo>
                    <a:pt x="962" y="0"/>
                  </a:moveTo>
                  <a:cubicBezTo>
                    <a:pt x="896" y="0"/>
                    <a:pt x="834" y="6"/>
                    <a:pt x="777" y="17"/>
                  </a:cubicBezTo>
                  <a:cubicBezTo>
                    <a:pt x="708" y="40"/>
                    <a:pt x="640" y="63"/>
                    <a:pt x="571" y="109"/>
                  </a:cubicBezTo>
                  <a:lnTo>
                    <a:pt x="548" y="109"/>
                  </a:lnTo>
                  <a:cubicBezTo>
                    <a:pt x="548" y="109"/>
                    <a:pt x="548" y="131"/>
                    <a:pt x="526" y="131"/>
                  </a:cubicBezTo>
                  <a:cubicBezTo>
                    <a:pt x="480" y="154"/>
                    <a:pt x="411" y="200"/>
                    <a:pt x="366" y="246"/>
                  </a:cubicBezTo>
                  <a:cubicBezTo>
                    <a:pt x="297" y="314"/>
                    <a:pt x="229" y="405"/>
                    <a:pt x="183" y="474"/>
                  </a:cubicBezTo>
                  <a:cubicBezTo>
                    <a:pt x="183" y="474"/>
                    <a:pt x="183" y="497"/>
                    <a:pt x="160" y="497"/>
                  </a:cubicBezTo>
                  <a:cubicBezTo>
                    <a:pt x="160" y="497"/>
                    <a:pt x="160" y="519"/>
                    <a:pt x="160" y="519"/>
                  </a:cubicBezTo>
                  <a:cubicBezTo>
                    <a:pt x="115" y="588"/>
                    <a:pt x="92" y="656"/>
                    <a:pt x="69" y="725"/>
                  </a:cubicBezTo>
                  <a:cubicBezTo>
                    <a:pt x="69" y="748"/>
                    <a:pt x="46" y="771"/>
                    <a:pt x="46" y="793"/>
                  </a:cubicBezTo>
                  <a:cubicBezTo>
                    <a:pt x="46" y="885"/>
                    <a:pt x="1" y="999"/>
                    <a:pt x="23" y="1090"/>
                  </a:cubicBezTo>
                  <a:cubicBezTo>
                    <a:pt x="23" y="1136"/>
                    <a:pt x="46" y="1250"/>
                    <a:pt x="46" y="1318"/>
                  </a:cubicBezTo>
                  <a:cubicBezTo>
                    <a:pt x="69" y="1318"/>
                    <a:pt x="69" y="1341"/>
                    <a:pt x="69" y="1341"/>
                  </a:cubicBezTo>
                  <a:cubicBezTo>
                    <a:pt x="92" y="1410"/>
                    <a:pt x="115" y="1478"/>
                    <a:pt x="138" y="1547"/>
                  </a:cubicBezTo>
                  <a:cubicBezTo>
                    <a:pt x="160" y="1547"/>
                    <a:pt x="160" y="1569"/>
                    <a:pt x="160" y="1569"/>
                  </a:cubicBezTo>
                  <a:cubicBezTo>
                    <a:pt x="206" y="1638"/>
                    <a:pt x="252" y="1684"/>
                    <a:pt x="297" y="1729"/>
                  </a:cubicBezTo>
                  <a:cubicBezTo>
                    <a:pt x="297" y="1752"/>
                    <a:pt x="297" y="1752"/>
                    <a:pt x="320" y="1752"/>
                  </a:cubicBezTo>
                  <a:cubicBezTo>
                    <a:pt x="366" y="1798"/>
                    <a:pt x="434" y="1843"/>
                    <a:pt x="480" y="1889"/>
                  </a:cubicBezTo>
                  <a:cubicBezTo>
                    <a:pt x="503" y="1912"/>
                    <a:pt x="503" y="1912"/>
                    <a:pt x="526" y="1912"/>
                  </a:cubicBezTo>
                  <a:cubicBezTo>
                    <a:pt x="594" y="1957"/>
                    <a:pt x="663" y="1980"/>
                    <a:pt x="731" y="2003"/>
                  </a:cubicBezTo>
                  <a:cubicBezTo>
                    <a:pt x="754" y="2003"/>
                    <a:pt x="754" y="2003"/>
                    <a:pt x="777" y="2026"/>
                  </a:cubicBezTo>
                  <a:cubicBezTo>
                    <a:pt x="845" y="2026"/>
                    <a:pt x="914" y="2026"/>
                    <a:pt x="982" y="2049"/>
                  </a:cubicBezTo>
                  <a:lnTo>
                    <a:pt x="1073" y="2049"/>
                  </a:lnTo>
                  <a:cubicBezTo>
                    <a:pt x="1142" y="2049"/>
                    <a:pt x="1210" y="2026"/>
                    <a:pt x="1279" y="2026"/>
                  </a:cubicBezTo>
                  <a:cubicBezTo>
                    <a:pt x="1302" y="2003"/>
                    <a:pt x="1302" y="2003"/>
                    <a:pt x="1324" y="2003"/>
                  </a:cubicBezTo>
                  <a:lnTo>
                    <a:pt x="1347" y="2003"/>
                  </a:lnTo>
                  <a:cubicBezTo>
                    <a:pt x="1416" y="1980"/>
                    <a:pt x="1484" y="1957"/>
                    <a:pt x="1530" y="1912"/>
                  </a:cubicBezTo>
                  <a:cubicBezTo>
                    <a:pt x="1553" y="1912"/>
                    <a:pt x="1553" y="1912"/>
                    <a:pt x="1576" y="1889"/>
                  </a:cubicBezTo>
                  <a:cubicBezTo>
                    <a:pt x="1735" y="1775"/>
                    <a:pt x="1781" y="1752"/>
                    <a:pt x="1895" y="1569"/>
                  </a:cubicBezTo>
                  <a:cubicBezTo>
                    <a:pt x="1895" y="1569"/>
                    <a:pt x="1895" y="1569"/>
                    <a:pt x="1918" y="1547"/>
                  </a:cubicBezTo>
                  <a:cubicBezTo>
                    <a:pt x="1941" y="1478"/>
                    <a:pt x="1964" y="1410"/>
                    <a:pt x="1986" y="1364"/>
                  </a:cubicBezTo>
                  <a:cubicBezTo>
                    <a:pt x="1986" y="1341"/>
                    <a:pt x="2009" y="1341"/>
                    <a:pt x="2009" y="1341"/>
                  </a:cubicBezTo>
                  <a:cubicBezTo>
                    <a:pt x="2032" y="1250"/>
                    <a:pt x="2032" y="1181"/>
                    <a:pt x="2032" y="1090"/>
                  </a:cubicBezTo>
                  <a:cubicBezTo>
                    <a:pt x="2032" y="1090"/>
                    <a:pt x="2032" y="1090"/>
                    <a:pt x="2032" y="1067"/>
                  </a:cubicBezTo>
                  <a:cubicBezTo>
                    <a:pt x="2032" y="999"/>
                    <a:pt x="2009" y="907"/>
                    <a:pt x="2009" y="862"/>
                  </a:cubicBezTo>
                  <a:cubicBezTo>
                    <a:pt x="2009" y="839"/>
                    <a:pt x="2009" y="839"/>
                    <a:pt x="1986" y="816"/>
                  </a:cubicBezTo>
                  <a:cubicBezTo>
                    <a:pt x="1964" y="748"/>
                    <a:pt x="1941" y="679"/>
                    <a:pt x="1918" y="611"/>
                  </a:cubicBezTo>
                  <a:lnTo>
                    <a:pt x="1895" y="611"/>
                  </a:lnTo>
                  <a:cubicBezTo>
                    <a:pt x="1872" y="565"/>
                    <a:pt x="1849" y="519"/>
                    <a:pt x="1827" y="497"/>
                  </a:cubicBezTo>
                  <a:cubicBezTo>
                    <a:pt x="1781" y="451"/>
                    <a:pt x="1758" y="405"/>
                    <a:pt x="1735" y="383"/>
                  </a:cubicBezTo>
                  <a:cubicBezTo>
                    <a:pt x="1667" y="314"/>
                    <a:pt x="1598" y="268"/>
                    <a:pt x="1553" y="223"/>
                  </a:cubicBezTo>
                  <a:lnTo>
                    <a:pt x="1507" y="223"/>
                  </a:lnTo>
                  <a:cubicBezTo>
                    <a:pt x="1461" y="177"/>
                    <a:pt x="1416" y="131"/>
                    <a:pt x="1347" y="86"/>
                  </a:cubicBezTo>
                  <a:cubicBezTo>
                    <a:pt x="1302" y="63"/>
                    <a:pt x="1233" y="40"/>
                    <a:pt x="1165" y="17"/>
                  </a:cubicBezTo>
                  <a:cubicBezTo>
                    <a:pt x="1096" y="6"/>
                    <a:pt x="1028" y="0"/>
                    <a:pt x="9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2"/>
            <p:cNvSpPr/>
            <p:nvPr/>
          </p:nvSpPr>
          <p:spPr>
            <a:xfrm>
              <a:off x="881225" y="3473475"/>
              <a:ext cx="46800" cy="47825"/>
            </a:xfrm>
            <a:custGeom>
              <a:avLst/>
              <a:gdLst/>
              <a:ahLst/>
              <a:cxnLst/>
              <a:rect l="l" t="t" r="r" b="b"/>
              <a:pathLst>
                <a:path w="1872" h="1913" extrusionOk="0">
                  <a:moveTo>
                    <a:pt x="1073" y="1"/>
                  </a:moveTo>
                  <a:cubicBezTo>
                    <a:pt x="1004" y="1"/>
                    <a:pt x="936" y="1"/>
                    <a:pt x="867" y="24"/>
                  </a:cubicBezTo>
                  <a:cubicBezTo>
                    <a:pt x="753" y="47"/>
                    <a:pt x="662" y="115"/>
                    <a:pt x="571" y="183"/>
                  </a:cubicBezTo>
                  <a:cubicBezTo>
                    <a:pt x="525" y="183"/>
                    <a:pt x="479" y="206"/>
                    <a:pt x="434" y="229"/>
                  </a:cubicBezTo>
                  <a:cubicBezTo>
                    <a:pt x="388" y="275"/>
                    <a:pt x="297" y="343"/>
                    <a:pt x="274" y="366"/>
                  </a:cubicBezTo>
                  <a:cubicBezTo>
                    <a:pt x="251" y="366"/>
                    <a:pt x="251" y="389"/>
                    <a:pt x="228" y="389"/>
                  </a:cubicBezTo>
                  <a:cubicBezTo>
                    <a:pt x="160" y="457"/>
                    <a:pt x="114" y="549"/>
                    <a:pt x="69" y="640"/>
                  </a:cubicBezTo>
                  <a:cubicBezTo>
                    <a:pt x="23" y="731"/>
                    <a:pt x="0" y="823"/>
                    <a:pt x="0" y="937"/>
                  </a:cubicBezTo>
                  <a:cubicBezTo>
                    <a:pt x="0" y="1051"/>
                    <a:pt x="23" y="1142"/>
                    <a:pt x="69" y="1233"/>
                  </a:cubicBezTo>
                  <a:cubicBezTo>
                    <a:pt x="114" y="1325"/>
                    <a:pt x="160" y="1416"/>
                    <a:pt x="228" y="1485"/>
                  </a:cubicBezTo>
                  <a:cubicBezTo>
                    <a:pt x="297" y="1507"/>
                    <a:pt x="343" y="1553"/>
                    <a:pt x="388" y="1599"/>
                  </a:cubicBezTo>
                  <a:cubicBezTo>
                    <a:pt x="434" y="1621"/>
                    <a:pt x="457" y="1621"/>
                    <a:pt x="502" y="1644"/>
                  </a:cubicBezTo>
                  <a:cubicBezTo>
                    <a:pt x="502" y="1644"/>
                    <a:pt x="502" y="1644"/>
                    <a:pt x="525" y="1667"/>
                  </a:cubicBezTo>
                  <a:cubicBezTo>
                    <a:pt x="525" y="1667"/>
                    <a:pt x="548" y="1690"/>
                    <a:pt x="548" y="1690"/>
                  </a:cubicBezTo>
                  <a:cubicBezTo>
                    <a:pt x="639" y="1781"/>
                    <a:pt x="753" y="1850"/>
                    <a:pt x="890" y="1895"/>
                  </a:cubicBezTo>
                  <a:cubicBezTo>
                    <a:pt x="936" y="1907"/>
                    <a:pt x="987" y="1912"/>
                    <a:pt x="1039" y="1912"/>
                  </a:cubicBezTo>
                  <a:cubicBezTo>
                    <a:pt x="1090" y="1912"/>
                    <a:pt x="1141" y="1907"/>
                    <a:pt x="1187" y="1895"/>
                  </a:cubicBezTo>
                  <a:cubicBezTo>
                    <a:pt x="1278" y="1895"/>
                    <a:pt x="1392" y="1873"/>
                    <a:pt x="1461" y="1804"/>
                  </a:cubicBezTo>
                  <a:cubicBezTo>
                    <a:pt x="1575" y="1736"/>
                    <a:pt x="1666" y="1644"/>
                    <a:pt x="1735" y="1530"/>
                  </a:cubicBezTo>
                  <a:cubicBezTo>
                    <a:pt x="1780" y="1462"/>
                    <a:pt x="1803" y="1393"/>
                    <a:pt x="1826" y="1325"/>
                  </a:cubicBezTo>
                  <a:cubicBezTo>
                    <a:pt x="1849" y="1302"/>
                    <a:pt x="1849" y="1302"/>
                    <a:pt x="1849" y="1279"/>
                  </a:cubicBezTo>
                  <a:cubicBezTo>
                    <a:pt x="1849" y="1256"/>
                    <a:pt x="1872" y="1119"/>
                    <a:pt x="1872" y="1051"/>
                  </a:cubicBezTo>
                  <a:cubicBezTo>
                    <a:pt x="1872" y="960"/>
                    <a:pt x="1849" y="891"/>
                    <a:pt x="1849" y="823"/>
                  </a:cubicBezTo>
                  <a:cubicBezTo>
                    <a:pt x="1826" y="800"/>
                    <a:pt x="1826" y="777"/>
                    <a:pt x="1826" y="777"/>
                  </a:cubicBezTo>
                  <a:cubicBezTo>
                    <a:pt x="1826" y="777"/>
                    <a:pt x="1826" y="777"/>
                    <a:pt x="1826" y="754"/>
                  </a:cubicBezTo>
                  <a:cubicBezTo>
                    <a:pt x="1826" y="640"/>
                    <a:pt x="1803" y="549"/>
                    <a:pt x="1758" y="457"/>
                  </a:cubicBezTo>
                  <a:cubicBezTo>
                    <a:pt x="1735" y="366"/>
                    <a:pt x="1666" y="275"/>
                    <a:pt x="1598" y="206"/>
                  </a:cubicBezTo>
                  <a:cubicBezTo>
                    <a:pt x="1552" y="183"/>
                    <a:pt x="1507" y="138"/>
                    <a:pt x="1438" y="92"/>
                  </a:cubicBezTo>
                  <a:cubicBezTo>
                    <a:pt x="1324" y="24"/>
                    <a:pt x="1210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2"/>
            <p:cNvSpPr/>
            <p:nvPr/>
          </p:nvSpPr>
          <p:spPr>
            <a:xfrm>
              <a:off x="819575" y="3607200"/>
              <a:ext cx="45125" cy="49900"/>
            </a:xfrm>
            <a:custGeom>
              <a:avLst/>
              <a:gdLst/>
              <a:ahLst/>
              <a:cxnLst/>
              <a:rect l="l" t="t" r="r" b="b"/>
              <a:pathLst>
                <a:path w="1805" h="1996" extrusionOk="0">
                  <a:moveTo>
                    <a:pt x="906" y="1"/>
                  </a:moveTo>
                  <a:cubicBezTo>
                    <a:pt x="846" y="1"/>
                    <a:pt x="785" y="12"/>
                    <a:pt x="731" y="39"/>
                  </a:cubicBezTo>
                  <a:cubicBezTo>
                    <a:pt x="617" y="61"/>
                    <a:pt x="549" y="107"/>
                    <a:pt x="457" y="153"/>
                  </a:cubicBezTo>
                  <a:cubicBezTo>
                    <a:pt x="389" y="221"/>
                    <a:pt x="321" y="290"/>
                    <a:pt x="275" y="358"/>
                  </a:cubicBezTo>
                  <a:cubicBezTo>
                    <a:pt x="275" y="358"/>
                    <a:pt x="252" y="381"/>
                    <a:pt x="252" y="381"/>
                  </a:cubicBezTo>
                  <a:cubicBezTo>
                    <a:pt x="161" y="472"/>
                    <a:pt x="92" y="586"/>
                    <a:pt x="47" y="723"/>
                  </a:cubicBezTo>
                  <a:cubicBezTo>
                    <a:pt x="47" y="746"/>
                    <a:pt x="47" y="769"/>
                    <a:pt x="24" y="792"/>
                  </a:cubicBezTo>
                  <a:cubicBezTo>
                    <a:pt x="24" y="860"/>
                    <a:pt x="1" y="952"/>
                    <a:pt x="1" y="1043"/>
                  </a:cubicBezTo>
                  <a:cubicBezTo>
                    <a:pt x="1" y="1134"/>
                    <a:pt x="24" y="1226"/>
                    <a:pt x="47" y="1294"/>
                  </a:cubicBezTo>
                  <a:cubicBezTo>
                    <a:pt x="47" y="1385"/>
                    <a:pt x="92" y="1477"/>
                    <a:pt x="138" y="1545"/>
                  </a:cubicBezTo>
                  <a:cubicBezTo>
                    <a:pt x="138" y="1568"/>
                    <a:pt x="161" y="1568"/>
                    <a:pt x="161" y="1591"/>
                  </a:cubicBezTo>
                  <a:cubicBezTo>
                    <a:pt x="206" y="1636"/>
                    <a:pt x="252" y="1705"/>
                    <a:pt x="275" y="1751"/>
                  </a:cubicBezTo>
                  <a:cubicBezTo>
                    <a:pt x="298" y="1751"/>
                    <a:pt x="298" y="1751"/>
                    <a:pt x="298" y="1773"/>
                  </a:cubicBezTo>
                  <a:cubicBezTo>
                    <a:pt x="343" y="1819"/>
                    <a:pt x="412" y="1865"/>
                    <a:pt x="457" y="1887"/>
                  </a:cubicBezTo>
                  <a:cubicBezTo>
                    <a:pt x="549" y="1956"/>
                    <a:pt x="640" y="1979"/>
                    <a:pt x="754" y="1979"/>
                  </a:cubicBezTo>
                  <a:cubicBezTo>
                    <a:pt x="811" y="1990"/>
                    <a:pt x="851" y="1996"/>
                    <a:pt x="894" y="1996"/>
                  </a:cubicBezTo>
                  <a:cubicBezTo>
                    <a:pt x="937" y="1996"/>
                    <a:pt x="982" y="1990"/>
                    <a:pt x="1051" y="1979"/>
                  </a:cubicBezTo>
                  <a:lnTo>
                    <a:pt x="1074" y="1979"/>
                  </a:lnTo>
                  <a:cubicBezTo>
                    <a:pt x="1074" y="1956"/>
                    <a:pt x="1074" y="1956"/>
                    <a:pt x="1074" y="1956"/>
                  </a:cubicBezTo>
                  <a:cubicBezTo>
                    <a:pt x="1119" y="1956"/>
                    <a:pt x="1234" y="1910"/>
                    <a:pt x="1302" y="1865"/>
                  </a:cubicBezTo>
                  <a:cubicBezTo>
                    <a:pt x="1462" y="1751"/>
                    <a:pt x="1507" y="1705"/>
                    <a:pt x="1622" y="1545"/>
                  </a:cubicBezTo>
                  <a:cubicBezTo>
                    <a:pt x="1644" y="1522"/>
                    <a:pt x="1644" y="1522"/>
                    <a:pt x="1644" y="1499"/>
                  </a:cubicBezTo>
                  <a:cubicBezTo>
                    <a:pt x="1690" y="1431"/>
                    <a:pt x="1713" y="1363"/>
                    <a:pt x="1759" y="1271"/>
                  </a:cubicBezTo>
                  <a:cubicBezTo>
                    <a:pt x="1759" y="1271"/>
                    <a:pt x="1759" y="1248"/>
                    <a:pt x="1759" y="1248"/>
                  </a:cubicBezTo>
                  <a:cubicBezTo>
                    <a:pt x="1759" y="1226"/>
                    <a:pt x="1759" y="1226"/>
                    <a:pt x="1759" y="1226"/>
                  </a:cubicBezTo>
                  <a:cubicBezTo>
                    <a:pt x="1781" y="1134"/>
                    <a:pt x="1781" y="1066"/>
                    <a:pt x="1781" y="997"/>
                  </a:cubicBezTo>
                  <a:cubicBezTo>
                    <a:pt x="1804" y="974"/>
                    <a:pt x="1804" y="974"/>
                    <a:pt x="1781" y="952"/>
                  </a:cubicBezTo>
                  <a:cubicBezTo>
                    <a:pt x="1781" y="952"/>
                    <a:pt x="1781" y="929"/>
                    <a:pt x="1781" y="929"/>
                  </a:cubicBezTo>
                  <a:cubicBezTo>
                    <a:pt x="1781" y="860"/>
                    <a:pt x="1781" y="792"/>
                    <a:pt x="1759" y="701"/>
                  </a:cubicBezTo>
                  <a:cubicBezTo>
                    <a:pt x="1759" y="701"/>
                    <a:pt x="1759" y="678"/>
                    <a:pt x="1736" y="655"/>
                  </a:cubicBezTo>
                  <a:cubicBezTo>
                    <a:pt x="1736" y="632"/>
                    <a:pt x="1690" y="495"/>
                    <a:pt x="1644" y="449"/>
                  </a:cubicBezTo>
                  <a:cubicBezTo>
                    <a:pt x="1644" y="449"/>
                    <a:pt x="1644" y="427"/>
                    <a:pt x="1644" y="427"/>
                  </a:cubicBezTo>
                  <a:cubicBezTo>
                    <a:pt x="1599" y="381"/>
                    <a:pt x="1553" y="313"/>
                    <a:pt x="1507" y="267"/>
                  </a:cubicBezTo>
                  <a:cubicBezTo>
                    <a:pt x="1507" y="267"/>
                    <a:pt x="1507" y="267"/>
                    <a:pt x="1507" y="244"/>
                  </a:cubicBezTo>
                  <a:cubicBezTo>
                    <a:pt x="1462" y="221"/>
                    <a:pt x="1439" y="198"/>
                    <a:pt x="1416" y="176"/>
                  </a:cubicBezTo>
                  <a:cubicBezTo>
                    <a:pt x="1371" y="153"/>
                    <a:pt x="1348" y="130"/>
                    <a:pt x="1302" y="107"/>
                  </a:cubicBezTo>
                  <a:cubicBezTo>
                    <a:pt x="1234" y="39"/>
                    <a:pt x="1119" y="16"/>
                    <a:pt x="1028" y="16"/>
                  </a:cubicBezTo>
                  <a:cubicBezTo>
                    <a:pt x="990" y="6"/>
                    <a:pt x="949" y="1"/>
                    <a:pt x="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2"/>
            <p:cNvSpPr/>
            <p:nvPr/>
          </p:nvSpPr>
          <p:spPr>
            <a:xfrm>
              <a:off x="855525" y="3754800"/>
              <a:ext cx="41700" cy="49675"/>
            </a:xfrm>
            <a:custGeom>
              <a:avLst/>
              <a:gdLst/>
              <a:ahLst/>
              <a:cxnLst/>
              <a:rect l="l" t="t" r="r" b="b"/>
              <a:pathLst>
                <a:path w="1668" h="1987" extrusionOk="0">
                  <a:moveTo>
                    <a:pt x="777" y="1"/>
                  </a:moveTo>
                  <a:cubicBezTo>
                    <a:pt x="640" y="1"/>
                    <a:pt x="503" y="46"/>
                    <a:pt x="389" y="115"/>
                  </a:cubicBezTo>
                  <a:cubicBezTo>
                    <a:pt x="343" y="138"/>
                    <a:pt x="298" y="183"/>
                    <a:pt x="229" y="229"/>
                  </a:cubicBezTo>
                  <a:cubicBezTo>
                    <a:pt x="138" y="320"/>
                    <a:pt x="69" y="434"/>
                    <a:pt x="47" y="571"/>
                  </a:cubicBezTo>
                  <a:cubicBezTo>
                    <a:pt x="24" y="663"/>
                    <a:pt x="1" y="777"/>
                    <a:pt x="1" y="868"/>
                  </a:cubicBezTo>
                  <a:cubicBezTo>
                    <a:pt x="1" y="914"/>
                    <a:pt x="1" y="959"/>
                    <a:pt x="1" y="1005"/>
                  </a:cubicBezTo>
                  <a:cubicBezTo>
                    <a:pt x="24" y="1096"/>
                    <a:pt x="24" y="1210"/>
                    <a:pt x="47" y="1325"/>
                  </a:cubicBezTo>
                  <a:cubicBezTo>
                    <a:pt x="92" y="1416"/>
                    <a:pt x="138" y="1507"/>
                    <a:pt x="161" y="1598"/>
                  </a:cubicBezTo>
                  <a:cubicBezTo>
                    <a:pt x="206" y="1690"/>
                    <a:pt x="275" y="1758"/>
                    <a:pt x="366" y="1827"/>
                  </a:cubicBezTo>
                  <a:cubicBezTo>
                    <a:pt x="435" y="1895"/>
                    <a:pt x="526" y="1941"/>
                    <a:pt x="617" y="1964"/>
                  </a:cubicBezTo>
                  <a:lnTo>
                    <a:pt x="823" y="1987"/>
                  </a:lnTo>
                  <a:cubicBezTo>
                    <a:pt x="960" y="1987"/>
                    <a:pt x="1097" y="1941"/>
                    <a:pt x="1211" y="1872"/>
                  </a:cubicBezTo>
                  <a:cubicBezTo>
                    <a:pt x="1234" y="1850"/>
                    <a:pt x="1279" y="1827"/>
                    <a:pt x="1302" y="1804"/>
                  </a:cubicBezTo>
                  <a:cubicBezTo>
                    <a:pt x="1302" y="1804"/>
                    <a:pt x="1348" y="1781"/>
                    <a:pt x="1371" y="1758"/>
                  </a:cubicBezTo>
                  <a:cubicBezTo>
                    <a:pt x="1393" y="1735"/>
                    <a:pt x="1393" y="1735"/>
                    <a:pt x="1393" y="1735"/>
                  </a:cubicBezTo>
                  <a:cubicBezTo>
                    <a:pt x="1416" y="1713"/>
                    <a:pt x="1439" y="1667"/>
                    <a:pt x="1462" y="1644"/>
                  </a:cubicBezTo>
                  <a:cubicBezTo>
                    <a:pt x="1485" y="1621"/>
                    <a:pt x="1507" y="1598"/>
                    <a:pt x="1530" y="1553"/>
                  </a:cubicBezTo>
                  <a:cubicBezTo>
                    <a:pt x="1530" y="1553"/>
                    <a:pt x="1530" y="1553"/>
                    <a:pt x="1530" y="1530"/>
                  </a:cubicBezTo>
                  <a:cubicBezTo>
                    <a:pt x="1576" y="1462"/>
                    <a:pt x="1622" y="1393"/>
                    <a:pt x="1622" y="1325"/>
                  </a:cubicBezTo>
                  <a:cubicBezTo>
                    <a:pt x="1644" y="1302"/>
                    <a:pt x="1644" y="1302"/>
                    <a:pt x="1644" y="1302"/>
                  </a:cubicBezTo>
                  <a:cubicBezTo>
                    <a:pt x="1644" y="1233"/>
                    <a:pt x="1644" y="1165"/>
                    <a:pt x="1667" y="1096"/>
                  </a:cubicBezTo>
                  <a:cubicBezTo>
                    <a:pt x="1667" y="1096"/>
                    <a:pt x="1667" y="1074"/>
                    <a:pt x="1667" y="1074"/>
                  </a:cubicBezTo>
                  <a:cubicBezTo>
                    <a:pt x="1667" y="1051"/>
                    <a:pt x="1667" y="1051"/>
                    <a:pt x="1667" y="1051"/>
                  </a:cubicBezTo>
                  <a:cubicBezTo>
                    <a:pt x="1667" y="1005"/>
                    <a:pt x="1644" y="959"/>
                    <a:pt x="1644" y="937"/>
                  </a:cubicBezTo>
                  <a:cubicBezTo>
                    <a:pt x="1644" y="891"/>
                    <a:pt x="1644" y="868"/>
                    <a:pt x="1644" y="822"/>
                  </a:cubicBezTo>
                  <a:cubicBezTo>
                    <a:pt x="1622" y="822"/>
                    <a:pt x="1622" y="800"/>
                    <a:pt x="1622" y="800"/>
                  </a:cubicBezTo>
                  <a:cubicBezTo>
                    <a:pt x="1622" y="800"/>
                    <a:pt x="1622" y="800"/>
                    <a:pt x="1622" y="777"/>
                  </a:cubicBezTo>
                  <a:cubicBezTo>
                    <a:pt x="1599" y="731"/>
                    <a:pt x="1576" y="663"/>
                    <a:pt x="1553" y="594"/>
                  </a:cubicBezTo>
                  <a:cubicBezTo>
                    <a:pt x="1530" y="571"/>
                    <a:pt x="1507" y="549"/>
                    <a:pt x="1507" y="526"/>
                  </a:cubicBezTo>
                  <a:cubicBezTo>
                    <a:pt x="1485" y="480"/>
                    <a:pt x="1462" y="434"/>
                    <a:pt x="1439" y="389"/>
                  </a:cubicBezTo>
                  <a:cubicBezTo>
                    <a:pt x="1393" y="297"/>
                    <a:pt x="1325" y="229"/>
                    <a:pt x="1234" y="161"/>
                  </a:cubicBezTo>
                  <a:cubicBezTo>
                    <a:pt x="1165" y="92"/>
                    <a:pt x="1074" y="46"/>
                    <a:pt x="982" y="24"/>
                  </a:cubicBezTo>
                  <a:cubicBezTo>
                    <a:pt x="914" y="24"/>
                    <a:pt x="846" y="24"/>
                    <a:pt x="7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2"/>
            <p:cNvSpPr/>
            <p:nvPr/>
          </p:nvSpPr>
          <p:spPr>
            <a:xfrm>
              <a:off x="1003900" y="3859000"/>
              <a:ext cx="49100" cy="46850"/>
            </a:xfrm>
            <a:custGeom>
              <a:avLst/>
              <a:gdLst/>
              <a:ahLst/>
              <a:cxnLst/>
              <a:rect l="l" t="t" r="r" b="b"/>
              <a:pathLst>
                <a:path w="1964" h="1874" extrusionOk="0">
                  <a:moveTo>
                    <a:pt x="1207" y="0"/>
                  </a:moveTo>
                  <a:cubicBezTo>
                    <a:pt x="1134" y="0"/>
                    <a:pt x="1069" y="16"/>
                    <a:pt x="1005" y="33"/>
                  </a:cubicBezTo>
                  <a:cubicBezTo>
                    <a:pt x="959" y="55"/>
                    <a:pt x="914" y="78"/>
                    <a:pt x="868" y="78"/>
                  </a:cubicBezTo>
                  <a:cubicBezTo>
                    <a:pt x="777" y="78"/>
                    <a:pt x="662" y="78"/>
                    <a:pt x="571" y="101"/>
                  </a:cubicBezTo>
                  <a:lnTo>
                    <a:pt x="389" y="170"/>
                  </a:lnTo>
                  <a:cubicBezTo>
                    <a:pt x="274" y="238"/>
                    <a:pt x="183" y="329"/>
                    <a:pt x="115" y="443"/>
                  </a:cubicBezTo>
                  <a:lnTo>
                    <a:pt x="46" y="626"/>
                  </a:lnTo>
                  <a:cubicBezTo>
                    <a:pt x="1" y="763"/>
                    <a:pt x="1" y="900"/>
                    <a:pt x="46" y="1037"/>
                  </a:cubicBezTo>
                  <a:cubicBezTo>
                    <a:pt x="46" y="1060"/>
                    <a:pt x="46" y="1105"/>
                    <a:pt x="69" y="1128"/>
                  </a:cubicBezTo>
                  <a:cubicBezTo>
                    <a:pt x="92" y="1197"/>
                    <a:pt x="115" y="1265"/>
                    <a:pt x="138" y="1311"/>
                  </a:cubicBezTo>
                  <a:cubicBezTo>
                    <a:pt x="138" y="1334"/>
                    <a:pt x="160" y="1334"/>
                    <a:pt x="160" y="1334"/>
                  </a:cubicBezTo>
                  <a:cubicBezTo>
                    <a:pt x="160" y="1356"/>
                    <a:pt x="160" y="1356"/>
                    <a:pt x="183" y="1379"/>
                  </a:cubicBezTo>
                  <a:cubicBezTo>
                    <a:pt x="229" y="1425"/>
                    <a:pt x="274" y="1493"/>
                    <a:pt x="297" y="1539"/>
                  </a:cubicBezTo>
                  <a:cubicBezTo>
                    <a:pt x="320" y="1539"/>
                    <a:pt x="320" y="1562"/>
                    <a:pt x="320" y="1562"/>
                  </a:cubicBezTo>
                  <a:cubicBezTo>
                    <a:pt x="320" y="1562"/>
                    <a:pt x="343" y="1585"/>
                    <a:pt x="343" y="1585"/>
                  </a:cubicBezTo>
                  <a:cubicBezTo>
                    <a:pt x="366" y="1585"/>
                    <a:pt x="366" y="1608"/>
                    <a:pt x="366" y="1608"/>
                  </a:cubicBezTo>
                  <a:cubicBezTo>
                    <a:pt x="411" y="1653"/>
                    <a:pt x="480" y="1699"/>
                    <a:pt x="526" y="1722"/>
                  </a:cubicBezTo>
                  <a:cubicBezTo>
                    <a:pt x="548" y="1744"/>
                    <a:pt x="571" y="1744"/>
                    <a:pt x="571" y="1744"/>
                  </a:cubicBezTo>
                  <a:cubicBezTo>
                    <a:pt x="571" y="1767"/>
                    <a:pt x="594" y="1767"/>
                    <a:pt x="594" y="1767"/>
                  </a:cubicBezTo>
                  <a:cubicBezTo>
                    <a:pt x="662" y="1790"/>
                    <a:pt x="731" y="1813"/>
                    <a:pt x="777" y="1836"/>
                  </a:cubicBezTo>
                  <a:cubicBezTo>
                    <a:pt x="857" y="1863"/>
                    <a:pt x="914" y="1874"/>
                    <a:pt x="970" y="1874"/>
                  </a:cubicBezTo>
                  <a:cubicBezTo>
                    <a:pt x="1009" y="1874"/>
                    <a:pt x="1049" y="1868"/>
                    <a:pt x="1096" y="1859"/>
                  </a:cubicBezTo>
                  <a:cubicBezTo>
                    <a:pt x="1142" y="1859"/>
                    <a:pt x="1165" y="1859"/>
                    <a:pt x="1210" y="1836"/>
                  </a:cubicBezTo>
                  <a:cubicBezTo>
                    <a:pt x="1256" y="1813"/>
                    <a:pt x="1324" y="1790"/>
                    <a:pt x="1393" y="1767"/>
                  </a:cubicBezTo>
                  <a:cubicBezTo>
                    <a:pt x="1416" y="1744"/>
                    <a:pt x="1416" y="1744"/>
                    <a:pt x="1439" y="1744"/>
                  </a:cubicBezTo>
                  <a:cubicBezTo>
                    <a:pt x="1439" y="1744"/>
                    <a:pt x="1439" y="1744"/>
                    <a:pt x="1439" y="1722"/>
                  </a:cubicBezTo>
                  <a:cubicBezTo>
                    <a:pt x="1507" y="1699"/>
                    <a:pt x="1553" y="1653"/>
                    <a:pt x="1621" y="1608"/>
                  </a:cubicBezTo>
                  <a:cubicBezTo>
                    <a:pt x="1621" y="1585"/>
                    <a:pt x="1644" y="1585"/>
                    <a:pt x="1644" y="1585"/>
                  </a:cubicBezTo>
                  <a:cubicBezTo>
                    <a:pt x="1644" y="1562"/>
                    <a:pt x="1644" y="1562"/>
                    <a:pt x="1667" y="1562"/>
                  </a:cubicBezTo>
                  <a:cubicBezTo>
                    <a:pt x="1712" y="1516"/>
                    <a:pt x="1758" y="1448"/>
                    <a:pt x="1781" y="1402"/>
                  </a:cubicBezTo>
                  <a:cubicBezTo>
                    <a:pt x="1804" y="1379"/>
                    <a:pt x="1827" y="1356"/>
                    <a:pt x="1827" y="1311"/>
                  </a:cubicBezTo>
                  <a:cubicBezTo>
                    <a:pt x="1849" y="1265"/>
                    <a:pt x="1895" y="1174"/>
                    <a:pt x="1918" y="1105"/>
                  </a:cubicBezTo>
                  <a:cubicBezTo>
                    <a:pt x="1941" y="1060"/>
                    <a:pt x="1941" y="991"/>
                    <a:pt x="1941" y="946"/>
                  </a:cubicBezTo>
                  <a:cubicBezTo>
                    <a:pt x="1941" y="900"/>
                    <a:pt x="1964" y="854"/>
                    <a:pt x="1964" y="809"/>
                  </a:cubicBezTo>
                  <a:cubicBezTo>
                    <a:pt x="1964" y="809"/>
                    <a:pt x="1964" y="786"/>
                    <a:pt x="1964" y="786"/>
                  </a:cubicBezTo>
                  <a:cubicBezTo>
                    <a:pt x="1964" y="717"/>
                    <a:pt x="1941" y="649"/>
                    <a:pt x="1941" y="558"/>
                  </a:cubicBezTo>
                  <a:cubicBezTo>
                    <a:pt x="1918" y="466"/>
                    <a:pt x="1872" y="375"/>
                    <a:pt x="1804" y="306"/>
                  </a:cubicBezTo>
                  <a:cubicBezTo>
                    <a:pt x="1735" y="215"/>
                    <a:pt x="1667" y="147"/>
                    <a:pt x="1576" y="101"/>
                  </a:cubicBezTo>
                  <a:cubicBezTo>
                    <a:pt x="1484" y="55"/>
                    <a:pt x="1393" y="33"/>
                    <a:pt x="1302" y="10"/>
                  </a:cubicBezTo>
                  <a:cubicBezTo>
                    <a:pt x="1268" y="3"/>
                    <a:pt x="1237" y="0"/>
                    <a:pt x="12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2"/>
            <p:cNvSpPr/>
            <p:nvPr/>
          </p:nvSpPr>
          <p:spPr>
            <a:xfrm>
              <a:off x="1181375" y="3800650"/>
              <a:ext cx="47375" cy="53000"/>
            </a:xfrm>
            <a:custGeom>
              <a:avLst/>
              <a:gdLst/>
              <a:ahLst/>
              <a:cxnLst/>
              <a:rect l="l" t="t" r="r" b="b"/>
              <a:pathLst>
                <a:path w="1895" h="2120" extrusionOk="0">
                  <a:moveTo>
                    <a:pt x="1035" y="1"/>
                  </a:moveTo>
                  <a:cubicBezTo>
                    <a:pt x="993" y="1"/>
                    <a:pt x="951" y="6"/>
                    <a:pt x="913" y="16"/>
                  </a:cubicBezTo>
                  <a:cubicBezTo>
                    <a:pt x="799" y="16"/>
                    <a:pt x="708" y="61"/>
                    <a:pt x="639" y="107"/>
                  </a:cubicBezTo>
                  <a:cubicBezTo>
                    <a:pt x="571" y="153"/>
                    <a:pt x="525" y="198"/>
                    <a:pt x="480" y="221"/>
                  </a:cubicBezTo>
                  <a:cubicBezTo>
                    <a:pt x="388" y="312"/>
                    <a:pt x="320" y="426"/>
                    <a:pt x="274" y="563"/>
                  </a:cubicBezTo>
                  <a:cubicBezTo>
                    <a:pt x="274" y="563"/>
                    <a:pt x="251" y="563"/>
                    <a:pt x="251" y="586"/>
                  </a:cubicBezTo>
                  <a:lnTo>
                    <a:pt x="228" y="586"/>
                  </a:lnTo>
                  <a:cubicBezTo>
                    <a:pt x="228" y="609"/>
                    <a:pt x="137" y="723"/>
                    <a:pt x="114" y="746"/>
                  </a:cubicBezTo>
                  <a:cubicBezTo>
                    <a:pt x="114" y="746"/>
                    <a:pt x="114" y="769"/>
                    <a:pt x="114" y="769"/>
                  </a:cubicBezTo>
                  <a:cubicBezTo>
                    <a:pt x="69" y="837"/>
                    <a:pt x="46" y="883"/>
                    <a:pt x="23" y="951"/>
                  </a:cubicBezTo>
                  <a:cubicBezTo>
                    <a:pt x="23" y="974"/>
                    <a:pt x="23" y="974"/>
                    <a:pt x="23" y="974"/>
                  </a:cubicBezTo>
                  <a:cubicBezTo>
                    <a:pt x="23" y="1020"/>
                    <a:pt x="0" y="1134"/>
                    <a:pt x="0" y="1180"/>
                  </a:cubicBezTo>
                  <a:cubicBezTo>
                    <a:pt x="0" y="1180"/>
                    <a:pt x="0" y="1202"/>
                    <a:pt x="0" y="1202"/>
                  </a:cubicBezTo>
                  <a:cubicBezTo>
                    <a:pt x="0" y="1202"/>
                    <a:pt x="0" y="1202"/>
                    <a:pt x="0" y="1225"/>
                  </a:cubicBezTo>
                  <a:cubicBezTo>
                    <a:pt x="0" y="1248"/>
                    <a:pt x="23" y="1385"/>
                    <a:pt x="23" y="1431"/>
                  </a:cubicBezTo>
                  <a:cubicBezTo>
                    <a:pt x="23" y="1431"/>
                    <a:pt x="23" y="1431"/>
                    <a:pt x="23" y="1454"/>
                  </a:cubicBezTo>
                  <a:cubicBezTo>
                    <a:pt x="46" y="1522"/>
                    <a:pt x="92" y="1591"/>
                    <a:pt x="114" y="1636"/>
                  </a:cubicBezTo>
                  <a:cubicBezTo>
                    <a:pt x="114" y="1659"/>
                    <a:pt x="137" y="1682"/>
                    <a:pt x="137" y="1682"/>
                  </a:cubicBezTo>
                  <a:cubicBezTo>
                    <a:pt x="183" y="1727"/>
                    <a:pt x="228" y="1819"/>
                    <a:pt x="297" y="1864"/>
                  </a:cubicBezTo>
                  <a:cubicBezTo>
                    <a:pt x="320" y="1910"/>
                    <a:pt x="411" y="1979"/>
                    <a:pt x="457" y="2001"/>
                  </a:cubicBezTo>
                  <a:lnTo>
                    <a:pt x="480" y="2001"/>
                  </a:lnTo>
                  <a:cubicBezTo>
                    <a:pt x="639" y="2093"/>
                    <a:pt x="708" y="2115"/>
                    <a:pt x="890" y="2115"/>
                  </a:cubicBezTo>
                  <a:cubicBezTo>
                    <a:pt x="915" y="2119"/>
                    <a:pt x="939" y="2120"/>
                    <a:pt x="963" y="2120"/>
                  </a:cubicBezTo>
                  <a:cubicBezTo>
                    <a:pt x="1115" y="2120"/>
                    <a:pt x="1251" y="2061"/>
                    <a:pt x="1370" y="2001"/>
                  </a:cubicBezTo>
                  <a:lnTo>
                    <a:pt x="1393" y="2001"/>
                  </a:lnTo>
                  <a:cubicBezTo>
                    <a:pt x="1461" y="1956"/>
                    <a:pt x="1507" y="1910"/>
                    <a:pt x="1575" y="1864"/>
                  </a:cubicBezTo>
                  <a:cubicBezTo>
                    <a:pt x="1598" y="1819"/>
                    <a:pt x="1644" y="1796"/>
                    <a:pt x="1666" y="1750"/>
                  </a:cubicBezTo>
                  <a:cubicBezTo>
                    <a:pt x="1689" y="1705"/>
                    <a:pt x="1735" y="1659"/>
                    <a:pt x="1758" y="1613"/>
                  </a:cubicBezTo>
                  <a:cubicBezTo>
                    <a:pt x="1803" y="1545"/>
                    <a:pt x="1826" y="1476"/>
                    <a:pt x="1849" y="1385"/>
                  </a:cubicBezTo>
                  <a:cubicBezTo>
                    <a:pt x="1849" y="1385"/>
                    <a:pt x="1849" y="1362"/>
                    <a:pt x="1849" y="1362"/>
                  </a:cubicBezTo>
                  <a:cubicBezTo>
                    <a:pt x="1872" y="1294"/>
                    <a:pt x="1872" y="1202"/>
                    <a:pt x="1895" y="1134"/>
                  </a:cubicBezTo>
                  <a:cubicBezTo>
                    <a:pt x="1895" y="1111"/>
                    <a:pt x="1895" y="1088"/>
                    <a:pt x="1895" y="1066"/>
                  </a:cubicBezTo>
                  <a:cubicBezTo>
                    <a:pt x="1872" y="951"/>
                    <a:pt x="1872" y="837"/>
                    <a:pt x="1826" y="723"/>
                  </a:cubicBezTo>
                  <a:cubicBezTo>
                    <a:pt x="1781" y="609"/>
                    <a:pt x="1735" y="495"/>
                    <a:pt x="1666" y="381"/>
                  </a:cubicBezTo>
                  <a:cubicBezTo>
                    <a:pt x="1621" y="289"/>
                    <a:pt x="1552" y="221"/>
                    <a:pt x="1484" y="175"/>
                  </a:cubicBezTo>
                  <a:cubicBezTo>
                    <a:pt x="1393" y="107"/>
                    <a:pt x="1324" y="61"/>
                    <a:pt x="1210" y="38"/>
                  </a:cubicBezTo>
                  <a:cubicBezTo>
                    <a:pt x="1156" y="12"/>
                    <a:pt x="1095" y="1"/>
                    <a:pt x="1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2"/>
            <p:cNvSpPr/>
            <p:nvPr/>
          </p:nvSpPr>
          <p:spPr>
            <a:xfrm>
              <a:off x="1273250" y="3659075"/>
              <a:ext cx="48525" cy="51250"/>
            </a:xfrm>
            <a:custGeom>
              <a:avLst/>
              <a:gdLst/>
              <a:ahLst/>
              <a:cxnLst/>
              <a:rect l="l" t="t" r="r" b="b"/>
              <a:pathLst>
                <a:path w="1941" h="2050" extrusionOk="0">
                  <a:moveTo>
                    <a:pt x="1144" y="1"/>
                  </a:moveTo>
                  <a:cubicBezTo>
                    <a:pt x="1096" y="1"/>
                    <a:pt x="1050" y="6"/>
                    <a:pt x="1004" y="18"/>
                  </a:cubicBezTo>
                  <a:cubicBezTo>
                    <a:pt x="890" y="18"/>
                    <a:pt x="799" y="41"/>
                    <a:pt x="708" y="86"/>
                  </a:cubicBezTo>
                  <a:cubicBezTo>
                    <a:pt x="662" y="132"/>
                    <a:pt x="616" y="178"/>
                    <a:pt x="548" y="223"/>
                  </a:cubicBezTo>
                  <a:cubicBezTo>
                    <a:pt x="457" y="315"/>
                    <a:pt x="411" y="406"/>
                    <a:pt x="365" y="520"/>
                  </a:cubicBezTo>
                  <a:cubicBezTo>
                    <a:pt x="274" y="589"/>
                    <a:pt x="183" y="680"/>
                    <a:pt x="114" y="794"/>
                  </a:cubicBezTo>
                  <a:cubicBezTo>
                    <a:pt x="91" y="840"/>
                    <a:pt x="69" y="908"/>
                    <a:pt x="46" y="977"/>
                  </a:cubicBezTo>
                  <a:cubicBezTo>
                    <a:pt x="0" y="1114"/>
                    <a:pt x="0" y="1250"/>
                    <a:pt x="46" y="1365"/>
                  </a:cubicBezTo>
                  <a:cubicBezTo>
                    <a:pt x="46" y="1387"/>
                    <a:pt x="46" y="1387"/>
                    <a:pt x="46" y="1387"/>
                  </a:cubicBezTo>
                  <a:cubicBezTo>
                    <a:pt x="46" y="1433"/>
                    <a:pt x="91" y="1479"/>
                    <a:pt x="91" y="1502"/>
                  </a:cubicBezTo>
                  <a:cubicBezTo>
                    <a:pt x="91" y="1502"/>
                    <a:pt x="114" y="1570"/>
                    <a:pt x="137" y="1593"/>
                  </a:cubicBezTo>
                  <a:cubicBezTo>
                    <a:pt x="160" y="1661"/>
                    <a:pt x="206" y="1707"/>
                    <a:pt x="274" y="1775"/>
                  </a:cubicBezTo>
                  <a:cubicBezTo>
                    <a:pt x="274" y="1798"/>
                    <a:pt x="274" y="1798"/>
                    <a:pt x="274" y="1798"/>
                  </a:cubicBezTo>
                  <a:cubicBezTo>
                    <a:pt x="320" y="1821"/>
                    <a:pt x="411" y="1890"/>
                    <a:pt x="434" y="1912"/>
                  </a:cubicBezTo>
                  <a:cubicBezTo>
                    <a:pt x="457" y="1912"/>
                    <a:pt x="457" y="1935"/>
                    <a:pt x="479" y="1935"/>
                  </a:cubicBezTo>
                  <a:cubicBezTo>
                    <a:pt x="525" y="1958"/>
                    <a:pt x="616" y="2004"/>
                    <a:pt x="685" y="2027"/>
                  </a:cubicBezTo>
                  <a:lnTo>
                    <a:pt x="708" y="2027"/>
                  </a:lnTo>
                  <a:cubicBezTo>
                    <a:pt x="776" y="2027"/>
                    <a:pt x="845" y="2049"/>
                    <a:pt x="913" y="2049"/>
                  </a:cubicBezTo>
                  <a:lnTo>
                    <a:pt x="959" y="2049"/>
                  </a:lnTo>
                  <a:cubicBezTo>
                    <a:pt x="1050" y="2049"/>
                    <a:pt x="1119" y="2049"/>
                    <a:pt x="1210" y="2027"/>
                  </a:cubicBezTo>
                  <a:cubicBezTo>
                    <a:pt x="1233" y="2027"/>
                    <a:pt x="1233" y="2004"/>
                    <a:pt x="1255" y="2004"/>
                  </a:cubicBezTo>
                  <a:cubicBezTo>
                    <a:pt x="1301" y="1981"/>
                    <a:pt x="1370" y="1958"/>
                    <a:pt x="1438" y="1935"/>
                  </a:cubicBezTo>
                  <a:cubicBezTo>
                    <a:pt x="1438" y="1912"/>
                    <a:pt x="1461" y="1912"/>
                    <a:pt x="1461" y="1912"/>
                  </a:cubicBezTo>
                  <a:cubicBezTo>
                    <a:pt x="1621" y="1821"/>
                    <a:pt x="1689" y="1730"/>
                    <a:pt x="1780" y="1593"/>
                  </a:cubicBezTo>
                  <a:cubicBezTo>
                    <a:pt x="1803" y="1570"/>
                    <a:pt x="1803" y="1570"/>
                    <a:pt x="1826" y="1547"/>
                  </a:cubicBezTo>
                  <a:cubicBezTo>
                    <a:pt x="1849" y="1479"/>
                    <a:pt x="1872" y="1410"/>
                    <a:pt x="1895" y="1342"/>
                  </a:cubicBezTo>
                  <a:cubicBezTo>
                    <a:pt x="1895" y="1342"/>
                    <a:pt x="1917" y="1319"/>
                    <a:pt x="1917" y="1319"/>
                  </a:cubicBezTo>
                  <a:cubicBezTo>
                    <a:pt x="1917" y="1296"/>
                    <a:pt x="1917" y="1296"/>
                    <a:pt x="1917" y="1296"/>
                  </a:cubicBezTo>
                  <a:cubicBezTo>
                    <a:pt x="1940" y="1205"/>
                    <a:pt x="1940" y="1136"/>
                    <a:pt x="1940" y="1068"/>
                  </a:cubicBezTo>
                  <a:cubicBezTo>
                    <a:pt x="1940" y="1045"/>
                    <a:pt x="1940" y="1022"/>
                    <a:pt x="1940" y="999"/>
                  </a:cubicBezTo>
                  <a:cubicBezTo>
                    <a:pt x="1940" y="931"/>
                    <a:pt x="1917" y="840"/>
                    <a:pt x="1917" y="771"/>
                  </a:cubicBezTo>
                  <a:cubicBezTo>
                    <a:pt x="1917" y="771"/>
                    <a:pt x="1917" y="748"/>
                    <a:pt x="1917" y="748"/>
                  </a:cubicBezTo>
                  <a:cubicBezTo>
                    <a:pt x="1895" y="725"/>
                    <a:pt x="1895" y="703"/>
                    <a:pt x="1895" y="680"/>
                  </a:cubicBezTo>
                  <a:cubicBezTo>
                    <a:pt x="1849" y="566"/>
                    <a:pt x="1803" y="452"/>
                    <a:pt x="1758" y="360"/>
                  </a:cubicBezTo>
                  <a:cubicBezTo>
                    <a:pt x="1712" y="292"/>
                    <a:pt x="1644" y="201"/>
                    <a:pt x="1552" y="155"/>
                  </a:cubicBezTo>
                  <a:cubicBezTo>
                    <a:pt x="1484" y="86"/>
                    <a:pt x="1392" y="41"/>
                    <a:pt x="1301" y="18"/>
                  </a:cubicBezTo>
                  <a:cubicBezTo>
                    <a:pt x="1244" y="6"/>
                    <a:pt x="1193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2"/>
            <p:cNvSpPr/>
            <p:nvPr/>
          </p:nvSpPr>
          <p:spPr>
            <a:xfrm>
              <a:off x="1284650" y="3505575"/>
              <a:ext cx="45100" cy="53250"/>
            </a:xfrm>
            <a:custGeom>
              <a:avLst/>
              <a:gdLst/>
              <a:ahLst/>
              <a:cxnLst/>
              <a:rect l="l" t="t" r="r" b="b"/>
              <a:pathLst>
                <a:path w="1804" h="2130" extrusionOk="0">
                  <a:moveTo>
                    <a:pt x="720" y="1"/>
                  </a:moveTo>
                  <a:cubicBezTo>
                    <a:pt x="668" y="1"/>
                    <a:pt x="617" y="7"/>
                    <a:pt x="571" y="18"/>
                  </a:cubicBezTo>
                  <a:cubicBezTo>
                    <a:pt x="457" y="41"/>
                    <a:pt x="389" y="86"/>
                    <a:pt x="297" y="155"/>
                  </a:cubicBezTo>
                  <a:cubicBezTo>
                    <a:pt x="229" y="201"/>
                    <a:pt x="160" y="292"/>
                    <a:pt x="115" y="360"/>
                  </a:cubicBezTo>
                  <a:lnTo>
                    <a:pt x="23" y="543"/>
                  </a:lnTo>
                  <a:cubicBezTo>
                    <a:pt x="1" y="680"/>
                    <a:pt x="1" y="817"/>
                    <a:pt x="23" y="954"/>
                  </a:cubicBezTo>
                  <a:lnTo>
                    <a:pt x="115" y="1136"/>
                  </a:lnTo>
                  <a:cubicBezTo>
                    <a:pt x="138" y="1182"/>
                    <a:pt x="183" y="1228"/>
                    <a:pt x="206" y="1273"/>
                  </a:cubicBezTo>
                  <a:cubicBezTo>
                    <a:pt x="229" y="1319"/>
                    <a:pt x="229" y="1387"/>
                    <a:pt x="229" y="1433"/>
                  </a:cubicBezTo>
                  <a:cubicBezTo>
                    <a:pt x="229" y="1456"/>
                    <a:pt x="252" y="1456"/>
                    <a:pt x="252" y="1479"/>
                  </a:cubicBezTo>
                  <a:cubicBezTo>
                    <a:pt x="252" y="1479"/>
                    <a:pt x="252" y="1479"/>
                    <a:pt x="252" y="1502"/>
                  </a:cubicBezTo>
                  <a:cubicBezTo>
                    <a:pt x="275" y="1547"/>
                    <a:pt x="297" y="1616"/>
                    <a:pt x="343" y="1684"/>
                  </a:cubicBezTo>
                  <a:cubicBezTo>
                    <a:pt x="343" y="1684"/>
                    <a:pt x="343" y="1707"/>
                    <a:pt x="343" y="1707"/>
                  </a:cubicBezTo>
                  <a:cubicBezTo>
                    <a:pt x="366" y="1753"/>
                    <a:pt x="411" y="1775"/>
                    <a:pt x="411" y="1798"/>
                  </a:cubicBezTo>
                  <a:cubicBezTo>
                    <a:pt x="457" y="1844"/>
                    <a:pt x="480" y="1867"/>
                    <a:pt x="503" y="1890"/>
                  </a:cubicBezTo>
                  <a:cubicBezTo>
                    <a:pt x="594" y="2004"/>
                    <a:pt x="708" y="2049"/>
                    <a:pt x="822" y="2095"/>
                  </a:cubicBezTo>
                  <a:cubicBezTo>
                    <a:pt x="891" y="2118"/>
                    <a:pt x="959" y="2129"/>
                    <a:pt x="1028" y="2129"/>
                  </a:cubicBezTo>
                  <a:cubicBezTo>
                    <a:pt x="1096" y="2129"/>
                    <a:pt x="1165" y="2118"/>
                    <a:pt x="1233" y="2095"/>
                  </a:cubicBezTo>
                  <a:cubicBezTo>
                    <a:pt x="1370" y="2049"/>
                    <a:pt x="1484" y="2004"/>
                    <a:pt x="1576" y="1890"/>
                  </a:cubicBezTo>
                  <a:cubicBezTo>
                    <a:pt x="1667" y="1798"/>
                    <a:pt x="1735" y="1684"/>
                    <a:pt x="1758" y="1570"/>
                  </a:cubicBezTo>
                  <a:cubicBezTo>
                    <a:pt x="1781" y="1433"/>
                    <a:pt x="1804" y="1319"/>
                    <a:pt x="1804" y="1182"/>
                  </a:cubicBezTo>
                  <a:cubicBezTo>
                    <a:pt x="1781" y="1091"/>
                    <a:pt x="1781" y="999"/>
                    <a:pt x="1758" y="908"/>
                  </a:cubicBezTo>
                  <a:cubicBezTo>
                    <a:pt x="1735" y="817"/>
                    <a:pt x="1690" y="725"/>
                    <a:pt x="1644" y="634"/>
                  </a:cubicBezTo>
                  <a:cubicBezTo>
                    <a:pt x="1644" y="611"/>
                    <a:pt x="1621" y="589"/>
                    <a:pt x="1598" y="566"/>
                  </a:cubicBezTo>
                  <a:cubicBezTo>
                    <a:pt x="1553" y="474"/>
                    <a:pt x="1507" y="406"/>
                    <a:pt x="1439" y="337"/>
                  </a:cubicBezTo>
                  <a:cubicBezTo>
                    <a:pt x="1416" y="315"/>
                    <a:pt x="1393" y="292"/>
                    <a:pt x="1370" y="269"/>
                  </a:cubicBezTo>
                  <a:cubicBezTo>
                    <a:pt x="1302" y="201"/>
                    <a:pt x="1233" y="155"/>
                    <a:pt x="1142" y="86"/>
                  </a:cubicBezTo>
                  <a:cubicBezTo>
                    <a:pt x="1073" y="41"/>
                    <a:pt x="959" y="18"/>
                    <a:pt x="868" y="18"/>
                  </a:cubicBezTo>
                  <a:cubicBezTo>
                    <a:pt x="822" y="7"/>
                    <a:pt x="771" y="1"/>
                    <a:pt x="7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2"/>
            <p:cNvSpPr/>
            <p:nvPr/>
          </p:nvSpPr>
          <p:spPr>
            <a:xfrm>
              <a:off x="1249850" y="3394925"/>
              <a:ext cx="600" cy="975"/>
            </a:xfrm>
            <a:custGeom>
              <a:avLst/>
              <a:gdLst/>
              <a:ahLst/>
              <a:cxnLst/>
              <a:rect l="l" t="t" r="r" b="b"/>
              <a:pathLst>
                <a:path w="24" h="39" extrusionOk="0">
                  <a:moveTo>
                    <a:pt x="2" y="1"/>
                  </a:moveTo>
                  <a:cubicBezTo>
                    <a:pt x="0" y="1"/>
                    <a:pt x="0" y="6"/>
                    <a:pt x="0" y="16"/>
                  </a:cubicBezTo>
                  <a:cubicBezTo>
                    <a:pt x="0" y="16"/>
                    <a:pt x="0" y="16"/>
                    <a:pt x="23" y="39"/>
                  </a:cubicBezTo>
                  <a:cubicBezTo>
                    <a:pt x="10" y="12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2"/>
            <p:cNvSpPr/>
            <p:nvPr/>
          </p:nvSpPr>
          <p:spPr>
            <a:xfrm>
              <a:off x="1203050" y="3383325"/>
              <a:ext cx="49675" cy="42825"/>
            </a:xfrm>
            <a:custGeom>
              <a:avLst/>
              <a:gdLst/>
              <a:ahLst/>
              <a:cxnLst/>
              <a:rect l="l" t="t" r="r" b="b"/>
              <a:pathLst>
                <a:path w="1987" h="1713" extrusionOk="0">
                  <a:moveTo>
                    <a:pt x="754" y="0"/>
                  </a:moveTo>
                  <a:cubicBezTo>
                    <a:pt x="640" y="0"/>
                    <a:pt x="548" y="23"/>
                    <a:pt x="457" y="69"/>
                  </a:cubicBezTo>
                  <a:cubicBezTo>
                    <a:pt x="366" y="92"/>
                    <a:pt x="274" y="137"/>
                    <a:pt x="206" y="229"/>
                  </a:cubicBezTo>
                  <a:cubicBezTo>
                    <a:pt x="138" y="297"/>
                    <a:pt x="92" y="366"/>
                    <a:pt x="69" y="457"/>
                  </a:cubicBezTo>
                  <a:cubicBezTo>
                    <a:pt x="23" y="548"/>
                    <a:pt x="1" y="662"/>
                    <a:pt x="1" y="754"/>
                  </a:cubicBezTo>
                  <a:cubicBezTo>
                    <a:pt x="1" y="822"/>
                    <a:pt x="23" y="891"/>
                    <a:pt x="23" y="959"/>
                  </a:cubicBezTo>
                  <a:cubicBezTo>
                    <a:pt x="46" y="1096"/>
                    <a:pt x="115" y="1210"/>
                    <a:pt x="206" y="1302"/>
                  </a:cubicBezTo>
                  <a:cubicBezTo>
                    <a:pt x="274" y="1324"/>
                    <a:pt x="320" y="1370"/>
                    <a:pt x="366" y="1416"/>
                  </a:cubicBezTo>
                  <a:cubicBezTo>
                    <a:pt x="434" y="1438"/>
                    <a:pt x="503" y="1484"/>
                    <a:pt x="571" y="1484"/>
                  </a:cubicBezTo>
                  <a:cubicBezTo>
                    <a:pt x="594" y="1507"/>
                    <a:pt x="617" y="1507"/>
                    <a:pt x="640" y="1507"/>
                  </a:cubicBezTo>
                  <a:cubicBezTo>
                    <a:pt x="663" y="1530"/>
                    <a:pt x="708" y="1575"/>
                    <a:pt x="731" y="1598"/>
                  </a:cubicBezTo>
                  <a:cubicBezTo>
                    <a:pt x="777" y="1621"/>
                    <a:pt x="799" y="1621"/>
                    <a:pt x="845" y="1644"/>
                  </a:cubicBezTo>
                  <a:cubicBezTo>
                    <a:pt x="982" y="1690"/>
                    <a:pt x="982" y="1690"/>
                    <a:pt x="1165" y="1712"/>
                  </a:cubicBezTo>
                  <a:cubicBezTo>
                    <a:pt x="1233" y="1712"/>
                    <a:pt x="1302" y="1690"/>
                    <a:pt x="1370" y="1690"/>
                  </a:cubicBezTo>
                  <a:cubicBezTo>
                    <a:pt x="1461" y="1667"/>
                    <a:pt x="1530" y="1644"/>
                    <a:pt x="1576" y="1598"/>
                  </a:cubicBezTo>
                  <a:lnTo>
                    <a:pt x="1598" y="1598"/>
                  </a:lnTo>
                  <a:cubicBezTo>
                    <a:pt x="1644" y="1553"/>
                    <a:pt x="1690" y="1507"/>
                    <a:pt x="1758" y="1484"/>
                  </a:cubicBezTo>
                  <a:cubicBezTo>
                    <a:pt x="1758" y="1461"/>
                    <a:pt x="1758" y="1461"/>
                    <a:pt x="1758" y="1461"/>
                  </a:cubicBezTo>
                  <a:cubicBezTo>
                    <a:pt x="1804" y="1416"/>
                    <a:pt x="1849" y="1370"/>
                    <a:pt x="1895" y="1302"/>
                  </a:cubicBezTo>
                  <a:cubicBezTo>
                    <a:pt x="1918" y="1233"/>
                    <a:pt x="1941" y="1165"/>
                    <a:pt x="1964" y="1119"/>
                  </a:cubicBezTo>
                  <a:cubicBezTo>
                    <a:pt x="1964" y="1119"/>
                    <a:pt x="1964" y="1119"/>
                    <a:pt x="1964" y="1096"/>
                  </a:cubicBezTo>
                  <a:cubicBezTo>
                    <a:pt x="1986" y="1028"/>
                    <a:pt x="1986" y="982"/>
                    <a:pt x="1986" y="913"/>
                  </a:cubicBezTo>
                  <a:cubicBezTo>
                    <a:pt x="1986" y="891"/>
                    <a:pt x="1986" y="891"/>
                    <a:pt x="1986" y="891"/>
                  </a:cubicBezTo>
                  <a:cubicBezTo>
                    <a:pt x="1986" y="868"/>
                    <a:pt x="1986" y="822"/>
                    <a:pt x="1986" y="799"/>
                  </a:cubicBezTo>
                  <a:cubicBezTo>
                    <a:pt x="1986" y="754"/>
                    <a:pt x="1964" y="708"/>
                    <a:pt x="1964" y="685"/>
                  </a:cubicBezTo>
                  <a:cubicBezTo>
                    <a:pt x="1964" y="640"/>
                    <a:pt x="1895" y="503"/>
                    <a:pt x="1872" y="480"/>
                  </a:cubicBezTo>
                  <a:cubicBezTo>
                    <a:pt x="1849" y="411"/>
                    <a:pt x="1804" y="366"/>
                    <a:pt x="1758" y="320"/>
                  </a:cubicBezTo>
                  <a:cubicBezTo>
                    <a:pt x="1667" y="229"/>
                    <a:pt x="1507" y="137"/>
                    <a:pt x="1370" y="115"/>
                  </a:cubicBezTo>
                  <a:cubicBezTo>
                    <a:pt x="1302" y="92"/>
                    <a:pt x="1233" y="69"/>
                    <a:pt x="1165" y="69"/>
                  </a:cubicBezTo>
                  <a:cubicBezTo>
                    <a:pt x="1119" y="69"/>
                    <a:pt x="1096" y="46"/>
                    <a:pt x="1051" y="46"/>
                  </a:cubicBezTo>
                  <a:cubicBezTo>
                    <a:pt x="959" y="23"/>
                    <a:pt x="845" y="0"/>
                    <a:pt x="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2"/>
            <p:cNvSpPr/>
            <p:nvPr/>
          </p:nvSpPr>
          <p:spPr>
            <a:xfrm>
              <a:off x="1083225" y="3300150"/>
              <a:ext cx="43950" cy="42550"/>
            </a:xfrm>
            <a:custGeom>
              <a:avLst/>
              <a:gdLst/>
              <a:ahLst/>
              <a:cxnLst/>
              <a:rect l="l" t="t" r="r" b="b"/>
              <a:pathLst>
                <a:path w="1758" h="1702" extrusionOk="0">
                  <a:moveTo>
                    <a:pt x="811" y="1"/>
                  </a:moveTo>
                  <a:cubicBezTo>
                    <a:pt x="759" y="1"/>
                    <a:pt x="708" y="6"/>
                    <a:pt x="662" y="18"/>
                  </a:cubicBezTo>
                  <a:cubicBezTo>
                    <a:pt x="548" y="18"/>
                    <a:pt x="457" y="41"/>
                    <a:pt x="365" y="109"/>
                  </a:cubicBezTo>
                  <a:cubicBezTo>
                    <a:pt x="274" y="155"/>
                    <a:pt x="206" y="223"/>
                    <a:pt x="160" y="292"/>
                  </a:cubicBezTo>
                  <a:cubicBezTo>
                    <a:pt x="92" y="360"/>
                    <a:pt x="46" y="452"/>
                    <a:pt x="23" y="566"/>
                  </a:cubicBezTo>
                  <a:cubicBezTo>
                    <a:pt x="23" y="611"/>
                    <a:pt x="0" y="680"/>
                    <a:pt x="0" y="748"/>
                  </a:cubicBezTo>
                  <a:cubicBezTo>
                    <a:pt x="0" y="885"/>
                    <a:pt x="23" y="1022"/>
                    <a:pt x="92" y="1136"/>
                  </a:cubicBezTo>
                  <a:cubicBezTo>
                    <a:pt x="137" y="1182"/>
                    <a:pt x="183" y="1250"/>
                    <a:pt x="229" y="1296"/>
                  </a:cubicBezTo>
                  <a:cubicBezTo>
                    <a:pt x="274" y="1342"/>
                    <a:pt x="343" y="1387"/>
                    <a:pt x="411" y="1433"/>
                  </a:cubicBezTo>
                  <a:cubicBezTo>
                    <a:pt x="457" y="1479"/>
                    <a:pt x="480" y="1501"/>
                    <a:pt x="548" y="1547"/>
                  </a:cubicBezTo>
                  <a:cubicBezTo>
                    <a:pt x="617" y="1616"/>
                    <a:pt x="708" y="1661"/>
                    <a:pt x="799" y="1684"/>
                  </a:cubicBezTo>
                  <a:cubicBezTo>
                    <a:pt x="845" y="1695"/>
                    <a:pt x="896" y="1701"/>
                    <a:pt x="948" y="1701"/>
                  </a:cubicBezTo>
                  <a:cubicBezTo>
                    <a:pt x="999" y="1701"/>
                    <a:pt x="1050" y="1695"/>
                    <a:pt x="1096" y="1684"/>
                  </a:cubicBezTo>
                  <a:cubicBezTo>
                    <a:pt x="1210" y="1684"/>
                    <a:pt x="1301" y="1661"/>
                    <a:pt x="1393" y="1593"/>
                  </a:cubicBezTo>
                  <a:cubicBezTo>
                    <a:pt x="1438" y="1570"/>
                    <a:pt x="1484" y="1524"/>
                    <a:pt x="1530" y="1479"/>
                  </a:cubicBezTo>
                  <a:cubicBezTo>
                    <a:pt x="1621" y="1387"/>
                    <a:pt x="1689" y="1273"/>
                    <a:pt x="1735" y="1136"/>
                  </a:cubicBezTo>
                  <a:cubicBezTo>
                    <a:pt x="1735" y="1091"/>
                    <a:pt x="1758" y="1022"/>
                    <a:pt x="1758" y="954"/>
                  </a:cubicBezTo>
                  <a:cubicBezTo>
                    <a:pt x="1758" y="817"/>
                    <a:pt x="1735" y="680"/>
                    <a:pt x="1667" y="566"/>
                  </a:cubicBezTo>
                  <a:cubicBezTo>
                    <a:pt x="1644" y="543"/>
                    <a:pt x="1644" y="543"/>
                    <a:pt x="1644" y="520"/>
                  </a:cubicBezTo>
                  <a:cubicBezTo>
                    <a:pt x="1598" y="452"/>
                    <a:pt x="1552" y="406"/>
                    <a:pt x="1484" y="337"/>
                  </a:cubicBezTo>
                  <a:cubicBezTo>
                    <a:pt x="1484" y="315"/>
                    <a:pt x="1461" y="292"/>
                    <a:pt x="1438" y="292"/>
                  </a:cubicBezTo>
                  <a:cubicBezTo>
                    <a:pt x="1393" y="246"/>
                    <a:pt x="1324" y="200"/>
                    <a:pt x="1278" y="155"/>
                  </a:cubicBezTo>
                  <a:lnTo>
                    <a:pt x="1256" y="155"/>
                  </a:lnTo>
                  <a:cubicBezTo>
                    <a:pt x="1233" y="132"/>
                    <a:pt x="1233" y="132"/>
                    <a:pt x="1210" y="132"/>
                  </a:cubicBezTo>
                  <a:cubicBezTo>
                    <a:pt x="1142" y="86"/>
                    <a:pt x="1073" y="63"/>
                    <a:pt x="1005" y="41"/>
                  </a:cubicBezTo>
                  <a:cubicBezTo>
                    <a:pt x="982" y="41"/>
                    <a:pt x="982" y="18"/>
                    <a:pt x="959" y="18"/>
                  </a:cubicBezTo>
                  <a:cubicBezTo>
                    <a:pt x="913" y="6"/>
                    <a:pt x="862" y="1"/>
                    <a:pt x="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2"/>
            <p:cNvSpPr/>
            <p:nvPr/>
          </p:nvSpPr>
          <p:spPr>
            <a:xfrm>
              <a:off x="882925" y="3315425"/>
              <a:ext cx="46825" cy="48525"/>
            </a:xfrm>
            <a:custGeom>
              <a:avLst/>
              <a:gdLst/>
              <a:ahLst/>
              <a:cxnLst/>
              <a:rect l="l" t="t" r="r" b="b"/>
              <a:pathLst>
                <a:path w="1873" h="1941" extrusionOk="0">
                  <a:moveTo>
                    <a:pt x="914" y="0"/>
                  </a:moveTo>
                  <a:cubicBezTo>
                    <a:pt x="845" y="0"/>
                    <a:pt x="777" y="23"/>
                    <a:pt x="708" y="23"/>
                  </a:cubicBezTo>
                  <a:cubicBezTo>
                    <a:pt x="571" y="69"/>
                    <a:pt x="457" y="137"/>
                    <a:pt x="366" y="229"/>
                  </a:cubicBezTo>
                  <a:cubicBezTo>
                    <a:pt x="320" y="274"/>
                    <a:pt x="297" y="320"/>
                    <a:pt x="252" y="388"/>
                  </a:cubicBezTo>
                  <a:cubicBezTo>
                    <a:pt x="206" y="434"/>
                    <a:pt x="183" y="502"/>
                    <a:pt x="160" y="571"/>
                  </a:cubicBezTo>
                  <a:cubicBezTo>
                    <a:pt x="138" y="617"/>
                    <a:pt x="92" y="685"/>
                    <a:pt x="69" y="754"/>
                  </a:cubicBezTo>
                  <a:cubicBezTo>
                    <a:pt x="23" y="845"/>
                    <a:pt x="1" y="936"/>
                    <a:pt x="1" y="1027"/>
                  </a:cubicBezTo>
                  <a:cubicBezTo>
                    <a:pt x="1" y="1142"/>
                    <a:pt x="23" y="1233"/>
                    <a:pt x="69" y="1324"/>
                  </a:cubicBezTo>
                  <a:cubicBezTo>
                    <a:pt x="115" y="1415"/>
                    <a:pt x="160" y="1507"/>
                    <a:pt x="229" y="1575"/>
                  </a:cubicBezTo>
                  <a:cubicBezTo>
                    <a:pt x="252" y="1598"/>
                    <a:pt x="297" y="1621"/>
                    <a:pt x="320" y="1644"/>
                  </a:cubicBezTo>
                  <a:cubicBezTo>
                    <a:pt x="366" y="1712"/>
                    <a:pt x="389" y="1735"/>
                    <a:pt x="457" y="1781"/>
                  </a:cubicBezTo>
                  <a:cubicBezTo>
                    <a:pt x="526" y="1849"/>
                    <a:pt x="617" y="1895"/>
                    <a:pt x="708" y="1918"/>
                  </a:cubicBezTo>
                  <a:lnTo>
                    <a:pt x="731" y="1918"/>
                  </a:lnTo>
                  <a:cubicBezTo>
                    <a:pt x="799" y="1940"/>
                    <a:pt x="868" y="1940"/>
                    <a:pt x="936" y="1940"/>
                  </a:cubicBezTo>
                  <a:lnTo>
                    <a:pt x="959" y="1940"/>
                  </a:lnTo>
                  <a:cubicBezTo>
                    <a:pt x="1028" y="1940"/>
                    <a:pt x="1096" y="1940"/>
                    <a:pt x="1165" y="1918"/>
                  </a:cubicBezTo>
                  <a:lnTo>
                    <a:pt x="1188" y="1918"/>
                  </a:lnTo>
                  <a:lnTo>
                    <a:pt x="1370" y="1849"/>
                  </a:lnTo>
                  <a:cubicBezTo>
                    <a:pt x="1370" y="1826"/>
                    <a:pt x="1393" y="1826"/>
                    <a:pt x="1393" y="1826"/>
                  </a:cubicBezTo>
                  <a:cubicBezTo>
                    <a:pt x="1439" y="1781"/>
                    <a:pt x="1507" y="1735"/>
                    <a:pt x="1553" y="1712"/>
                  </a:cubicBezTo>
                  <a:cubicBezTo>
                    <a:pt x="1553" y="1712"/>
                    <a:pt x="1553" y="1712"/>
                    <a:pt x="1553" y="1689"/>
                  </a:cubicBezTo>
                  <a:lnTo>
                    <a:pt x="1576" y="1689"/>
                  </a:lnTo>
                  <a:cubicBezTo>
                    <a:pt x="1598" y="1667"/>
                    <a:pt x="1621" y="1621"/>
                    <a:pt x="1644" y="1598"/>
                  </a:cubicBezTo>
                  <a:cubicBezTo>
                    <a:pt x="1644" y="1575"/>
                    <a:pt x="1690" y="1552"/>
                    <a:pt x="1712" y="1507"/>
                  </a:cubicBezTo>
                  <a:cubicBezTo>
                    <a:pt x="1712" y="1507"/>
                    <a:pt x="1712" y="1484"/>
                    <a:pt x="1735" y="1484"/>
                  </a:cubicBezTo>
                  <a:cubicBezTo>
                    <a:pt x="1758" y="1393"/>
                    <a:pt x="1804" y="1324"/>
                    <a:pt x="1827" y="1256"/>
                  </a:cubicBezTo>
                  <a:cubicBezTo>
                    <a:pt x="1827" y="1233"/>
                    <a:pt x="1827" y="1210"/>
                    <a:pt x="1827" y="1210"/>
                  </a:cubicBezTo>
                  <a:cubicBezTo>
                    <a:pt x="1827" y="1187"/>
                    <a:pt x="1827" y="1187"/>
                    <a:pt x="1827" y="1164"/>
                  </a:cubicBezTo>
                  <a:cubicBezTo>
                    <a:pt x="1849" y="1096"/>
                    <a:pt x="1849" y="1027"/>
                    <a:pt x="1872" y="959"/>
                  </a:cubicBezTo>
                  <a:cubicBezTo>
                    <a:pt x="1849" y="890"/>
                    <a:pt x="1849" y="822"/>
                    <a:pt x="1849" y="754"/>
                  </a:cubicBezTo>
                  <a:cubicBezTo>
                    <a:pt x="1827" y="639"/>
                    <a:pt x="1781" y="571"/>
                    <a:pt x="1712" y="480"/>
                  </a:cubicBezTo>
                  <a:cubicBezTo>
                    <a:pt x="1667" y="434"/>
                    <a:pt x="1621" y="388"/>
                    <a:pt x="1576" y="343"/>
                  </a:cubicBezTo>
                  <a:cubicBezTo>
                    <a:pt x="1553" y="343"/>
                    <a:pt x="1530" y="343"/>
                    <a:pt x="1530" y="320"/>
                  </a:cubicBezTo>
                  <a:cubicBezTo>
                    <a:pt x="1507" y="297"/>
                    <a:pt x="1484" y="251"/>
                    <a:pt x="1439" y="229"/>
                  </a:cubicBezTo>
                  <a:cubicBezTo>
                    <a:pt x="1370" y="160"/>
                    <a:pt x="1302" y="92"/>
                    <a:pt x="1188" y="69"/>
                  </a:cubicBezTo>
                  <a:cubicBezTo>
                    <a:pt x="1119" y="23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2"/>
            <p:cNvSpPr/>
            <p:nvPr/>
          </p:nvSpPr>
          <p:spPr>
            <a:xfrm>
              <a:off x="778500" y="3442100"/>
              <a:ext cx="41675" cy="44750"/>
            </a:xfrm>
            <a:custGeom>
              <a:avLst/>
              <a:gdLst/>
              <a:ahLst/>
              <a:cxnLst/>
              <a:rect l="l" t="t" r="r" b="b"/>
              <a:pathLst>
                <a:path w="1667" h="1790" extrusionOk="0">
                  <a:moveTo>
                    <a:pt x="845" y="0"/>
                  </a:moveTo>
                  <a:cubicBezTo>
                    <a:pt x="708" y="0"/>
                    <a:pt x="594" y="23"/>
                    <a:pt x="457" y="92"/>
                  </a:cubicBezTo>
                  <a:cubicBezTo>
                    <a:pt x="411" y="137"/>
                    <a:pt x="366" y="183"/>
                    <a:pt x="320" y="229"/>
                  </a:cubicBezTo>
                  <a:cubicBezTo>
                    <a:pt x="252" y="297"/>
                    <a:pt x="183" y="366"/>
                    <a:pt x="160" y="457"/>
                  </a:cubicBezTo>
                  <a:cubicBezTo>
                    <a:pt x="115" y="503"/>
                    <a:pt x="92" y="548"/>
                    <a:pt x="92" y="617"/>
                  </a:cubicBezTo>
                  <a:cubicBezTo>
                    <a:pt x="23" y="708"/>
                    <a:pt x="1" y="799"/>
                    <a:pt x="23" y="913"/>
                  </a:cubicBezTo>
                  <a:lnTo>
                    <a:pt x="46" y="1096"/>
                  </a:lnTo>
                  <a:cubicBezTo>
                    <a:pt x="69" y="1233"/>
                    <a:pt x="138" y="1347"/>
                    <a:pt x="229" y="1438"/>
                  </a:cubicBezTo>
                  <a:cubicBezTo>
                    <a:pt x="252" y="1461"/>
                    <a:pt x="274" y="1484"/>
                    <a:pt x="297" y="1484"/>
                  </a:cubicBezTo>
                  <a:cubicBezTo>
                    <a:pt x="320" y="1507"/>
                    <a:pt x="343" y="1530"/>
                    <a:pt x="343" y="1553"/>
                  </a:cubicBezTo>
                  <a:cubicBezTo>
                    <a:pt x="343" y="1553"/>
                    <a:pt x="366" y="1575"/>
                    <a:pt x="366" y="1575"/>
                  </a:cubicBezTo>
                  <a:cubicBezTo>
                    <a:pt x="411" y="1598"/>
                    <a:pt x="457" y="1644"/>
                    <a:pt x="503" y="1690"/>
                  </a:cubicBezTo>
                  <a:cubicBezTo>
                    <a:pt x="571" y="1712"/>
                    <a:pt x="640" y="1735"/>
                    <a:pt x="685" y="1758"/>
                  </a:cubicBezTo>
                  <a:cubicBezTo>
                    <a:pt x="754" y="1781"/>
                    <a:pt x="822" y="1781"/>
                    <a:pt x="891" y="1781"/>
                  </a:cubicBezTo>
                  <a:cubicBezTo>
                    <a:pt x="921" y="1787"/>
                    <a:pt x="950" y="1790"/>
                    <a:pt x="978" y="1790"/>
                  </a:cubicBezTo>
                  <a:cubicBezTo>
                    <a:pt x="1054" y="1790"/>
                    <a:pt x="1121" y="1769"/>
                    <a:pt x="1187" y="1735"/>
                  </a:cubicBezTo>
                  <a:cubicBezTo>
                    <a:pt x="1256" y="1712"/>
                    <a:pt x="1302" y="1667"/>
                    <a:pt x="1347" y="1621"/>
                  </a:cubicBezTo>
                  <a:cubicBezTo>
                    <a:pt x="1416" y="1598"/>
                    <a:pt x="1461" y="1553"/>
                    <a:pt x="1484" y="1484"/>
                  </a:cubicBezTo>
                  <a:cubicBezTo>
                    <a:pt x="1553" y="1438"/>
                    <a:pt x="1576" y="1393"/>
                    <a:pt x="1598" y="1324"/>
                  </a:cubicBezTo>
                  <a:cubicBezTo>
                    <a:pt x="1644" y="1233"/>
                    <a:pt x="1667" y="1142"/>
                    <a:pt x="1667" y="1028"/>
                  </a:cubicBezTo>
                  <a:cubicBezTo>
                    <a:pt x="1667" y="982"/>
                    <a:pt x="1644" y="936"/>
                    <a:pt x="1644" y="913"/>
                  </a:cubicBezTo>
                  <a:cubicBezTo>
                    <a:pt x="1644" y="868"/>
                    <a:pt x="1644" y="822"/>
                    <a:pt x="1621" y="777"/>
                  </a:cubicBezTo>
                  <a:cubicBezTo>
                    <a:pt x="1621" y="781"/>
                    <a:pt x="1621" y="783"/>
                    <a:pt x="1621" y="783"/>
                  </a:cubicBezTo>
                  <a:cubicBezTo>
                    <a:pt x="1620" y="783"/>
                    <a:pt x="1617" y="749"/>
                    <a:pt x="1598" y="731"/>
                  </a:cubicBezTo>
                  <a:cubicBezTo>
                    <a:pt x="1598" y="708"/>
                    <a:pt x="1598" y="685"/>
                    <a:pt x="1598" y="662"/>
                  </a:cubicBezTo>
                  <a:cubicBezTo>
                    <a:pt x="1598" y="548"/>
                    <a:pt x="1553" y="457"/>
                    <a:pt x="1507" y="366"/>
                  </a:cubicBezTo>
                  <a:cubicBezTo>
                    <a:pt x="1461" y="297"/>
                    <a:pt x="1393" y="206"/>
                    <a:pt x="1302" y="160"/>
                  </a:cubicBezTo>
                  <a:cubicBezTo>
                    <a:pt x="1233" y="92"/>
                    <a:pt x="1142" y="46"/>
                    <a:pt x="1051" y="23"/>
                  </a:cubicBezTo>
                  <a:cubicBezTo>
                    <a:pt x="982" y="23"/>
                    <a:pt x="914" y="0"/>
                    <a:pt x="8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2"/>
            <p:cNvSpPr/>
            <p:nvPr/>
          </p:nvSpPr>
          <p:spPr>
            <a:xfrm>
              <a:off x="703175" y="3628400"/>
              <a:ext cx="42825" cy="40825"/>
            </a:xfrm>
            <a:custGeom>
              <a:avLst/>
              <a:gdLst/>
              <a:ahLst/>
              <a:cxnLst/>
              <a:rect l="l" t="t" r="r" b="b"/>
              <a:pathLst>
                <a:path w="1713" h="1633" extrusionOk="0">
                  <a:moveTo>
                    <a:pt x="777" y="1"/>
                  </a:moveTo>
                  <a:cubicBezTo>
                    <a:pt x="708" y="1"/>
                    <a:pt x="640" y="12"/>
                    <a:pt x="571" y="35"/>
                  </a:cubicBezTo>
                  <a:cubicBezTo>
                    <a:pt x="526" y="58"/>
                    <a:pt x="457" y="81"/>
                    <a:pt x="411" y="104"/>
                  </a:cubicBezTo>
                  <a:cubicBezTo>
                    <a:pt x="297" y="172"/>
                    <a:pt x="206" y="263"/>
                    <a:pt x="138" y="378"/>
                  </a:cubicBezTo>
                  <a:cubicBezTo>
                    <a:pt x="115" y="378"/>
                    <a:pt x="115" y="378"/>
                    <a:pt x="115" y="400"/>
                  </a:cubicBezTo>
                  <a:cubicBezTo>
                    <a:pt x="92" y="446"/>
                    <a:pt x="69" y="515"/>
                    <a:pt x="46" y="583"/>
                  </a:cubicBezTo>
                  <a:cubicBezTo>
                    <a:pt x="1" y="743"/>
                    <a:pt x="1" y="857"/>
                    <a:pt x="46" y="1017"/>
                  </a:cubicBezTo>
                  <a:cubicBezTo>
                    <a:pt x="69" y="1085"/>
                    <a:pt x="92" y="1131"/>
                    <a:pt x="115" y="1199"/>
                  </a:cubicBezTo>
                  <a:cubicBezTo>
                    <a:pt x="115" y="1199"/>
                    <a:pt x="115" y="1222"/>
                    <a:pt x="138" y="1222"/>
                  </a:cubicBezTo>
                  <a:cubicBezTo>
                    <a:pt x="160" y="1268"/>
                    <a:pt x="206" y="1336"/>
                    <a:pt x="252" y="1382"/>
                  </a:cubicBezTo>
                  <a:lnTo>
                    <a:pt x="275" y="1382"/>
                  </a:lnTo>
                  <a:cubicBezTo>
                    <a:pt x="320" y="1428"/>
                    <a:pt x="366" y="1473"/>
                    <a:pt x="434" y="1519"/>
                  </a:cubicBezTo>
                  <a:cubicBezTo>
                    <a:pt x="503" y="1542"/>
                    <a:pt x="571" y="1587"/>
                    <a:pt x="640" y="1610"/>
                  </a:cubicBezTo>
                  <a:cubicBezTo>
                    <a:pt x="731" y="1633"/>
                    <a:pt x="800" y="1633"/>
                    <a:pt x="868" y="1633"/>
                  </a:cubicBezTo>
                  <a:cubicBezTo>
                    <a:pt x="959" y="1633"/>
                    <a:pt x="1028" y="1610"/>
                    <a:pt x="1096" y="1610"/>
                  </a:cubicBezTo>
                  <a:cubicBezTo>
                    <a:pt x="1165" y="1587"/>
                    <a:pt x="1233" y="1564"/>
                    <a:pt x="1302" y="1519"/>
                  </a:cubicBezTo>
                  <a:cubicBezTo>
                    <a:pt x="1347" y="1496"/>
                    <a:pt x="1416" y="1450"/>
                    <a:pt x="1461" y="1405"/>
                  </a:cubicBezTo>
                  <a:cubicBezTo>
                    <a:pt x="1481" y="1386"/>
                    <a:pt x="1532" y="1303"/>
                    <a:pt x="1534" y="1303"/>
                  </a:cubicBezTo>
                  <a:cubicBezTo>
                    <a:pt x="1535" y="1303"/>
                    <a:pt x="1534" y="1306"/>
                    <a:pt x="1530" y="1313"/>
                  </a:cubicBezTo>
                  <a:cubicBezTo>
                    <a:pt x="1530" y="1313"/>
                    <a:pt x="1553" y="1268"/>
                    <a:pt x="1576" y="1245"/>
                  </a:cubicBezTo>
                  <a:cubicBezTo>
                    <a:pt x="1576" y="1245"/>
                    <a:pt x="1576" y="1222"/>
                    <a:pt x="1576" y="1222"/>
                  </a:cubicBezTo>
                  <a:cubicBezTo>
                    <a:pt x="1621" y="1176"/>
                    <a:pt x="1644" y="1108"/>
                    <a:pt x="1667" y="1039"/>
                  </a:cubicBezTo>
                  <a:cubicBezTo>
                    <a:pt x="1690" y="925"/>
                    <a:pt x="1713" y="834"/>
                    <a:pt x="1690" y="720"/>
                  </a:cubicBezTo>
                  <a:cubicBezTo>
                    <a:pt x="1667" y="629"/>
                    <a:pt x="1644" y="537"/>
                    <a:pt x="1598" y="446"/>
                  </a:cubicBezTo>
                  <a:cubicBezTo>
                    <a:pt x="1553" y="355"/>
                    <a:pt x="1484" y="286"/>
                    <a:pt x="1393" y="241"/>
                  </a:cubicBezTo>
                  <a:cubicBezTo>
                    <a:pt x="1324" y="172"/>
                    <a:pt x="1256" y="149"/>
                    <a:pt x="1188" y="104"/>
                  </a:cubicBezTo>
                  <a:lnTo>
                    <a:pt x="1165" y="104"/>
                  </a:lnTo>
                  <a:cubicBezTo>
                    <a:pt x="1119" y="81"/>
                    <a:pt x="1051" y="58"/>
                    <a:pt x="982" y="35"/>
                  </a:cubicBezTo>
                  <a:cubicBezTo>
                    <a:pt x="914" y="12"/>
                    <a:pt x="845" y="1"/>
                    <a:pt x="7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2"/>
            <p:cNvSpPr/>
            <p:nvPr/>
          </p:nvSpPr>
          <p:spPr>
            <a:xfrm>
              <a:off x="749400" y="3799875"/>
              <a:ext cx="45675" cy="45125"/>
            </a:xfrm>
            <a:custGeom>
              <a:avLst/>
              <a:gdLst/>
              <a:ahLst/>
              <a:cxnLst/>
              <a:rect l="l" t="t" r="r" b="b"/>
              <a:pathLst>
                <a:path w="1827" h="1805" extrusionOk="0">
                  <a:moveTo>
                    <a:pt x="799" y="1"/>
                  </a:moveTo>
                  <a:cubicBezTo>
                    <a:pt x="731" y="1"/>
                    <a:pt x="662" y="1"/>
                    <a:pt x="594" y="24"/>
                  </a:cubicBezTo>
                  <a:cubicBezTo>
                    <a:pt x="457" y="47"/>
                    <a:pt x="343" y="115"/>
                    <a:pt x="252" y="206"/>
                  </a:cubicBezTo>
                  <a:lnTo>
                    <a:pt x="252" y="229"/>
                  </a:lnTo>
                  <a:cubicBezTo>
                    <a:pt x="206" y="275"/>
                    <a:pt x="160" y="343"/>
                    <a:pt x="137" y="366"/>
                  </a:cubicBezTo>
                  <a:cubicBezTo>
                    <a:pt x="115" y="389"/>
                    <a:pt x="115" y="389"/>
                    <a:pt x="115" y="389"/>
                  </a:cubicBezTo>
                  <a:cubicBezTo>
                    <a:pt x="92" y="457"/>
                    <a:pt x="46" y="526"/>
                    <a:pt x="23" y="594"/>
                  </a:cubicBezTo>
                  <a:cubicBezTo>
                    <a:pt x="23" y="594"/>
                    <a:pt x="23" y="617"/>
                    <a:pt x="23" y="617"/>
                  </a:cubicBezTo>
                  <a:cubicBezTo>
                    <a:pt x="23" y="640"/>
                    <a:pt x="23" y="709"/>
                    <a:pt x="0" y="731"/>
                  </a:cubicBezTo>
                  <a:cubicBezTo>
                    <a:pt x="0" y="731"/>
                    <a:pt x="0" y="800"/>
                    <a:pt x="0" y="823"/>
                  </a:cubicBezTo>
                  <a:cubicBezTo>
                    <a:pt x="0" y="823"/>
                    <a:pt x="0" y="845"/>
                    <a:pt x="0" y="845"/>
                  </a:cubicBezTo>
                  <a:cubicBezTo>
                    <a:pt x="0" y="914"/>
                    <a:pt x="23" y="1005"/>
                    <a:pt x="23" y="1074"/>
                  </a:cubicBezTo>
                  <a:cubicBezTo>
                    <a:pt x="23" y="1074"/>
                    <a:pt x="23" y="1097"/>
                    <a:pt x="23" y="1097"/>
                  </a:cubicBezTo>
                  <a:cubicBezTo>
                    <a:pt x="46" y="1165"/>
                    <a:pt x="92" y="1233"/>
                    <a:pt x="115" y="1302"/>
                  </a:cubicBezTo>
                  <a:cubicBezTo>
                    <a:pt x="115" y="1302"/>
                    <a:pt x="115" y="1325"/>
                    <a:pt x="137" y="1325"/>
                  </a:cubicBezTo>
                  <a:cubicBezTo>
                    <a:pt x="183" y="1393"/>
                    <a:pt x="229" y="1462"/>
                    <a:pt x="274" y="1507"/>
                  </a:cubicBezTo>
                  <a:cubicBezTo>
                    <a:pt x="297" y="1530"/>
                    <a:pt x="297" y="1530"/>
                    <a:pt x="297" y="1530"/>
                  </a:cubicBezTo>
                  <a:cubicBezTo>
                    <a:pt x="366" y="1576"/>
                    <a:pt x="411" y="1622"/>
                    <a:pt x="480" y="1667"/>
                  </a:cubicBezTo>
                  <a:cubicBezTo>
                    <a:pt x="480" y="1667"/>
                    <a:pt x="480" y="1690"/>
                    <a:pt x="503" y="1690"/>
                  </a:cubicBezTo>
                  <a:cubicBezTo>
                    <a:pt x="571" y="1713"/>
                    <a:pt x="640" y="1758"/>
                    <a:pt x="708" y="1781"/>
                  </a:cubicBezTo>
                  <a:lnTo>
                    <a:pt x="731" y="1781"/>
                  </a:lnTo>
                  <a:cubicBezTo>
                    <a:pt x="799" y="1804"/>
                    <a:pt x="891" y="1804"/>
                    <a:pt x="959" y="1804"/>
                  </a:cubicBezTo>
                  <a:lnTo>
                    <a:pt x="982" y="1804"/>
                  </a:lnTo>
                  <a:cubicBezTo>
                    <a:pt x="1050" y="1804"/>
                    <a:pt x="1142" y="1804"/>
                    <a:pt x="1210" y="1781"/>
                  </a:cubicBezTo>
                  <a:cubicBezTo>
                    <a:pt x="1393" y="1736"/>
                    <a:pt x="1461" y="1667"/>
                    <a:pt x="1598" y="1553"/>
                  </a:cubicBezTo>
                  <a:cubicBezTo>
                    <a:pt x="1667" y="1485"/>
                    <a:pt x="1712" y="1416"/>
                    <a:pt x="1758" y="1325"/>
                  </a:cubicBezTo>
                  <a:cubicBezTo>
                    <a:pt x="1804" y="1233"/>
                    <a:pt x="1826" y="1119"/>
                    <a:pt x="1826" y="1028"/>
                  </a:cubicBezTo>
                  <a:cubicBezTo>
                    <a:pt x="1826" y="914"/>
                    <a:pt x="1804" y="823"/>
                    <a:pt x="1758" y="731"/>
                  </a:cubicBezTo>
                  <a:cubicBezTo>
                    <a:pt x="1712" y="640"/>
                    <a:pt x="1667" y="549"/>
                    <a:pt x="1598" y="480"/>
                  </a:cubicBezTo>
                  <a:cubicBezTo>
                    <a:pt x="1553" y="435"/>
                    <a:pt x="1484" y="412"/>
                    <a:pt x="1438" y="366"/>
                  </a:cubicBezTo>
                  <a:cubicBezTo>
                    <a:pt x="1416" y="320"/>
                    <a:pt x="1370" y="252"/>
                    <a:pt x="1324" y="206"/>
                  </a:cubicBezTo>
                  <a:lnTo>
                    <a:pt x="1165" y="92"/>
                  </a:lnTo>
                  <a:cubicBezTo>
                    <a:pt x="1050" y="24"/>
                    <a:pt x="936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2"/>
            <p:cNvSpPr/>
            <p:nvPr/>
          </p:nvSpPr>
          <p:spPr>
            <a:xfrm>
              <a:off x="888075" y="3920575"/>
              <a:ext cx="43375" cy="44475"/>
            </a:xfrm>
            <a:custGeom>
              <a:avLst/>
              <a:gdLst/>
              <a:ahLst/>
              <a:cxnLst/>
              <a:rect l="l" t="t" r="r" b="b"/>
              <a:pathLst>
                <a:path w="1735" h="1779" extrusionOk="0">
                  <a:moveTo>
                    <a:pt x="979" y="0"/>
                  </a:moveTo>
                  <a:cubicBezTo>
                    <a:pt x="913" y="0"/>
                    <a:pt x="845" y="12"/>
                    <a:pt x="776" y="35"/>
                  </a:cubicBezTo>
                  <a:lnTo>
                    <a:pt x="639" y="103"/>
                  </a:lnTo>
                  <a:cubicBezTo>
                    <a:pt x="548" y="103"/>
                    <a:pt x="457" y="126"/>
                    <a:pt x="388" y="172"/>
                  </a:cubicBezTo>
                  <a:cubicBezTo>
                    <a:pt x="342" y="217"/>
                    <a:pt x="274" y="263"/>
                    <a:pt x="228" y="286"/>
                  </a:cubicBezTo>
                  <a:cubicBezTo>
                    <a:pt x="137" y="400"/>
                    <a:pt x="69" y="514"/>
                    <a:pt x="46" y="628"/>
                  </a:cubicBezTo>
                  <a:cubicBezTo>
                    <a:pt x="23" y="697"/>
                    <a:pt x="0" y="788"/>
                    <a:pt x="0" y="856"/>
                  </a:cubicBezTo>
                  <a:cubicBezTo>
                    <a:pt x="0" y="879"/>
                    <a:pt x="0" y="879"/>
                    <a:pt x="0" y="879"/>
                  </a:cubicBezTo>
                  <a:cubicBezTo>
                    <a:pt x="0" y="971"/>
                    <a:pt x="23" y="1039"/>
                    <a:pt x="46" y="1107"/>
                  </a:cubicBezTo>
                  <a:cubicBezTo>
                    <a:pt x="46" y="1130"/>
                    <a:pt x="46" y="1130"/>
                    <a:pt x="46" y="1130"/>
                  </a:cubicBezTo>
                  <a:cubicBezTo>
                    <a:pt x="69" y="1199"/>
                    <a:pt x="91" y="1267"/>
                    <a:pt x="137" y="1336"/>
                  </a:cubicBezTo>
                  <a:cubicBezTo>
                    <a:pt x="137" y="1359"/>
                    <a:pt x="137" y="1359"/>
                    <a:pt x="137" y="1359"/>
                  </a:cubicBezTo>
                  <a:cubicBezTo>
                    <a:pt x="183" y="1404"/>
                    <a:pt x="228" y="1473"/>
                    <a:pt x="274" y="1541"/>
                  </a:cubicBezTo>
                  <a:cubicBezTo>
                    <a:pt x="342" y="1587"/>
                    <a:pt x="388" y="1632"/>
                    <a:pt x="457" y="1678"/>
                  </a:cubicBezTo>
                  <a:cubicBezTo>
                    <a:pt x="548" y="1724"/>
                    <a:pt x="639" y="1747"/>
                    <a:pt x="730" y="1769"/>
                  </a:cubicBezTo>
                  <a:cubicBezTo>
                    <a:pt x="764" y="1776"/>
                    <a:pt x="795" y="1779"/>
                    <a:pt x="826" y="1779"/>
                  </a:cubicBezTo>
                  <a:cubicBezTo>
                    <a:pt x="900" y="1779"/>
                    <a:pt x="969" y="1763"/>
                    <a:pt x="1050" y="1747"/>
                  </a:cubicBezTo>
                  <a:cubicBezTo>
                    <a:pt x="1096" y="1724"/>
                    <a:pt x="1164" y="1701"/>
                    <a:pt x="1210" y="1678"/>
                  </a:cubicBezTo>
                  <a:cubicBezTo>
                    <a:pt x="1324" y="1610"/>
                    <a:pt x="1415" y="1518"/>
                    <a:pt x="1484" y="1404"/>
                  </a:cubicBezTo>
                  <a:cubicBezTo>
                    <a:pt x="1529" y="1313"/>
                    <a:pt x="1575" y="1222"/>
                    <a:pt x="1621" y="1153"/>
                  </a:cubicBezTo>
                  <a:cubicBezTo>
                    <a:pt x="1689" y="1062"/>
                    <a:pt x="1712" y="971"/>
                    <a:pt x="1712" y="856"/>
                  </a:cubicBezTo>
                  <a:cubicBezTo>
                    <a:pt x="1735" y="765"/>
                    <a:pt x="1735" y="674"/>
                    <a:pt x="1712" y="560"/>
                  </a:cubicBezTo>
                  <a:cubicBezTo>
                    <a:pt x="1689" y="468"/>
                    <a:pt x="1643" y="377"/>
                    <a:pt x="1575" y="309"/>
                  </a:cubicBezTo>
                  <a:cubicBezTo>
                    <a:pt x="1506" y="217"/>
                    <a:pt x="1438" y="149"/>
                    <a:pt x="1347" y="103"/>
                  </a:cubicBezTo>
                  <a:lnTo>
                    <a:pt x="1164" y="35"/>
                  </a:lnTo>
                  <a:cubicBezTo>
                    <a:pt x="1107" y="12"/>
                    <a:pt x="1044" y="0"/>
                    <a:pt x="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2"/>
            <p:cNvSpPr/>
            <p:nvPr/>
          </p:nvSpPr>
          <p:spPr>
            <a:xfrm>
              <a:off x="1070675" y="3952375"/>
              <a:ext cx="43375" cy="43250"/>
            </a:xfrm>
            <a:custGeom>
              <a:avLst/>
              <a:gdLst/>
              <a:ahLst/>
              <a:cxnLst/>
              <a:rect l="l" t="t" r="r" b="b"/>
              <a:pathLst>
                <a:path w="1735" h="1730" extrusionOk="0">
                  <a:moveTo>
                    <a:pt x="959" y="1"/>
                  </a:moveTo>
                  <a:cubicBezTo>
                    <a:pt x="907" y="1"/>
                    <a:pt x="856" y="7"/>
                    <a:pt x="799" y="18"/>
                  </a:cubicBezTo>
                  <a:cubicBezTo>
                    <a:pt x="708" y="18"/>
                    <a:pt x="616" y="41"/>
                    <a:pt x="525" y="87"/>
                  </a:cubicBezTo>
                  <a:cubicBezTo>
                    <a:pt x="479" y="132"/>
                    <a:pt x="434" y="155"/>
                    <a:pt x="388" y="201"/>
                  </a:cubicBezTo>
                  <a:cubicBezTo>
                    <a:pt x="320" y="246"/>
                    <a:pt x="274" y="269"/>
                    <a:pt x="228" y="315"/>
                  </a:cubicBezTo>
                  <a:cubicBezTo>
                    <a:pt x="183" y="383"/>
                    <a:pt x="160" y="429"/>
                    <a:pt x="114" y="475"/>
                  </a:cubicBezTo>
                  <a:cubicBezTo>
                    <a:pt x="46" y="589"/>
                    <a:pt x="0" y="726"/>
                    <a:pt x="0" y="863"/>
                  </a:cubicBezTo>
                  <a:cubicBezTo>
                    <a:pt x="0" y="931"/>
                    <a:pt x="23" y="1000"/>
                    <a:pt x="23" y="1068"/>
                  </a:cubicBezTo>
                  <a:cubicBezTo>
                    <a:pt x="46" y="1068"/>
                    <a:pt x="46" y="1091"/>
                    <a:pt x="46" y="1091"/>
                  </a:cubicBezTo>
                  <a:cubicBezTo>
                    <a:pt x="69" y="1159"/>
                    <a:pt x="91" y="1228"/>
                    <a:pt x="114" y="1296"/>
                  </a:cubicBezTo>
                  <a:cubicBezTo>
                    <a:pt x="137" y="1319"/>
                    <a:pt x="183" y="1365"/>
                    <a:pt x="183" y="1365"/>
                  </a:cubicBezTo>
                  <a:cubicBezTo>
                    <a:pt x="206" y="1388"/>
                    <a:pt x="228" y="1433"/>
                    <a:pt x="251" y="1456"/>
                  </a:cubicBezTo>
                  <a:lnTo>
                    <a:pt x="274" y="1456"/>
                  </a:lnTo>
                  <a:cubicBezTo>
                    <a:pt x="320" y="1502"/>
                    <a:pt x="365" y="1547"/>
                    <a:pt x="434" y="1593"/>
                  </a:cubicBezTo>
                  <a:cubicBezTo>
                    <a:pt x="434" y="1593"/>
                    <a:pt x="434" y="1593"/>
                    <a:pt x="457" y="1616"/>
                  </a:cubicBezTo>
                  <a:cubicBezTo>
                    <a:pt x="502" y="1639"/>
                    <a:pt x="571" y="1662"/>
                    <a:pt x="639" y="1684"/>
                  </a:cubicBezTo>
                  <a:cubicBezTo>
                    <a:pt x="731" y="1707"/>
                    <a:pt x="799" y="1707"/>
                    <a:pt x="867" y="1730"/>
                  </a:cubicBezTo>
                  <a:lnTo>
                    <a:pt x="890" y="1730"/>
                  </a:lnTo>
                  <a:cubicBezTo>
                    <a:pt x="959" y="1707"/>
                    <a:pt x="1096" y="1684"/>
                    <a:pt x="1096" y="1684"/>
                  </a:cubicBezTo>
                  <a:lnTo>
                    <a:pt x="1119" y="1684"/>
                  </a:lnTo>
                  <a:cubicBezTo>
                    <a:pt x="1187" y="1662"/>
                    <a:pt x="1256" y="1639"/>
                    <a:pt x="1301" y="1616"/>
                  </a:cubicBezTo>
                  <a:cubicBezTo>
                    <a:pt x="1322" y="1595"/>
                    <a:pt x="1324" y="1593"/>
                    <a:pt x="1324" y="1593"/>
                  </a:cubicBezTo>
                  <a:lnTo>
                    <a:pt x="1324" y="1593"/>
                  </a:lnTo>
                  <a:cubicBezTo>
                    <a:pt x="1322" y="1595"/>
                    <a:pt x="1321" y="1597"/>
                    <a:pt x="1323" y="1597"/>
                  </a:cubicBezTo>
                  <a:cubicBezTo>
                    <a:pt x="1334" y="1597"/>
                    <a:pt x="1463" y="1517"/>
                    <a:pt x="1484" y="1456"/>
                  </a:cubicBezTo>
                  <a:cubicBezTo>
                    <a:pt x="1529" y="1410"/>
                    <a:pt x="1575" y="1365"/>
                    <a:pt x="1621" y="1296"/>
                  </a:cubicBezTo>
                  <a:cubicBezTo>
                    <a:pt x="1644" y="1228"/>
                    <a:pt x="1689" y="1159"/>
                    <a:pt x="1712" y="1091"/>
                  </a:cubicBezTo>
                  <a:cubicBezTo>
                    <a:pt x="1712" y="1091"/>
                    <a:pt x="1712" y="1091"/>
                    <a:pt x="1712" y="1068"/>
                  </a:cubicBezTo>
                  <a:cubicBezTo>
                    <a:pt x="1712" y="1022"/>
                    <a:pt x="1735" y="954"/>
                    <a:pt x="1735" y="885"/>
                  </a:cubicBezTo>
                  <a:cubicBezTo>
                    <a:pt x="1735" y="885"/>
                    <a:pt x="1735" y="863"/>
                    <a:pt x="1735" y="863"/>
                  </a:cubicBezTo>
                  <a:cubicBezTo>
                    <a:pt x="1735" y="863"/>
                    <a:pt x="1735" y="863"/>
                    <a:pt x="1735" y="840"/>
                  </a:cubicBezTo>
                  <a:cubicBezTo>
                    <a:pt x="1735" y="771"/>
                    <a:pt x="1712" y="703"/>
                    <a:pt x="1712" y="634"/>
                  </a:cubicBezTo>
                  <a:cubicBezTo>
                    <a:pt x="1712" y="634"/>
                    <a:pt x="1712" y="634"/>
                    <a:pt x="1712" y="612"/>
                  </a:cubicBezTo>
                  <a:cubicBezTo>
                    <a:pt x="1644" y="452"/>
                    <a:pt x="1598" y="383"/>
                    <a:pt x="1484" y="246"/>
                  </a:cubicBezTo>
                  <a:cubicBezTo>
                    <a:pt x="1484" y="246"/>
                    <a:pt x="1484" y="246"/>
                    <a:pt x="1484" y="224"/>
                  </a:cubicBezTo>
                  <a:cubicBezTo>
                    <a:pt x="1415" y="178"/>
                    <a:pt x="1370" y="155"/>
                    <a:pt x="1324" y="109"/>
                  </a:cubicBezTo>
                  <a:lnTo>
                    <a:pt x="1301" y="109"/>
                  </a:lnTo>
                  <a:cubicBezTo>
                    <a:pt x="1233" y="64"/>
                    <a:pt x="1187" y="41"/>
                    <a:pt x="1119" y="18"/>
                  </a:cubicBezTo>
                  <a:cubicBezTo>
                    <a:pt x="1061" y="7"/>
                    <a:pt x="1010" y="1"/>
                    <a:pt x="9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2"/>
            <p:cNvSpPr/>
            <p:nvPr/>
          </p:nvSpPr>
          <p:spPr>
            <a:xfrm>
              <a:off x="1262400" y="3871225"/>
              <a:ext cx="41100" cy="47800"/>
            </a:xfrm>
            <a:custGeom>
              <a:avLst/>
              <a:gdLst/>
              <a:ahLst/>
              <a:cxnLst/>
              <a:rect l="l" t="t" r="r" b="b"/>
              <a:pathLst>
                <a:path w="1644" h="1912" extrusionOk="0">
                  <a:moveTo>
                    <a:pt x="891" y="0"/>
                  </a:moveTo>
                  <a:cubicBezTo>
                    <a:pt x="822" y="0"/>
                    <a:pt x="754" y="0"/>
                    <a:pt x="685" y="23"/>
                  </a:cubicBezTo>
                  <a:cubicBezTo>
                    <a:pt x="548" y="46"/>
                    <a:pt x="434" y="114"/>
                    <a:pt x="343" y="206"/>
                  </a:cubicBezTo>
                  <a:cubicBezTo>
                    <a:pt x="343" y="228"/>
                    <a:pt x="343" y="228"/>
                    <a:pt x="343" y="228"/>
                  </a:cubicBezTo>
                  <a:cubicBezTo>
                    <a:pt x="274" y="297"/>
                    <a:pt x="206" y="342"/>
                    <a:pt x="160" y="434"/>
                  </a:cubicBezTo>
                  <a:cubicBezTo>
                    <a:pt x="115" y="502"/>
                    <a:pt x="92" y="594"/>
                    <a:pt x="46" y="685"/>
                  </a:cubicBezTo>
                  <a:cubicBezTo>
                    <a:pt x="46" y="708"/>
                    <a:pt x="46" y="753"/>
                    <a:pt x="23" y="776"/>
                  </a:cubicBezTo>
                  <a:cubicBezTo>
                    <a:pt x="23" y="867"/>
                    <a:pt x="0" y="959"/>
                    <a:pt x="0" y="1050"/>
                  </a:cubicBezTo>
                  <a:cubicBezTo>
                    <a:pt x="0" y="1164"/>
                    <a:pt x="23" y="1255"/>
                    <a:pt x="46" y="1347"/>
                  </a:cubicBezTo>
                  <a:cubicBezTo>
                    <a:pt x="69" y="1415"/>
                    <a:pt x="92" y="1461"/>
                    <a:pt x="115" y="1529"/>
                  </a:cubicBezTo>
                  <a:cubicBezTo>
                    <a:pt x="160" y="1575"/>
                    <a:pt x="183" y="1621"/>
                    <a:pt x="229" y="1689"/>
                  </a:cubicBezTo>
                  <a:cubicBezTo>
                    <a:pt x="274" y="1712"/>
                    <a:pt x="343" y="1758"/>
                    <a:pt x="388" y="1803"/>
                  </a:cubicBezTo>
                  <a:cubicBezTo>
                    <a:pt x="480" y="1849"/>
                    <a:pt x="571" y="1895"/>
                    <a:pt x="662" y="1895"/>
                  </a:cubicBezTo>
                  <a:cubicBezTo>
                    <a:pt x="697" y="1906"/>
                    <a:pt x="731" y="1912"/>
                    <a:pt x="765" y="1912"/>
                  </a:cubicBezTo>
                  <a:cubicBezTo>
                    <a:pt x="799" y="1912"/>
                    <a:pt x="834" y="1906"/>
                    <a:pt x="868" y="1895"/>
                  </a:cubicBezTo>
                  <a:cubicBezTo>
                    <a:pt x="936" y="1895"/>
                    <a:pt x="1005" y="1872"/>
                    <a:pt x="1050" y="1849"/>
                  </a:cubicBezTo>
                  <a:cubicBezTo>
                    <a:pt x="1119" y="1826"/>
                    <a:pt x="1187" y="1780"/>
                    <a:pt x="1233" y="1735"/>
                  </a:cubicBezTo>
                  <a:cubicBezTo>
                    <a:pt x="1301" y="1689"/>
                    <a:pt x="1370" y="1621"/>
                    <a:pt x="1416" y="1529"/>
                  </a:cubicBezTo>
                  <a:cubicBezTo>
                    <a:pt x="1438" y="1507"/>
                    <a:pt x="1461" y="1461"/>
                    <a:pt x="1484" y="1438"/>
                  </a:cubicBezTo>
                  <a:cubicBezTo>
                    <a:pt x="1530" y="1347"/>
                    <a:pt x="1575" y="1255"/>
                    <a:pt x="1598" y="1164"/>
                  </a:cubicBezTo>
                  <a:cubicBezTo>
                    <a:pt x="1598" y="1119"/>
                    <a:pt x="1621" y="1096"/>
                    <a:pt x="1621" y="1050"/>
                  </a:cubicBezTo>
                  <a:cubicBezTo>
                    <a:pt x="1621" y="959"/>
                    <a:pt x="1644" y="845"/>
                    <a:pt x="1644" y="753"/>
                  </a:cubicBezTo>
                  <a:cubicBezTo>
                    <a:pt x="1644" y="639"/>
                    <a:pt x="1621" y="548"/>
                    <a:pt x="1575" y="457"/>
                  </a:cubicBezTo>
                  <a:cubicBezTo>
                    <a:pt x="1553" y="365"/>
                    <a:pt x="1507" y="274"/>
                    <a:pt x="1416" y="206"/>
                  </a:cubicBezTo>
                  <a:cubicBezTo>
                    <a:pt x="1347" y="137"/>
                    <a:pt x="1279" y="91"/>
                    <a:pt x="1187" y="69"/>
                  </a:cubicBezTo>
                  <a:cubicBezTo>
                    <a:pt x="1096" y="0"/>
                    <a:pt x="982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2"/>
            <p:cNvSpPr/>
            <p:nvPr/>
          </p:nvSpPr>
          <p:spPr>
            <a:xfrm>
              <a:off x="1322325" y="3765075"/>
              <a:ext cx="41675" cy="46525"/>
            </a:xfrm>
            <a:custGeom>
              <a:avLst/>
              <a:gdLst/>
              <a:ahLst/>
              <a:cxnLst/>
              <a:rect l="l" t="t" r="r" b="b"/>
              <a:pathLst>
                <a:path w="1667" h="1861" extrusionOk="0">
                  <a:moveTo>
                    <a:pt x="776" y="1"/>
                  </a:moveTo>
                  <a:cubicBezTo>
                    <a:pt x="708" y="1"/>
                    <a:pt x="639" y="23"/>
                    <a:pt x="571" y="23"/>
                  </a:cubicBezTo>
                  <a:cubicBezTo>
                    <a:pt x="434" y="69"/>
                    <a:pt x="320" y="138"/>
                    <a:pt x="228" y="229"/>
                  </a:cubicBezTo>
                  <a:cubicBezTo>
                    <a:pt x="183" y="274"/>
                    <a:pt x="160" y="320"/>
                    <a:pt x="114" y="389"/>
                  </a:cubicBezTo>
                  <a:cubicBezTo>
                    <a:pt x="46" y="503"/>
                    <a:pt x="0" y="617"/>
                    <a:pt x="0" y="754"/>
                  </a:cubicBezTo>
                  <a:lnTo>
                    <a:pt x="23" y="1096"/>
                  </a:lnTo>
                  <a:cubicBezTo>
                    <a:pt x="23" y="1233"/>
                    <a:pt x="46" y="1370"/>
                    <a:pt x="114" y="1484"/>
                  </a:cubicBezTo>
                  <a:cubicBezTo>
                    <a:pt x="183" y="1576"/>
                    <a:pt x="228" y="1644"/>
                    <a:pt x="320" y="1690"/>
                  </a:cubicBezTo>
                  <a:cubicBezTo>
                    <a:pt x="388" y="1758"/>
                    <a:pt x="479" y="1804"/>
                    <a:pt x="571" y="1827"/>
                  </a:cubicBezTo>
                  <a:cubicBezTo>
                    <a:pt x="639" y="1849"/>
                    <a:pt x="708" y="1861"/>
                    <a:pt x="776" y="1861"/>
                  </a:cubicBezTo>
                  <a:cubicBezTo>
                    <a:pt x="845" y="1861"/>
                    <a:pt x="913" y="1849"/>
                    <a:pt x="982" y="1827"/>
                  </a:cubicBezTo>
                  <a:lnTo>
                    <a:pt x="1004" y="1827"/>
                  </a:lnTo>
                  <a:cubicBezTo>
                    <a:pt x="1073" y="1804"/>
                    <a:pt x="1141" y="1781"/>
                    <a:pt x="1210" y="1735"/>
                  </a:cubicBezTo>
                  <a:cubicBezTo>
                    <a:pt x="1278" y="1712"/>
                    <a:pt x="1324" y="1644"/>
                    <a:pt x="1370" y="1598"/>
                  </a:cubicBezTo>
                  <a:lnTo>
                    <a:pt x="1392" y="1598"/>
                  </a:lnTo>
                  <a:cubicBezTo>
                    <a:pt x="1438" y="1530"/>
                    <a:pt x="1484" y="1484"/>
                    <a:pt x="1529" y="1416"/>
                  </a:cubicBezTo>
                  <a:cubicBezTo>
                    <a:pt x="1529" y="1416"/>
                    <a:pt x="1529" y="1416"/>
                    <a:pt x="1529" y="1393"/>
                  </a:cubicBezTo>
                  <a:cubicBezTo>
                    <a:pt x="1575" y="1347"/>
                    <a:pt x="1598" y="1279"/>
                    <a:pt x="1621" y="1210"/>
                  </a:cubicBezTo>
                  <a:cubicBezTo>
                    <a:pt x="1621" y="1187"/>
                    <a:pt x="1621" y="1187"/>
                    <a:pt x="1621" y="1187"/>
                  </a:cubicBezTo>
                  <a:cubicBezTo>
                    <a:pt x="1644" y="1096"/>
                    <a:pt x="1666" y="1005"/>
                    <a:pt x="1666" y="936"/>
                  </a:cubicBezTo>
                  <a:cubicBezTo>
                    <a:pt x="1666" y="868"/>
                    <a:pt x="1644" y="777"/>
                    <a:pt x="1621" y="708"/>
                  </a:cubicBezTo>
                  <a:cubicBezTo>
                    <a:pt x="1621" y="708"/>
                    <a:pt x="1621" y="708"/>
                    <a:pt x="1621" y="685"/>
                  </a:cubicBezTo>
                  <a:cubicBezTo>
                    <a:pt x="1598" y="617"/>
                    <a:pt x="1575" y="548"/>
                    <a:pt x="1552" y="503"/>
                  </a:cubicBezTo>
                  <a:cubicBezTo>
                    <a:pt x="1552" y="503"/>
                    <a:pt x="1552" y="480"/>
                    <a:pt x="1529" y="480"/>
                  </a:cubicBezTo>
                  <a:cubicBezTo>
                    <a:pt x="1438" y="343"/>
                    <a:pt x="1392" y="297"/>
                    <a:pt x="1301" y="229"/>
                  </a:cubicBezTo>
                  <a:cubicBezTo>
                    <a:pt x="1233" y="160"/>
                    <a:pt x="1164" y="92"/>
                    <a:pt x="1073" y="69"/>
                  </a:cubicBezTo>
                  <a:cubicBezTo>
                    <a:pt x="982" y="23"/>
                    <a:pt x="867" y="1"/>
                    <a:pt x="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2"/>
            <p:cNvSpPr/>
            <p:nvPr/>
          </p:nvSpPr>
          <p:spPr>
            <a:xfrm>
              <a:off x="1382800" y="3611000"/>
              <a:ext cx="46250" cy="51950"/>
            </a:xfrm>
            <a:custGeom>
              <a:avLst/>
              <a:gdLst/>
              <a:ahLst/>
              <a:cxnLst/>
              <a:rect l="l" t="t" r="r" b="b"/>
              <a:pathLst>
                <a:path w="1850" h="2078" extrusionOk="0">
                  <a:moveTo>
                    <a:pt x="822" y="1"/>
                  </a:moveTo>
                  <a:cubicBezTo>
                    <a:pt x="754" y="1"/>
                    <a:pt x="662" y="1"/>
                    <a:pt x="594" y="46"/>
                  </a:cubicBezTo>
                  <a:cubicBezTo>
                    <a:pt x="526" y="69"/>
                    <a:pt x="434" y="92"/>
                    <a:pt x="366" y="138"/>
                  </a:cubicBezTo>
                  <a:cubicBezTo>
                    <a:pt x="297" y="183"/>
                    <a:pt x="206" y="252"/>
                    <a:pt x="160" y="320"/>
                  </a:cubicBezTo>
                  <a:cubicBezTo>
                    <a:pt x="92" y="412"/>
                    <a:pt x="46" y="480"/>
                    <a:pt x="23" y="594"/>
                  </a:cubicBezTo>
                  <a:cubicBezTo>
                    <a:pt x="1" y="686"/>
                    <a:pt x="1" y="800"/>
                    <a:pt x="23" y="891"/>
                  </a:cubicBezTo>
                  <a:cubicBezTo>
                    <a:pt x="23" y="982"/>
                    <a:pt x="46" y="1096"/>
                    <a:pt x="92" y="1165"/>
                  </a:cubicBezTo>
                  <a:cubicBezTo>
                    <a:pt x="115" y="1188"/>
                    <a:pt x="115" y="1188"/>
                    <a:pt x="115" y="1211"/>
                  </a:cubicBezTo>
                  <a:cubicBezTo>
                    <a:pt x="138" y="1370"/>
                    <a:pt x="160" y="1507"/>
                    <a:pt x="252" y="1644"/>
                  </a:cubicBezTo>
                  <a:cubicBezTo>
                    <a:pt x="366" y="1781"/>
                    <a:pt x="366" y="1804"/>
                    <a:pt x="480" y="1895"/>
                  </a:cubicBezTo>
                  <a:cubicBezTo>
                    <a:pt x="503" y="1918"/>
                    <a:pt x="548" y="1941"/>
                    <a:pt x="594" y="1964"/>
                  </a:cubicBezTo>
                  <a:cubicBezTo>
                    <a:pt x="662" y="2009"/>
                    <a:pt x="731" y="2032"/>
                    <a:pt x="799" y="2055"/>
                  </a:cubicBezTo>
                  <a:lnTo>
                    <a:pt x="982" y="2078"/>
                  </a:lnTo>
                  <a:cubicBezTo>
                    <a:pt x="1096" y="2078"/>
                    <a:pt x="1187" y="2055"/>
                    <a:pt x="1279" y="2009"/>
                  </a:cubicBezTo>
                  <a:cubicBezTo>
                    <a:pt x="1347" y="1987"/>
                    <a:pt x="1416" y="1964"/>
                    <a:pt x="1461" y="1918"/>
                  </a:cubicBezTo>
                  <a:cubicBezTo>
                    <a:pt x="1530" y="1850"/>
                    <a:pt x="1598" y="1781"/>
                    <a:pt x="1644" y="1690"/>
                  </a:cubicBezTo>
                  <a:cubicBezTo>
                    <a:pt x="1690" y="1599"/>
                    <a:pt x="1735" y="1507"/>
                    <a:pt x="1781" y="1393"/>
                  </a:cubicBezTo>
                  <a:cubicBezTo>
                    <a:pt x="1827" y="1302"/>
                    <a:pt x="1827" y="1188"/>
                    <a:pt x="1827" y="1074"/>
                  </a:cubicBezTo>
                  <a:cubicBezTo>
                    <a:pt x="1849" y="982"/>
                    <a:pt x="1827" y="868"/>
                    <a:pt x="1804" y="754"/>
                  </a:cubicBezTo>
                  <a:cubicBezTo>
                    <a:pt x="1804" y="731"/>
                    <a:pt x="1804" y="731"/>
                    <a:pt x="1804" y="708"/>
                  </a:cubicBezTo>
                  <a:cubicBezTo>
                    <a:pt x="1781" y="663"/>
                    <a:pt x="1735" y="549"/>
                    <a:pt x="1690" y="480"/>
                  </a:cubicBezTo>
                  <a:cubicBezTo>
                    <a:pt x="1667" y="457"/>
                    <a:pt x="1644" y="412"/>
                    <a:pt x="1621" y="389"/>
                  </a:cubicBezTo>
                  <a:cubicBezTo>
                    <a:pt x="1598" y="366"/>
                    <a:pt x="1576" y="320"/>
                    <a:pt x="1553" y="297"/>
                  </a:cubicBezTo>
                  <a:cubicBezTo>
                    <a:pt x="1553" y="297"/>
                    <a:pt x="1530" y="275"/>
                    <a:pt x="1530" y="275"/>
                  </a:cubicBezTo>
                  <a:cubicBezTo>
                    <a:pt x="1370" y="138"/>
                    <a:pt x="1302" y="115"/>
                    <a:pt x="1119" y="46"/>
                  </a:cubicBezTo>
                  <a:cubicBezTo>
                    <a:pt x="1051" y="24"/>
                    <a:pt x="914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2"/>
            <p:cNvSpPr/>
            <p:nvPr/>
          </p:nvSpPr>
          <p:spPr>
            <a:xfrm>
              <a:off x="1351425" y="3407600"/>
              <a:ext cx="43375" cy="47650"/>
            </a:xfrm>
            <a:custGeom>
              <a:avLst/>
              <a:gdLst/>
              <a:ahLst/>
              <a:cxnLst/>
              <a:rect l="l" t="t" r="r" b="b"/>
              <a:pathLst>
                <a:path w="1735" h="1906" extrusionOk="0">
                  <a:moveTo>
                    <a:pt x="845" y="1"/>
                  </a:moveTo>
                  <a:cubicBezTo>
                    <a:pt x="829" y="1"/>
                    <a:pt x="814" y="3"/>
                    <a:pt x="799" y="11"/>
                  </a:cubicBezTo>
                  <a:cubicBezTo>
                    <a:pt x="731" y="11"/>
                    <a:pt x="639" y="11"/>
                    <a:pt x="571" y="34"/>
                  </a:cubicBezTo>
                  <a:cubicBezTo>
                    <a:pt x="457" y="57"/>
                    <a:pt x="388" y="102"/>
                    <a:pt x="297" y="171"/>
                  </a:cubicBezTo>
                  <a:cubicBezTo>
                    <a:pt x="228" y="216"/>
                    <a:pt x="160" y="308"/>
                    <a:pt x="114" y="376"/>
                  </a:cubicBezTo>
                  <a:cubicBezTo>
                    <a:pt x="46" y="467"/>
                    <a:pt x="23" y="559"/>
                    <a:pt x="23" y="673"/>
                  </a:cubicBezTo>
                  <a:cubicBezTo>
                    <a:pt x="0" y="764"/>
                    <a:pt x="0" y="856"/>
                    <a:pt x="23" y="947"/>
                  </a:cubicBezTo>
                  <a:cubicBezTo>
                    <a:pt x="23" y="1015"/>
                    <a:pt x="0" y="1084"/>
                    <a:pt x="0" y="1152"/>
                  </a:cubicBezTo>
                  <a:cubicBezTo>
                    <a:pt x="0" y="1221"/>
                    <a:pt x="23" y="1289"/>
                    <a:pt x="23" y="1358"/>
                  </a:cubicBezTo>
                  <a:cubicBezTo>
                    <a:pt x="46" y="1403"/>
                    <a:pt x="69" y="1472"/>
                    <a:pt x="91" y="1540"/>
                  </a:cubicBezTo>
                  <a:cubicBezTo>
                    <a:pt x="137" y="1632"/>
                    <a:pt x="206" y="1700"/>
                    <a:pt x="297" y="1746"/>
                  </a:cubicBezTo>
                  <a:cubicBezTo>
                    <a:pt x="343" y="1791"/>
                    <a:pt x="411" y="1837"/>
                    <a:pt x="457" y="1837"/>
                  </a:cubicBezTo>
                  <a:cubicBezTo>
                    <a:pt x="525" y="1883"/>
                    <a:pt x="594" y="1905"/>
                    <a:pt x="662" y="1905"/>
                  </a:cubicBezTo>
                  <a:lnTo>
                    <a:pt x="868" y="1905"/>
                  </a:lnTo>
                  <a:cubicBezTo>
                    <a:pt x="959" y="1883"/>
                    <a:pt x="1050" y="1860"/>
                    <a:pt x="1141" y="1814"/>
                  </a:cubicBezTo>
                  <a:cubicBezTo>
                    <a:pt x="1210" y="1769"/>
                    <a:pt x="1301" y="1700"/>
                    <a:pt x="1370" y="1654"/>
                  </a:cubicBezTo>
                  <a:cubicBezTo>
                    <a:pt x="1393" y="1632"/>
                    <a:pt x="1393" y="1609"/>
                    <a:pt x="1415" y="1586"/>
                  </a:cubicBezTo>
                  <a:cubicBezTo>
                    <a:pt x="1461" y="1517"/>
                    <a:pt x="1529" y="1449"/>
                    <a:pt x="1575" y="1358"/>
                  </a:cubicBezTo>
                  <a:cubicBezTo>
                    <a:pt x="1621" y="1289"/>
                    <a:pt x="1644" y="1221"/>
                    <a:pt x="1666" y="1152"/>
                  </a:cubicBezTo>
                  <a:cubicBezTo>
                    <a:pt x="1666" y="1129"/>
                    <a:pt x="1689" y="1107"/>
                    <a:pt x="1689" y="1107"/>
                  </a:cubicBezTo>
                  <a:cubicBezTo>
                    <a:pt x="1689" y="1084"/>
                    <a:pt x="1689" y="1084"/>
                    <a:pt x="1689" y="1061"/>
                  </a:cubicBezTo>
                  <a:cubicBezTo>
                    <a:pt x="1712" y="992"/>
                    <a:pt x="1712" y="924"/>
                    <a:pt x="1735" y="833"/>
                  </a:cubicBezTo>
                  <a:cubicBezTo>
                    <a:pt x="1735" y="719"/>
                    <a:pt x="1712" y="627"/>
                    <a:pt x="1666" y="536"/>
                  </a:cubicBezTo>
                  <a:cubicBezTo>
                    <a:pt x="1621" y="445"/>
                    <a:pt x="1575" y="353"/>
                    <a:pt x="1507" y="285"/>
                  </a:cubicBezTo>
                  <a:cubicBezTo>
                    <a:pt x="1484" y="285"/>
                    <a:pt x="1484" y="285"/>
                    <a:pt x="1484" y="262"/>
                  </a:cubicBezTo>
                  <a:cubicBezTo>
                    <a:pt x="1415" y="216"/>
                    <a:pt x="1370" y="171"/>
                    <a:pt x="1301" y="125"/>
                  </a:cubicBezTo>
                  <a:cubicBezTo>
                    <a:pt x="1233" y="102"/>
                    <a:pt x="1164" y="57"/>
                    <a:pt x="1073" y="34"/>
                  </a:cubicBezTo>
                  <a:cubicBezTo>
                    <a:pt x="1050" y="34"/>
                    <a:pt x="982" y="11"/>
                    <a:pt x="936" y="11"/>
                  </a:cubicBezTo>
                  <a:cubicBezTo>
                    <a:pt x="906" y="11"/>
                    <a:pt x="875" y="1"/>
                    <a:pt x="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2"/>
            <p:cNvSpPr/>
            <p:nvPr/>
          </p:nvSpPr>
          <p:spPr>
            <a:xfrm>
              <a:off x="1240150" y="3286325"/>
              <a:ext cx="45100" cy="44375"/>
            </a:xfrm>
            <a:custGeom>
              <a:avLst/>
              <a:gdLst/>
              <a:ahLst/>
              <a:cxnLst/>
              <a:rect l="l" t="t" r="r" b="b"/>
              <a:pathLst>
                <a:path w="1804" h="1775" extrusionOk="0">
                  <a:moveTo>
                    <a:pt x="913" y="0"/>
                  </a:moveTo>
                  <a:cubicBezTo>
                    <a:pt x="868" y="0"/>
                    <a:pt x="753" y="23"/>
                    <a:pt x="708" y="23"/>
                  </a:cubicBezTo>
                  <a:lnTo>
                    <a:pt x="708" y="46"/>
                  </a:lnTo>
                  <a:lnTo>
                    <a:pt x="685" y="46"/>
                  </a:lnTo>
                  <a:cubicBezTo>
                    <a:pt x="639" y="46"/>
                    <a:pt x="594" y="69"/>
                    <a:pt x="571" y="91"/>
                  </a:cubicBezTo>
                  <a:cubicBezTo>
                    <a:pt x="548" y="91"/>
                    <a:pt x="502" y="114"/>
                    <a:pt x="480" y="137"/>
                  </a:cubicBezTo>
                  <a:lnTo>
                    <a:pt x="457" y="137"/>
                  </a:lnTo>
                  <a:cubicBezTo>
                    <a:pt x="411" y="160"/>
                    <a:pt x="320" y="228"/>
                    <a:pt x="297" y="274"/>
                  </a:cubicBezTo>
                  <a:lnTo>
                    <a:pt x="274" y="274"/>
                  </a:lnTo>
                  <a:cubicBezTo>
                    <a:pt x="251" y="297"/>
                    <a:pt x="228" y="343"/>
                    <a:pt x="206" y="365"/>
                  </a:cubicBezTo>
                  <a:cubicBezTo>
                    <a:pt x="183" y="388"/>
                    <a:pt x="160" y="434"/>
                    <a:pt x="137" y="457"/>
                  </a:cubicBezTo>
                  <a:cubicBezTo>
                    <a:pt x="114" y="502"/>
                    <a:pt x="92" y="548"/>
                    <a:pt x="92" y="571"/>
                  </a:cubicBezTo>
                  <a:cubicBezTo>
                    <a:pt x="92" y="594"/>
                    <a:pt x="69" y="639"/>
                    <a:pt x="46" y="662"/>
                  </a:cubicBezTo>
                  <a:cubicBezTo>
                    <a:pt x="46" y="685"/>
                    <a:pt x="46" y="685"/>
                    <a:pt x="46" y="685"/>
                  </a:cubicBezTo>
                  <a:cubicBezTo>
                    <a:pt x="46" y="731"/>
                    <a:pt x="23" y="753"/>
                    <a:pt x="23" y="799"/>
                  </a:cubicBezTo>
                  <a:cubicBezTo>
                    <a:pt x="23" y="822"/>
                    <a:pt x="23" y="868"/>
                    <a:pt x="23" y="890"/>
                  </a:cubicBezTo>
                  <a:cubicBezTo>
                    <a:pt x="0" y="1005"/>
                    <a:pt x="23" y="1096"/>
                    <a:pt x="92" y="1187"/>
                  </a:cubicBezTo>
                  <a:cubicBezTo>
                    <a:pt x="114" y="1278"/>
                    <a:pt x="160" y="1370"/>
                    <a:pt x="228" y="1438"/>
                  </a:cubicBezTo>
                  <a:cubicBezTo>
                    <a:pt x="297" y="1507"/>
                    <a:pt x="388" y="1575"/>
                    <a:pt x="480" y="1598"/>
                  </a:cubicBezTo>
                  <a:lnTo>
                    <a:pt x="502" y="1598"/>
                  </a:lnTo>
                  <a:cubicBezTo>
                    <a:pt x="548" y="1621"/>
                    <a:pt x="571" y="1644"/>
                    <a:pt x="594" y="1666"/>
                  </a:cubicBezTo>
                  <a:cubicBezTo>
                    <a:pt x="685" y="1735"/>
                    <a:pt x="776" y="1758"/>
                    <a:pt x="868" y="1758"/>
                  </a:cubicBezTo>
                  <a:cubicBezTo>
                    <a:pt x="902" y="1769"/>
                    <a:pt x="936" y="1775"/>
                    <a:pt x="970" y="1775"/>
                  </a:cubicBezTo>
                  <a:cubicBezTo>
                    <a:pt x="1005" y="1775"/>
                    <a:pt x="1039" y="1769"/>
                    <a:pt x="1073" y="1758"/>
                  </a:cubicBezTo>
                  <a:cubicBezTo>
                    <a:pt x="1142" y="1758"/>
                    <a:pt x="1210" y="1735"/>
                    <a:pt x="1278" y="1712"/>
                  </a:cubicBezTo>
                  <a:cubicBezTo>
                    <a:pt x="1324" y="1689"/>
                    <a:pt x="1393" y="1666"/>
                    <a:pt x="1438" y="1598"/>
                  </a:cubicBezTo>
                  <a:cubicBezTo>
                    <a:pt x="1530" y="1552"/>
                    <a:pt x="1575" y="1484"/>
                    <a:pt x="1621" y="1393"/>
                  </a:cubicBezTo>
                  <a:lnTo>
                    <a:pt x="1644" y="1393"/>
                  </a:lnTo>
                  <a:cubicBezTo>
                    <a:pt x="1666" y="1324"/>
                    <a:pt x="1689" y="1256"/>
                    <a:pt x="1712" y="1187"/>
                  </a:cubicBezTo>
                  <a:cubicBezTo>
                    <a:pt x="1712" y="1187"/>
                    <a:pt x="1735" y="1164"/>
                    <a:pt x="1735" y="1164"/>
                  </a:cubicBezTo>
                  <a:cubicBezTo>
                    <a:pt x="1735" y="1164"/>
                    <a:pt x="1735" y="1141"/>
                    <a:pt x="1735" y="1141"/>
                  </a:cubicBezTo>
                  <a:cubicBezTo>
                    <a:pt x="1735" y="1119"/>
                    <a:pt x="1735" y="1073"/>
                    <a:pt x="1758" y="1027"/>
                  </a:cubicBezTo>
                  <a:cubicBezTo>
                    <a:pt x="1781" y="959"/>
                    <a:pt x="1803" y="868"/>
                    <a:pt x="1803" y="753"/>
                  </a:cubicBezTo>
                  <a:cubicBezTo>
                    <a:pt x="1803" y="662"/>
                    <a:pt x="1781" y="548"/>
                    <a:pt x="1735" y="480"/>
                  </a:cubicBezTo>
                  <a:cubicBezTo>
                    <a:pt x="1712" y="365"/>
                    <a:pt x="1666" y="297"/>
                    <a:pt x="1575" y="228"/>
                  </a:cubicBezTo>
                  <a:cubicBezTo>
                    <a:pt x="1530" y="183"/>
                    <a:pt x="1484" y="137"/>
                    <a:pt x="1438" y="114"/>
                  </a:cubicBezTo>
                  <a:cubicBezTo>
                    <a:pt x="1301" y="46"/>
                    <a:pt x="1187" y="0"/>
                    <a:pt x="1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xygen"/>
              <a:buNone/>
              <a:defRPr sz="2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ncode Sans"/>
              <a:buChar char="●"/>
              <a:defRPr sz="1800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■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●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■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●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■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76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orient="horz">
          <p15:clr>
            <a:srgbClr val="EA4335"/>
          </p15:clr>
        </p15:guide>
        <p15:guide id="4">
          <p15:clr>
            <a:srgbClr val="EA4335"/>
          </p15:clr>
        </p15:guide>
        <p15:guide id="5" orient="horz" pos="3240">
          <p15:clr>
            <a:srgbClr val="EA4335"/>
          </p15:clr>
        </p15:guide>
        <p15:guide id="6" pos="576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 pos="2903">
          <p15:clr>
            <a:srgbClr val="EA4335"/>
          </p15:clr>
        </p15:guide>
        <p15:guide id="9" pos="449">
          <p15:clr>
            <a:srgbClr val="EA4335"/>
          </p15:clr>
        </p15:guide>
        <p15:guide id="10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3C30967-D6D2-473D-B598-CB46AD582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76" y="166042"/>
            <a:ext cx="2087907" cy="2097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647B99-39C2-4FBF-B3D4-6BD849A37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622" y="2979894"/>
            <a:ext cx="1919150" cy="1919150"/>
          </a:xfrm>
          <a:prstGeom prst="rect">
            <a:avLst/>
          </a:prstGeom>
        </p:spPr>
      </p:pic>
      <p:sp>
        <p:nvSpPr>
          <p:cNvPr id="1744" name="Google Shape;1744;p37"/>
          <p:cNvSpPr txBox="1">
            <a:spLocks noGrp="1"/>
          </p:cNvSpPr>
          <p:nvPr>
            <p:ph type="ctrTitle" idx="4294967295"/>
          </p:nvPr>
        </p:nvSpPr>
        <p:spPr>
          <a:xfrm>
            <a:off x="4701605" y="1315845"/>
            <a:ext cx="4079081" cy="1498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Psychological</a:t>
            </a:r>
            <a:br>
              <a:rPr lang="en-US" sz="4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Games</a:t>
            </a:r>
            <a:endParaRPr sz="4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5" name="Google Shape;1745;p37"/>
          <p:cNvSpPr txBox="1">
            <a:spLocks noGrp="1"/>
          </p:cNvSpPr>
          <p:nvPr>
            <p:ph type="subTitle" idx="4294967295"/>
          </p:nvPr>
        </p:nvSpPr>
        <p:spPr>
          <a:xfrm>
            <a:off x="5515762" y="2809309"/>
            <a:ext cx="2690812" cy="446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Analysis</a:t>
            </a:r>
            <a:endParaRPr sz="1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46" name="Google Shape;1746;p37"/>
          <p:cNvGrpSpPr/>
          <p:nvPr/>
        </p:nvGrpSpPr>
        <p:grpSpPr>
          <a:xfrm>
            <a:off x="3113204" y="762594"/>
            <a:ext cx="936874" cy="681863"/>
            <a:chOff x="3349430" y="1025723"/>
            <a:chExt cx="1021562" cy="743499"/>
          </a:xfrm>
        </p:grpSpPr>
        <p:sp>
          <p:nvSpPr>
            <p:cNvPr id="1747" name="Google Shape;1747;p37"/>
            <p:cNvSpPr/>
            <p:nvPr/>
          </p:nvSpPr>
          <p:spPr>
            <a:xfrm>
              <a:off x="3349430" y="1025723"/>
              <a:ext cx="1021562" cy="743498"/>
            </a:xfrm>
            <a:custGeom>
              <a:avLst/>
              <a:gdLst/>
              <a:ahLst/>
              <a:cxnLst/>
              <a:rect l="l" t="t" r="r" b="b"/>
              <a:pathLst>
                <a:path w="16738" h="12182" extrusionOk="0">
                  <a:moveTo>
                    <a:pt x="16039" y="1"/>
                  </a:moveTo>
                  <a:cubicBezTo>
                    <a:pt x="15416" y="1"/>
                    <a:pt x="14792" y="152"/>
                    <a:pt x="14241" y="439"/>
                  </a:cubicBezTo>
                  <a:cubicBezTo>
                    <a:pt x="13857" y="642"/>
                    <a:pt x="13495" y="919"/>
                    <a:pt x="13207" y="1261"/>
                  </a:cubicBezTo>
                  <a:cubicBezTo>
                    <a:pt x="11648" y="667"/>
                    <a:pt x="9884" y="384"/>
                    <a:pt x="8142" y="384"/>
                  </a:cubicBezTo>
                  <a:cubicBezTo>
                    <a:pt x="6939" y="384"/>
                    <a:pt x="5747" y="519"/>
                    <a:pt x="4641" y="781"/>
                  </a:cubicBezTo>
                  <a:cubicBezTo>
                    <a:pt x="3339" y="1079"/>
                    <a:pt x="1590" y="1655"/>
                    <a:pt x="907" y="2914"/>
                  </a:cubicBezTo>
                  <a:cubicBezTo>
                    <a:pt x="224" y="4173"/>
                    <a:pt x="0" y="5656"/>
                    <a:pt x="107" y="7085"/>
                  </a:cubicBezTo>
                  <a:cubicBezTo>
                    <a:pt x="224" y="8643"/>
                    <a:pt x="203" y="10200"/>
                    <a:pt x="1547" y="11256"/>
                  </a:cubicBezTo>
                  <a:cubicBezTo>
                    <a:pt x="2336" y="11875"/>
                    <a:pt x="3531" y="12067"/>
                    <a:pt x="4513" y="12120"/>
                  </a:cubicBezTo>
                  <a:cubicBezTo>
                    <a:pt x="5245" y="12159"/>
                    <a:pt x="5986" y="12182"/>
                    <a:pt x="6730" y="12182"/>
                  </a:cubicBezTo>
                  <a:cubicBezTo>
                    <a:pt x="7839" y="12182"/>
                    <a:pt x="8955" y="12130"/>
                    <a:pt x="10060" y="12003"/>
                  </a:cubicBezTo>
                  <a:cubicBezTo>
                    <a:pt x="11638" y="11832"/>
                    <a:pt x="13399" y="11608"/>
                    <a:pt x="14433" y="10211"/>
                  </a:cubicBezTo>
                  <a:cubicBezTo>
                    <a:pt x="15148" y="9251"/>
                    <a:pt x="15479" y="8045"/>
                    <a:pt x="15500" y="6840"/>
                  </a:cubicBezTo>
                  <a:cubicBezTo>
                    <a:pt x="15511" y="6253"/>
                    <a:pt x="15447" y="5677"/>
                    <a:pt x="15308" y="5133"/>
                  </a:cubicBezTo>
                  <a:cubicBezTo>
                    <a:pt x="15105" y="4269"/>
                    <a:pt x="14967" y="3127"/>
                    <a:pt x="14444" y="2263"/>
                  </a:cubicBezTo>
                  <a:cubicBezTo>
                    <a:pt x="14572" y="1975"/>
                    <a:pt x="14732" y="1709"/>
                    <a:pt x="14935" y="1453"/>
                  </a:cubicBezTo>
                  <a:cubicBezTo>
                    <a:pt x="15404" y="855"/>
                    <a:pt x="16044" y="386"/>
                    <a:pt x="16738" y="66"/>
                  </a:cubicBezTo>
                  <a:cubicBezTo>
                    <a:pt x="16507" y="22"/>
                    <a:pt x="16273" y="1"/>
                    <a:pt x="16039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3574032" y="1169822"/>
              <a:ext cx="523964" cy="469218"/>
            </a:xfrm>
            <a:custGeom>
              <a:avLst/>
              <a:gdLst/>
              <a:ahLst/>
              <a:cxnLst/>
              <a:rect l="l" t="t" r="r" b="b"/>
              <a:pathLst>
                <a:path w="8585" h="7688" extrusionOk="0">
                  <a:moveTo>
                    <a:pt x="4368" y="0"/>
                  </a:moveTo>
                  <a:cubicBezTo>
                    <a:pt x="3721" y="0"/>
                    <a:pt x="3071" y="120"/>
                    <a:pt x="2518" y="318"/>
                  </a:cubicBezTo>
                  <a:cubicBezTo>
                    <a:pt x="1345" y="745"/>
                    <a:pt x="545" y="1599"/>
                    <a:pt x="203" y="2772"/>
                  </a:cubicBezTo>
                  <a:cubicBezTo>
                    <a:pt x="0" y="3455"/>
                    <a:pt x="54" y="4191"/>
                    <a:pt x="214" y="4884"/>
                  </a:cubicBezTo>
                  <a:cubicBezTo>
                    <a:pt x="310" y="5279"/>
                    <a:pt x="427" y="5684"/>
                    <a:pt x="641" y="6047"/>
                  </a:cubicBezTo>
                  <a:cubicBezTo>
                    <a:pt x="1003" y="6634"/>
                    <a:pt x="1590" y="7082"/>
                    <a:pt x="2230" y="7348"/>
                  </a:cubicBezTo>
                  <a:cubicBezTo>
                    <a:pt x="2768" y="7580"/>
                    <a:pt x="3336" y="7688"/>
                    <a:pt x="3899" y="7688"/>
                  </a:cubicBezTo>
                  <a:cubicBezTo>
                    <a:pt x="6290" y="7688"/>
                    <a:pt x="8585" y="5741"/>
                    <a:pt x="8118" y="3081"/>
                  </a:cubicBezTo>
                  <a:cubicBezTo>
                    <a:pt x="7948" y="2111"/>
                    <a:pt x="7361" y="1161"/>
                    <a:pt x="6518" y="585"/>
                  </a:cubicBezTo>
                  <a:cubicBezTo>
                    <a:pt x="5919" y="172"/>
                    <a:pt x="5145" y="0"/>
                    <a:pt x="4368" y="0"/>
                  </a:cubicBezTo>
                  <a:close/>
                </a:path>
              </a:pathLst>
            </a:custGeom>
            <a:solidFill>
              <a:srgbClr val="F2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3704887" y="1330522"/>
              <a:ext cx="21544" cy="74948"/>
            </a:xfrm>
            <a:custGeom>
              <a:avLst/>
              <a:gdLst/>
              <a:ahLst/>
              <a:cxnLst/>
              <a:rect l="l" t="t" r="r" b="b"/>
              <a:pathLst>
                <a:path w="353" h="1228" extrusionOk="0">
                  <a:moveTo>
                    <a:pt x="129" y="0"/>
                  </a:moveTo>
                  <a:cubicBezTo>
                    <a:pt x="54" y="0"/>
                    <a:pt x="1" y="278"/>
                    <a:pt x="54" y="640"/>
                  </a:cubicBezTo>
                  <a:cubicBezTo>
                    <a:pt x="96" y="975"/>
                    <a:pt x="209" y="1227"/>
                    <a:pt x="284" y="1227"/>
                  </a:cubicBezTo>
                  <a:cubicBezTo>
                    <a:pt x="286" y="1227"/>
                    <a:pt x="287" y="1227"/>
                    <a:pt x="289" y="1227"/>
                  </a:cubicBezTo>
                  <a:cubicBezTo>
                    <a:pt x="353" y="1206"/>
                    <a:pt x="321" y="928"/>
                    <a:pt x="289" y="598"/>
                  </a:cubicBezTo>
                  <a:cubicBezTo>
                    <a:pt x="246" y="267"/>
                    <a:pt x="193" y="0"/>
                    <a:pt x="129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3914536" y="1283587"/>
              <a:ext cx="18310" cy="76901"/>
            </a:xfrm>
            <a:custGeom>
              <a:avLst/>
              <a:gdLst/>
              <a:ahLst/>
              <a:cxnLst/>
              <a:rect l="l" t="t" r="r" b="b"/>
              <a:pathLst>
                <a:path w="300" h="1260" extrusionOk="0">
                  <a:moveTo>
                    <a:pt x="68" y="1"/>
                  </a:moveTo>
                  <a:cubicBezTo>
                    <a:pt x="67" y="1"/>
                    <a:pt x="66" y="1"/>
                    <a:pt x="65" y="1"/>
                  </a:cubicBezTo>
                  <a:cubicBezTo>
                    <a:pt x="1" y="23"/>
                    <a:pt x="1" y="300"/>
                    <a:pt x="33" y="641"/>
                  </a:cubicBezTo>
                  <a:cubicBezTo>
                    <a:pt x="65" y="983"/>
                    <a:pt x="129" y="1260"/>
                    <a:pt x="193" y="1260"/>
                  </a:cubicBezTo>
                  <a:cubicBezTo>
                    <a:pt x="267" y="1260"/>
                    <a:pt x="299" y="961"/>
                    <a:pt x="267" y="620"/>
                  </a:cubicBezTo>
                  <a:cubicBezTo>
                    <a:pt x="225" y="274"/>
                    <a:pt x="132" y="1"/>
                    <a:pt x="68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3769338" y="1354813"/>
              <a:ext cx="119868" cy="90999"/>
            </a:xfrm>
            <a:custGeom>
              <a:avLst/>
              <a:gdLst/>
              <a:ahLst/>
              <a:cxnLst/>
              <a:rect l="l" t="t" r="r" b="b"/>
              <a:pathLst>
                <a:path w="1964" h="1491" extrusionOk="0">
                  <a:moveTo>
                    <a:pt x="1054" y="0"/>
                  </a:moveTo>
                  <a:cubicBezTo>
                    <a:pt x="955" y="0"/>
                    <a:pt x="851" y="14"/>
                    <a:pt x="747" y="40"/>
                  </a:cubicBezTo>
                  <a:cubicBezTo>
                    <a:pt x="513" y="104"/>
                    <a:pt x="299" y="274"/>
                    <a:pt x="193" y="466"/>
                  </a:cubicBezTo>
                  <a:cubicBezTo>
                    <a:pt x="65" y="648"/>
                    <a:pt x="33" y="840"/>
                    <a:pt x="11" y="1000"/>
                  </a:cubicBezTo>
                  <a:cubicBezTo>
                    <a:pt x="1" y="1320"/>
                    <a:pt x="97" y="1490"/>
                    <a:pt x="118" y="1490"/>
                  </a:cubicBezTo>
                  <a:cubicBezTo>
                    <a:pt x="161" y="1480"/>
                    <a:pt x="118" y="1309"/>
                    <a:pt x="171" y="1021"/>
                  </a:cubicBezTo>
                  <a:cubicBezTo>
                    <a:pt x="203" y="893"/>
                    <a:pt x="257" y="733"/>
                    <a:pt x="363" y="584"/>
                  </a:cubicBezTo>
                  <a:cubicBezTo>
                    <a:pt x="470" y="434"/>
                    <a:pt x="609" y="317"/>
                    <a:pt x="811" y="264"/>
                  </a:cubicBezTo>
                  <a:cubicBezTo>
                    <a:pt x="891" y="241"/>
                    <a:pt x="971" y="230"/>
                    <a:pt x="1049" y="230"/>
                  </a:cubicBezTo>
                  <a:cubicBezTo>
                    <a:pt x="1158" y="230"/>
                    <a:pt x="1262" y="252"/>
                    <a:pt x="1356" y="296"/>
                  </a:cubicBezTo>
                  <a:cubicBezTo>
                    <a:pt x="1516" y="360"/>
                    <a:pt x="1622" y="477"/>
                    <a:pt x="1697" y="594"/>
                  </a:cubicBezTo>
                  <a:cubicBezTo>
                    <a:pt x="1772" y="722"/>
                    <a:pt x="1814" y="829"/>
                    <a:pt x="1857" y="904"/>
                  </a:cubicBezTo>
                  <a:cubicBezTo>
                    <a:pt x="1905" y="951"/>
                    <a:pt x="1927" y="991"/>
                    <a:pt x="1946" y="991"/>
                  </a:cubicBezTo>
                  <a:cubicBezTo>
                    <a:pt x="1948" y="991"/>
                    <a:pt x="1951" y="990"/>
                    <a:pt x="1953" y="989"/>
                  </a:cubicBezTo>
                  <a:cubicBezTo>
                    <a:pt x="1964" y="989"/>
                    <a:pt x="1964" y="936"/>
                    <a:pt x="1953" y="850"/>
                  </a:cubicBezTo>
                  <a:cubicBezTo>
                    <a:pt x="1932" y="776"/>
                    <a:pt x="1910" y="648"/>
                    <a:pt x="1846" y="509"/>
                  </a:cubicBezTo>
                  <a:cubicBezTo>
                    <a:pt x="1772" y="360"/>
                    <a:pt x="1654" y="189"/>
                    <a:pt x="1452" y="93"/>
                  </a:cubicBezTo>
                  <a:cubicBezTo>
                    <a:pt x="1337" y="30"/>
                    <a:pt x="1200" y="0"/>
                    <a:pt x="1054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3670403" y="1271320"/>
              <a:ext cx="83370" cy="29906"/>
            </a:xfrm>
            <a:custGeom>
              <a:avLst/>
              <a:gdLst/>
              <a:ahLst/>
              <a:cxnLst/>
              <a:rect l="l" t="t" r="r" b="b"/>
              <a:pathLst>
                <a:path w="1366" h="490" extrusionOk="0">
                  <a:moveTo>
                    <a:pt x="102" y="0"/>
                  </a:moveTo>
                  <a:cubicBezTo>
                    <a:pt x="59" y="0"/>
                    <a:pt x="30" y="7"/>
                    <a:pt x="22" y="21"/>
                  </a:cubicBezTo>
                  <a:cubicBezTo>
                    <a:pt x="0" y="74"/>
                    <a:pt x="278" y="234"/>
                    <a:pt x="651" y="352"/>
                  </a:cubicBezTo>
                  <a:cubicBezTo>
                    <a:pt x="926" y="438"/>
                    <a:pt x="1172" y="490"/>
                    <a:pt x="1287" y="490"/>
                  </a:cubicBezTo>
                  <a:cubicBezTo>
                    <a:pt x="1328" y="490"/>
                    <a:pt x="1352" y="483"/>
                    <a:pt x="1355" y="469"/>
                  </a:cubicBezTo>
                  <a:cubicBezTo>
                    <a:pt x="1366" y="405"/>
                    <a:pt x="1088" y="256"/>
                    <a:pt x="726" y="138"/>
                  </a:cubicBezTo>
                  <a:cubicBezTo>
                    <a:pt x="467" y="52"/>
                    <a:pt x="225" y="0"/>
                    <a:pt x="102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3866991" y="1221150"/>
              <a:ext cx="52793" cy="56394"/>
            </a:xfrm>
            <a:custGeom>
              <a:avLst/>
              <a:gdLst/>
              <a:ahLst/>
              <a:cxnLst/>
              <a:rect l="l" t="t" r="r" b="b"/>
              <a:pathLst>
                <a:path w="865" h="924" extrusionOk="0">
                  <a:moveTo>
                    <a:pt x="805" y="0"/>
                  </a:moveTo>
                  <a:cubicBezTo>
                    <a:pt x="724" y="0"/>
                    <a:pt x="514" y="142"/>
                    <a:pt x="321" y="363"/>
                  </a:cubicBezTo>
                  <a:cubicBezTo>
                    <a:pt x="97" y="619"/>
                    <a:pt x="1" y="886"/>
                    <a:pt x="54" y="918"/>
                  </a:cubicBezTo>
                  <a:cubicBezTo>
                    <a:pt x="59" y="921"/>
                    <a:pt x="65" y="923"/>
                    <a:pt x="72" y="923"/>
                  </a:cubicBezTo>
                  <a:cubicBezTo>
                    <a:pt x="142" y="923"/>
                    <a:pt x="317" y="736"/>
                    <a:pt x="492" y="523"/>
                  </a:cubicBezTo>
                  <a:cubicBezTo>
                    <a:pt x="694" y="267"/>
                    <a:pt x="865" y="64"/>
                    <a:pt x="833" y="11"/>
                  </a:cubicBezTo>
                  <a:cubicBezTo>
                    <a:pt x="827" y="4"/>
                    <a:pt x="818" y="0"/>
                    <a:pt x="805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3349430" y="1113061"/>
              <a:ext cx="946065" cy="656160"/>
            </a:xfrm>
            <a:custGeom>
              <a:avLst/>
              <a:gdLst/>
              <a:ahLst/>
              <a:cxnLst/>
              <a:rect l="l" t="t" r="r" b="b"/>
              <a:pathLst>
                <a:path w="15501" h="10751" extrusionOk="0">
                  <a:moveTo>
                    <a:pt x="2656" y="0"/>
                  </a:moveTo>
                  <a:cubicBezTo>
                    <a:pt x="1920" y="342"/>
                    <a:pt x="1270" y="811"/>
                    <a:pt x="907" y="1483"/>
                  </a:cubicBezTo>
                  <a:cubicBezTo>
                    <a:pt x="224" y="2742"/>
                    <a:pt x="0" y="4225"/>
                    <a:pt x="107" y="5654"/>
                  </a:cubicBezTo>
                  <a:cubicBezTo>
                    <a:pt x="224" y="7212"/>
                    <a:pt x="203" y="8769"/>
                    <a:pt x="1547" y="9825"/>
                  </a:cubicBezTo>
                  <a:cubicBezTo>
                    <a:pt x="2336" y="10444"/>
                    <a:pt x="3531" y="10636"/>
                    <a:pt x="4502" y="10689"/>
                  </a:cubicBezTo>
                  <a:cubicBezTo>
                    <a:pt x="5239" y="10728"/>
                    <a:pt x="5982" y="10751"/>
                    <a:pt x="6728" y="10751"/>
                  </a:cubicBezTo>
                  <a:cubicBezTo>
                    <a:pt x="7839" y="10751"/>
                    <a:pt x="8955" y="10699"/>
                    <a:pt x="10060" y="10572"/>
                  </a:cubicBezTo>
                  <a:cubicBezTo>
                    <a:pt x="11638" y="10401"/>
                    <a:pt x="13399" y="10177"/>
                    <a:pt x="14433" y="8780"/>
                  </a:cubicBezTo>
                  <a:cubicBezTo>
                    <a:pt x="15148" y="7820"/>
                    <a:pt x="15479" y="6614"/>
                    <a:pt x="15500" y="5409"/>
                  </a:cubicBezTo>
                  <a:cubicBezTo>
                    <a:pt x="15500" y="5249"/>
                    <a:pt x="15500" y="5089"/>
                    <a:pt x="15479" y="4929"/>
                  </a:cubicBezTo>
                  <a:cubicBezTo>
                    <a:pt x="14711" y="5185"/>
                    <a:pt x="13943" y="5494"/>
                    <a:pt x="13175" y="5729"/>
                  </a:cubicBezTo>
                  <a:cubicBezTo>
                    <a:pt x="12339" y="6014"/>
                    <a:pt x="11449" y="6225"/>
                    <a:pt x="10565" y="6225"/>
                  </a:cubicBezTo>
                  <a:cubicBezTo>
                    <a:pt x="10162" y="6225"/>
                    <a:pt x="9761" y="6181"/>
                    <a:pt x="9366" y="6081"/>
                  </a:cubicBezTo>
                  <a:cubicBezTo>
                    <a:pt x="7798" y="5675"/>
                    <a:pt x="6571" y="4470"/>
                    <a:pt x="5590" y="3201"/>
                  </a:cubicBezTo>
                  <a:cubicBezTo>
                    <a:pt x="4843" y="2251"/>
                    <a:pt x="4161" y="1238"/>
                    <a:pt x="3254" y="448"/>
                  </a:cubicBezTo>
                  <a:cubicBezTo>
                    <a:pt x="3072" y="288"/>
                    <a:pt x="2870" y="150"/>
                    <a:pt x="265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37"/>
          <p:cNvGrpSpPr/>
          <p:nvPr/>
        </p:nvGrpSpPr>
        <p:grpSpPr>
          <a:xfrm>
            <a:off x="3371859" y="1977693"/>
            <a:ext cx="865229" cy="588779"/>
            <a:chOff x="3492675" y="2373759"/>
            <a:chExt cx="943441" cy="642001"/>
          </a:xfrm>
        </p:grpSpPr>
        <p:sp>
          <p:nvSpPr>
            <p:cNvPr id="1756" name="Google Shape;1756;p37"/>
            <p:cNvSpPr/>
            <p:nvPr/>
          </p:nvSpPr>
          <p:spPr>
            <a:xfrm>
              <a:off x="3492675" y="2373759"/>
              <a:ext cx="943440" cy="642001"/>
            </a:xfrm>
            <a:custGeom>
              <a:avLst/>
              <a:gdLst/>
              <a:ahLst/>
              <a:cxnLst/>
              <a:rect l="l" t="t" r="r" b="b"/>
              <a:pathLst>
                <a:path w="15458" h="10519" extrusionOk="0">
                  <a:moveTo>
                    <a:pt x="6448" y="1"/>
                  </a:moveTo>
                  <a:cubicBezTo>
                    <a:pt x="5834" y="1"/>
                    <a:pt x="5213" y="33"/>
                    <a:pt x="4576" y="82"/>
                  </a:cubicBezTo>
                  <a:cubicBezTo>
                    <a:pt x="2304" y="242"/>
                    <a:pt x="1088" y="1533"/>
                    <a:pt x="661" y="3719"/>
                  </a:cubicBezTo>
                  <a:cubicBezTo>
                    <a:pt x="373" y="5224"/>
                    <a:pt x="0" y="7634"/>
                    <a:pt x="1227" y="8797"/>
                  </a:cubicBezTo>
                  <a:cubicBezTo>
                    <a:pt x="2790" y="10296"/>
                    <a:pt x="5436" y="10519"/>
                    <a:pt x="7649" y="10519"/>
                  </a:cubicBezTo>
                  <a:cubicBezTo>
                    <a:pt x="8035" y="10519"/>
                    <a:pt x="8407" y="10512"/>
                    <a:pt x="8758" y="10504"/>
                  </a:cubicBezTo>
                  <a:cubicBezTo>
                    <a:pt x="10081" y="10483"/>
                    <a:pt x="11084" y="9811"/>
                    <a:pt x="11745" y="8840"/>
                  </a:cubicBezTo>
                  <a:cubicBezTo>
                    <a:pt x="12172" y="9075"/>
                    <a:pt x="12652" y="9224"/>
                    <a:pt x="13142" y="9224"/>
                  </a:cubicBezTo>
                  <a:cubicBezTo>
                    <a:pt x="14049" y="9224"/>
                    <a:pt x="14935" y="8755"/>
                    <a:pt x="15457" y="8029"/>
                  </a:cubicBezTo>
                  <a:lnTo>
                    <a:pt x="15457" y="8029"/>
                  </a:lnTo>
                  <a:cubicBezTo>
                    <a:pt x="15067" y="8172"/>
                    <a:pt x="14651" y="8257"/>
                    <a:pt x="14241" y="8257"/>
                  </a:cubicBezTo>
                  <a:cubicBezTo>
                    <a:pt x="13946" y="8257"/>
                    <a:pt x="13654" y="8213"/>
                    <a:pt x="13377" y="8114"/>
                  </a:cubicBezTo>
                  <a:cubicBezTo>
                    <a:pt x="13004" y="7997"/>
                    <a:pt x="12673" y="7773"/>
                    <a:pt x="12406" y="7496"/>
                  </a:cubicBezTo>
                  <a:cubicBezTo>
                    <a:pt x="12705" y="6589"/>
                    <a:pt x="12812" y="5576"/>
                    <a:pt x="12726" y="4584"/>
                  </a:cubicBezTo>
                  <a:cubicBezTo>
                    <a:pt x="12545" y="2695"/>
                    <a:pt x="11606" y="946"/>
                    <a:pt x="9878" y="455"/>
                  </a:cubicBezTo>
                  <a:cubicBezTo>
                    <a:pt x="8718" y="115"/>
                    <a:pt x="7595" y="1"/>
                    <a:pt x="6448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3697075" y="2473609"/>
              <a:ext cx="345810" cy="461284"/>
            </a:xfrm>
            <a:custGeom>
              <a:avLst/>
              <a:gdLst/>
              <a:ahLst/>
              <a:cxnLst/>
              <a:rect l="l" t="t" r="r" b="b"/>
              <a:pathLst>
                <a:path w="5666" h="7558" extrusionOk="0">
                  <a:moveTo>
                    <a:pt x="4380" y="2560"/>
                  </a:moveTo>
                  <a:cubicBezTo>
                    <a:pt x="4710" y="2560"/>
                    <a:pt x="5022" y="2618"/>
                    <a:pt x="5245" y="2784"/>
                  </a:cubicBezTo>
                  <a:lnTo>
                    <a:pt x="5245" y="2784"/>
                  </a:lnTo>
                  <a:cubicBezTo>
                    <a:pt x="4891" y="3172"/>
                    <a:pt x="4289" y="3247"/>
                    <a:pt x="3748" y="3247"/>
                  </a:cubicBezTo>
                  <a:cubicBezTo>
                    <a:pt x="3602" y="3247"/>
                    <a:pt x="3460" y="3242"/>
                    <a:pt x="3329" y="3236"/>
                  </a:cubicBezTo>
                  <a:cubicBezTo>
                    <a:pt x="2972" y="3225"/>
                    <a:pt x="2620" y="3164"/>
                    <a:pt x="2279" y="3061"/>
                  </a:cubicBezTo>
                  <a:lnTo>
                    <a:pt x="2279" y="3061"/>
                  </a:lnTo>
                  <a:cubicBezTo>
                    <a:pt x="2533" y="2944"/>
                    <a:pt x="2798" y="2851"/>
                    <a:pt x="3062" y="2777"/>
                  </a:cubicBezTo>
                  <a:cubicBezTo>
                    <a:pt x="3406" y="2678"/>
                    <a:pt x="3912" y="2560"/>
                    <a:pt x="4380" y="2560"/>
                  </a:cubicBezTo>
                  <a:close/>
                  <a:moveTo>
                    <a:pt x="3906" y="5437"/>
                  </a:moveTo>
                  <a:cubicBezTo>
                    <a:pt x="4033" y="5437"/>
                    <a:pt x="4156" y="5468"/>
                    <a:pt x="4261" y="5537"/>
                  </a:cubicBezTo>
                  <a:lnTo>
                    <a:pt x="4261" y="5537"/>
                  </a:lnTo>
                  <a:cubicBezTo>
                    <a:pt x="3960" y="5912"/>
                    <a:pt x="3513" y="6021"/>
                    <a:pt x="3049" y="6021"/>
                  </a:cubicBezTo>
                  <a:cubicBezTo>
                    <a:pt x="3025" y="6021"/>
                    <a:pt x="3000" y="6020"/>
                    <a:pt x="2976" y="6020"/>
                  </a:cubicBezTo>
                  <a:lnTo>
                    <a:pt x="2976" y="6020"/>
                  </a:lnTo>
                  <a:cubicBezTo>
                    <a:pt x="3125" y="5695"/>
                    <a:pt x="3536" y="5437"/>
                    <a:pt x="3906" y="5437"/>
                  </a:cubicBezTo>
                  <a:close/>
                  <a:moveTo>
                    <a:pt x="3736" y="1"/>
                  </a:moveTo>
                  <a:cubicBezTo>
                    <a:pt x="2739" y="1"/>
                    <a:pt x="1767" y="270"/>
                    <a:pt x="929" y="846"/>
                  </a:cubicBezTo>
                  <a:cubicBezTo>
                    <a:pt x="310" y="1273"/>
                    <a:pt x="1" y="2041"/>
                    <a:pt x="609" y="2606"/>
                  </a:cubicBezTo>
                  <a:cubicBezTo>
                    <a:pt x="836" y="2816"/>
                    <a:pt x="1108" y="2986"/>
                    <a:pt x="1403" y="3121"/>
                  </a:cubicBezTo>
                  <a:lnTo>
                    <a:pt x="1403" y="3121"/>
                  </a:lnTo>
                  <a:cubicBezTo>
                    <a:pt x="950" y="3435"/>
                    <a:pt x="568" y="3837"/>
                    <a:pt x="417" y="4313"/>
                  </a:cubicBezTo>
                  <a:cubicBezTo>
                    <a:pt x="65" y="5390"/>
                    <a:pt x="971" y="6030"/>
                    <a:pt x="1921" y="6233"/>
                  </a:cubicBezTo>
                  <a:cubicBezTo>
                    <a:pt x="2122" y="6274"/>
                    <a:pt x="2333" y="6310"/>
                    <a:pt x="2547" y="6332"/>
                  </a:cubicBezTo>
                  <a:lnTo>
                    <a:pt x="2547" y="6332"/>
                  </a:lnTo>
                  <a:cubicBezTo>
                    <a:pt x="2549" y="6579"/>
                    <a:pt x="2641" y="6832"/>
                    <a:pt x="2817" y="7001"/>
                  </a:cubicBezTo>
                  <a:cubicBezTo>
                    <a:pt x="3222" y="7417"/>
                    <a:pt x="3745" y="7492"/>
                    <a:pt x="4310" y="7556"/>
                  </a:cubicBezTo>
                  <a:cubicBezTo>
                    <a:pt x="4320" y="7557"/>
                    <a:pt x="4329" y="7558"/>
                    <a:pt x="4338" y="7558"/>
                  </a:cubicBezTo>
                  <a:cubicBezTo>
                    <a:pt x="4534" y="7558"/>
                    <a:pt x="4525" y="7235"/>
                    <a:pt x="4310" y="7215"/>
                  </a:cubicBezTo>
                  <a:cubicBezTo>
                    <a:pt x="3776" y="7155"/>
                    <a:pt x="2911" y="7022"/>
                    <a:pt x="2908" y="6356"/>
                  </a:cubicBezTo>
                  <a:lnTo>
                    <a:pt x="2908" y="6356"/>
                  </a:lnTo>
                  <a:cubicBezTo>
                    <a:pt x="2936" y="6356"/>
                    <a:pt x="2963" y="6357"/>
                    <a:pt x="2990" y="6357"/>
                  </a:cubicBezTo>
                  <a:cubicBezTo>
                    <a:pt x="3640" y="6357"/>
                    <a:pt x="4264" y="6179"/>
                    <a:pt x="4641" y="5582"/>
                  </a:cubicBezTo>
                  <a:cubicBezTo>
                    <a:pt x="4684" y="5518"/>
                    <a:pt x="4662" y="5433"/>
                    <a:pt x="4609" y="5369"/>
                  </a:cubicBezTo>
                  <a:cubicBezTo>
                    <a:pt x="4415" y="5155"/>
                    <a:pt x="4179" y="5066"/>
                    <a:pt x="3936" y="5066"/>
                  </a:cubicBezTo>
                  <a:cubicBezTo>
                    <a:pt x="3430" y="5066"/>
                    <a:pt x="2895" y="5452"/>
                    <a:pt x="2657" y="5892"/>
                  </a:cubicBezTo>
                  <a:cubicBezTo>
                    <a:pt x="2638" y="5924"/>
                    <a:pt x="2622" y="5958"/>
                    <a:pt x="2608" y="5993"/>
                  </a:cubicBezTo>
                  <a:lnTo>
                    <a:pt x="2608" y="5993"/>
                  </a:lnTo>
                  <a:cubicBezTo>
                    <a:pt x="2406" y="5970"/>
                    <a:pt x="2209" y="5935"/>
                    <a:pt x="2027" y="5902"/>
                  </a:cubicBezTo>
                  <a:cubicBezTo>
                    <a:pt x="1611" y="5838"/>
                    <a:pt x="1238" y="5689"/>
                    <a:pt x="929" y="5401"/>
                  </a:cubicBezTo>
                  <a:cubicBezTo>
                    <a:pt x="374" y="4868"/>
                    <a:pt x="854" y="4164"/>
                    <a:pt x="1270" y="3748"/>
                  </a:cubicBezTo>
                  <a:cubicBezTo>
                    <a:pt x="1444" y="3574"/>
                    <a:pt x="1638" y="3424"/>
                    <a:pt x="1845" y="3295"/>
                  </a:cubicBezTo>
                  <a:lnTo>
                    <a:pt x="1845" y="3295"/>
                  </a:lnTo>
                  <a:cubicBezTo>
                    <a:pt x="2334" y="3458"/>
                    <a:pt x="2853" y="3544"/>
                    <a:pt x="3318" y="3577"/>
                  </a:cubicBezTo>
                  <a:cubicBezTo>
                    <a:pt x="3433" y="3585"/>
                    <a:pt x="3554" y="3589"/>
                    <a:pt x="3677" y="3589"/>
                  </a:cubicBezTo>
                  <a:cubicBezTo>
                    <a:pt x="4398" y="3589"/>
                    <a:pt x="5212" y="3432"/>
                    <a:pt x="5622" y="2830"/>
                  </a:cubicBezTo>
                  <a:cubicBezTo>
                    <a:pt x="5665" y="2766"/>
                    <a:pt x="5654" y="2670"/>
                    <a:pt x="5601" y="2617"/>
                  </a:cubicBezTo>
                  <a:cubicBezTo>
                    <a:pt x="5306" y="2297"/>
                    <a:pt x="4866" y="2191"/>
                    <a:pt x="4397" y="2191"/>
                  </a:cubicBezTo>
                  <a:cubicBezTo>
                    <a:pt x="3833" y="2191"/>
                    <a:pt x="3228" y="2345"/>
                    <a:pt x="2785" y="2468"/>
                  </a:cubicBezTo>
                  <a:cubicBezTo>
                    <a:pt x="2475" y="2558"/>
                    <a:pt x="2125" y="2698"/>
                    <a:pt x="1789" y="2883"/>
                  </a:cubicBezTo>
                  <a:lnTo>
                    <a:pt x="1789" y="2883"/>
                  </a:lnTo>
                  <a:cubicBezTo>
                    <a:pt x="1620" y="2811"/>
                    <a:pt x="1453" y="2729"/>
                    <a:pt x="1291" y="2638"/>
                  </a:cubicBezTo>
                  <a:cubicBezTo>
                    <a:pt x="1185" y="2574"/>
                    <a:pt x="1078" y="2521"/>
                    <a:pt x="971" y="2436"/>
                  </a:cubicBezTo>
                  <a:cubicBezTo>
                    <a:pt x="427" y="2094"/>
                    <a:pt x="587" y="1710"/>
                    <a:pt x="897" y="1347"/>
                  </a:cubicBezTo>
                  <a:cubicBezTo>
                    <a:pt x="1121" y="1081"/>
                    <a:pt x="1451" y="931"/>
                    <a:pt x="1761" y="771"/>
                  </a:cubicBezTo>
                  <a:cubicBezTo>
                    <a:pt x="2393" y="455"/>
                    <a:pt x="3103" y="344"/>
                    <a:pt x="3816" y="344"/>
                  </a:cubicBezTo>
                  <a:cubicBezTo>
                    <a:pt x="3849" y="344"/>
                    <a:pt x="3882" y="344"/>
                    <a:pt x="3916" y="345"/>
                  </a:cubicBezTo>
                  <a:cubicBezTo>
                    <a:pt x="3922" y="345"/>
                    <a:pt x="3928" y="346"/>
                    <a:pt x="3934" y="346"/>
                  </a:cubicBezTo>
                  <a:cubicBezTo>
                    <a:pt x="4129" y="346"/>
                    <a:pt x="4122" y="14"/>
                    <a:pt x="3905" y="3"/>
                  </a:cubicBezTo>
                  <a:cubicBezTo>
                    <a:pt x="3849" y="2"/>
                    <a:pt x="3792" y="1"/>
                    <a:pt x="3736" y="1"/>
                  </a:cubicBezTo>
                  <a:close/>
                </a:path>
              </a:pathLst>
            </a:custGeom>
            <a:solidFill>
              <a:srgbClr val="F2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3521299" y="2441872"/>
              <a:ext cx="914816" cy="573217"/>
            </a:xfrm>
            <a:custGeom>
              <a:avLst/>
              <a:gdLst/>
              <a:ahLst/>
              <a:cxnLst/>
              <a:rect l="l" t="t" r="r" b="b"/>
              <a:pathLst>
                <a:path w="14989" h="9392" extrusionOk="0">
                  <a:moveTo>
                    <a:pt x="10657" y="1"/>
                  </a:moveTo>
                  <a:cubicBezTo>
                    <a:pt x="9591" y="758"/>
                    <a:pt x="9089" y="2081"/>
                    <a:pt x="8342" y="3158"/>
                  </a:cubicBezTo>
                  <a:cubicBezTo>
                    <a:pt x="7148" y="4918"/>
                    <a:pt x="5174" y="6124"/>
                    <a:pt x="3062" y="6390"/>
                  </a:cubicBezTo>
                  <a:cubicBezTo>
                    <a:pt x="2755" y="6429"/>
                    <a:pt x="2445" y="6448"/>
                    <a:pt x="2135" y="6448"/>
                  </a:cubicBezTo>
                  <a:cubicBezTo>
                    <a:pt x="1411" y="6448"/>
                    <a:pt x="687" y="6343"/>
                    <a:pt x="0" y="6134"/>
                  </a:cubicBezTo>
                  <a:lnTo>
                    <a:pt x="0" y="6134"/>
                  </a:lnTo>
                  <a:cubicBezTo>
                    <a:pt x="107" y="6732"/>
                    <a:pt x="342" y="7265"/>
                    <a:pt x="758" y="7671"/>
                  </a:cubicBezTo>
                  <a:cubicBezTo>
                    <a:pt x="2321" y="9170"/>
                    <a:pt x="4967" y="9392"/>
                    <a:pt x="7180" y="9392"/>
                  </a:cubicBezTo>
                  <a:cubicBezTo>
                    <a:pt x="7566" y="9392"/>
                    <a:pt x="7938" y="9385"/>
                    <a:pt x="8289" y="9377"/>
                  </a:cubicBezTo>
                  <a:cubicBezTo>
                    <a:pt x="9612" y="9345"/>
                    <a:pt x="10615" y="8684"/>
                    <a:pt x="11276" y="7713"/>
                  </a:cubicBezTo>
                  <a:cubicBezTo>
                    <a:pt x="11703" y="7948"/>
                    <a:pt x="12183" y="8097"/>
                    <a:pt x="12673" y="8097"/>
                  </a:cubicBezTo>
                  <a:cubicBezTo>
                    <a:pt x="13580" y="8097"/>
                    <a:pt x="14466" y="7628"/>
                    <a:pt x="14988" y="6892"/>
                  </a:cubicBezTo>
                  <a:lnTo>
                    <a:pt x="14988" y="6892"/>
                  </a:lnTo>
                  <a:cubicBezTo>
                    <a:pt x="14593" y="7049"/>
                    <a:pt x="14171" y="7139"/>
                    <a:pt x="13757" y="7139"/>
                  </a:cubicBezTo>
                  <a:cubicBezTo>
                    <a:pt x="13467" y="7139"/>
                    <a:pt x="13180" y="7095"/>
                    <a:pt x="12908" y="6998"/>
                  </a:cubicBezTo>
                  <a:cubicBezTo>
                    <a:pt x="12535" y="6881"/>
                    <a:pt x="12204" y="6657"/>
                    <a:pt x="11937" y="6380"/>
                  </a:cubicBezTo>
                  <a:cubicBezTo>
                    <a:pt x="12236" y="5473"/>
                    <a:pt x="12343" y="4460"/>
                    <a:pt x="12257" y="3468"/>
                  </a:cubicBezTo>
                  <a:cubicBezTo>
                    <a:pt x="12119" y="2091"/>
                    <a:pt x="11585" y="801"/>
                    <a:pt x="10657" y="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9" name="Google Shape;1759;p37"/>
          <p:cNvGrpSpPr/>
          <p:nvPr/>
        </p:nvGrpSpPr>
        <p:grpSpPr>
          <a:xfrm>
            <a:off x="403618" y="4001032"/>
            <a:ext cx="1104681" cy="721939"/>
            <a:chOff x="713225" y="901338"/>
            <a:chExt cx="1204537" cy="787197"/>
          </a:xfrm>
        </p:grpSpPr>
        <p:sp>
          <p:nvSpPr>
            <p:cNvPr id="1760" name="Google Shape;1760;p37"/>
            <p:cNvSpPr/>
            <p:nvPr/>
          </p:nvSpPr>
          <p:spPr>
            <a:xfrm>
              <a:off x="713225" y="901338"/>
              <a:ext cx="1204537" cy="787197"/>
            </a:xfrm>
            <a:custGeom>
              <a:avLst/>
              <a:gdLst/>
              <a:ahLst/>
              <a:cxnLst/>
              <a:rect l="l" t="t" r="r" b="b"/>
              <a:pathLst>
                <a:path w="19736" h="12898" extrusionOk="0">
                  <a:moveTo>
                    <a:pt x="8387" y="0"/>
                  </a:moveTo>
                  <a:cubicBezTo>
                    <a:pt x="7405" y="0"/>
                    <a:pt x="6377" y="208"/>
                    <a:pt x="5708" y="909"/>
                  </a:cubicBezTo>
                  <a:cubicBezTo>
                    <a:pt x="4673" y="1976"/>
                    <a:pt x="4054" y="3491"/>
                    <a:pt x="3702" y="5027"/>
                  </a:cubicBezTo>
                  <a:cubicBezTo>
                    <a:pt x="2984" y="5271"/>
                    <a:pt x="2231" y="5395"/>
                    <a:pt x="1480" y="5395"/>
                  </a:cubicBezTo>
                  <a:cubicBezTo>
                    <a:pt x="982" y="5395"/>
                    <a:pt x="485" y="5340"/>
                    <a:pt x="1" y="5229"/>
                  </a:cubicBezTo>
                  <a:lnTo>
                    <a:pt x="1" y="5229"/>
                  </a:lnTo>
                  <a:cubicBezTo>
                    <a:pt x="43" y="5645"/>
                    <a:pt x="459" y="5891"/>
                    <a:pt x="833" y="6051"/>
                  </a:cubicBezTo>
                  <a:cubicBezTo>
                    <a:pt x="1462" y="6316"/>
                    <a:pt x="2149" y="6446"/>
                    <a:pt x="2839" y="6446"/>
                  </a:cubicBezTo>
                  <a:cubicBezTo>
                    <a:pt x="3038" y="6446"/>
                    <a:pt x="3237" y="6435"/>
                    <a:pt x="3435" y="6414"/>
                  </a:cubicBezTo>
                  <a:lnTo>
                    <a:pt x="3435" y="6414"/>
                  </a:lnTo>
                  <a:cubicBezTo>
                    <a:pt x="3393" y="6659"/>
                    <a:pt x="3361" y="6894"/>
                    <a:pt x="3339" y="7139"/>
                  </a:cubicBezTo>
                  <a:cubicBezTo>
                    <a:pt x="3286" y="7640"/>
                    <a:pt x="3254" y="8163"/>
                    <a:pt x="3457" y="8632"/>
                  </a:cubicBezTo>
                  <a:cubicBezTo>
                    <a:pt x="3756" y="9326"/>
                    <a:pt x="4481" y="9710"/>
                    <a:pt x="5174" y="10019"/>
                  </a:cubicBezTo>
                  <a:cubicBezTo>
                    <a:pt x="8087" y="11310"/>
                    <a:pt x="11009" y="12281"/>
                    <a:pt x="14124" y="12857"/>
                  </a:cubicBezTo>
                  <a:cubicBezTo>
                    <a:pt x="14292" y="12887"/>
                    <a:pt x="14462" y="12897"/>
                    <a:pt x="14632" y="12897"/>
                  </a:cubicBezTo>
                  <a:cubicBezTo>
                    <a:pt x="14942" y="12897"/>
                    <a:pt x="15254" y="12864"/>
                    <a:pt x="15556" y="12864"/>
                  </a:cubicBezTo>
                  <a:cubicBezTo>
                    <a:pt x="15606" y="12864"/>
                    <a:pt x="15654" y="12865"/>
                    <a:pt x="15703" y="12867"/>
                  </a:cubicBezTo>
                  <a:cubicBezTo>
                    <a:pt x="15752" y="12870"/>
                    <a:pt x="15800" y="12872"/>
                    <a:pt x="15847" y="12872"/>
                  </a:cubicBezTo>
                  <a:cubicBezTo>
                    <a:pt x="16338" y="12872"/>
                    <a:pt x="16756" y="12719"/>
                    <a:pt x="17165" y="12398"/>
                  </a:cubicBezTo>
                  <a:cubicBezTo>
                    <a:pt x="18157" y="11619"/>
                    <a:pt x="18509" y="10670"/>
                    <a:pt x="18925" y="9539"/>
                  </a:cubicBezTo>
                  <a:cubicBezTo>
                    <a:pt x="19351" y="8334"/>
                    <a:pt x="19735" y="7118"/>
                    <a:pt x="19714" y="5859"/>
                  </a:cubicBezTo>
                  <a:cubicBezTo>
                    <a:pt x="19714" y="5784"/>
                    <a:pt x="19714" y="5731"/>
                    <a:pt x="19703" y="5667"/>
                  </a:cubicBezTo>
                  <a:cubicBezTo>
                    <a:pt x="19661" y="5037"/>
                    <a:pt x="19458" y="4408"/>
                    <a:pt x="19063" y="3949"/>
                  </a:cubicBezTo>
                  <a:cubicBezTo>
                    <a:pt x="18007" y="2733"/>
                    <a:pt x="16204" y="2147"/>
                    <a:pt x="14754" y="1624"/>
                  </a:cubicBezTo>
                  <a:cubicBezTo>
                    <a:pt x="12972" y="994"/>
                    <a:pt x="11201" y="269"/>
                    <a:pt x="9313" y="56"/>
                  </a:cubicBezTo>
                  <a:cubicBezTo>
                    <a:pt x="9018" y="22"/>
                    <a:pt x="8705" y="0"/>
                    <a:pt x="8387" y="0"/>
                  </a:cubicBezTo>
                  <a:close/>
                </a:path>
              </a:pathLst>
            </a:custGeom>
            <a:solidFill>
              <a:srgbClr val="F2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1132523" y="1090845"/>
              <a:ext cx="552161" cy="474955"/>
            </a:xfrm>
            <a:custGeom>
              <a:avLst/>
              <a:gdLst/>
              <a:ahLst/>
              <a:cxnLst/>
              <a:rect l="l" t="t" r="r" b="b"/>
              <a:pathLst>
                <a:path w="9047" h="7782" extrusionOk="0">
                  <a:moveTo>
                    <a:pt x="4753" y="1002"/>
                  </a:moveTo>
                  <a:cubicBezTo>
                    <a:pt x="5254" y="1002"/>
                    <a:pt x="5753" y="1052"/>
                    <a:pt x="6241" y="1132"/>
                  </a:cubicBezTo>
                  <a:cubicBezTo>
                    <a:pt x="6892" y="1250"/>
                    <a:pt x="7681" y="1442"/>
                    <a:pt x="8182" y="1879"/>
                  </a:cubicBezTo>
                  <a:cubicBezTo>
                    <a:pt x="8513" y="2199"/>
                    <a:pt x="8417" y="2508"/>
                    <a:pt x="7916" y="2775"/>
                  </a:cubicBezTo>
                  <a:cubicBezTo>
                    <a:pt x="7857" y="2781"/>
                    <a:pt x="7798" y="2783"/>
                    <a:pt x="7740" y="2783"/>
                  </a:cubicBezTo>
                  <a:cubicBezTo>
                    <a:pt x="7681" y="2783"/>
                    <a:pt x="7622" y="2781"/>
                    <a:pt x="7564" y="2775"/>
                  </a:cubicBezTo>
                  <a:cubicBezTo>
                    <a:pt x="7190" y="2775"/>
                    <a:pt x="6817" y="2733"/>
                    <a:pt x="6444" y="2679"/>
                  </a:cubicBezTo>
                  <a:cubicBezTo>
                    <a:pt x="5868" y="2583"/>
                    <a:pt x="5291" y="2423"/>
                    <a:pt x="4747" y="2210"/>
                  </a:cubicBezTo>
                  <a:cubicBezTo>
                    <a:pt x="4105" y="1986"/>
                    <a:pt x="3503" y="1654"/>
                    <a:pt x="2952" y="1248"/>
                  </a:cubicBezTo>
                  <a:lnTo>
                    <a:pt x="2952" y="1248"/>
                  </a:lnTo>
                  <a:cubicBezTo>
                    <a:pt x="3316" y="1150"/>
                    <a:pt x="3689" y="1086"/>
                    <a:pt x="4054" y="1036"/>
                  </a:cubicBezTo>
                  <a:cubicBezTo>
                    <a:pt x="4287" y="1013"/>
                    <a:pt x="4520" y="1002"/>
                    <a:pt x="4753" y="1002"/>
                  </a:cubicBezTo>
                  <a:close/>
                  <a:moveTo>
                    <a:pt x="4767" y="4769"/>
                  </a:moveTo>
                  <a:cubicBezTo>
                    <a:pt x="4954" y="4769"/>
                    <a:pt x="5141" y="4786"/>
                    <a:pt x="5323" y="4813"/>
                  </a:cubicBezTo>
                  <a:cubicBezTo>
                    <a:pt x="5612" y="4866"/>
                    <a:pt x="6614" y="5218"/>
                    <a:pt x="5910" y="5463"/>
                  </a:cubicBezTo>
                  <a:cubicBezTo>
                    <a:pt x="5663" y="5549"/>
                    <a:pt x="5386" y="5579"/>
                    <a:pt x="5103" y="5579"/>
                  </a:cubicBezTo>
                  <a:cubicBezTo>
                    <a:pt x="4677" y="5579"/>
                    <a:pt x="4235" y="5510"/>
                    <a:pt x="3851" y="5453"/>
                  </a:cubicBezTo>
                  <a:cubicBezTo>
                    <a:pt x="3695" y="5429"/>
                    <a:pt x="3516" y="5395"/>
                    <a:pt x="3324" y="5348"/>
                  </a:cubicBezTo>
                  <a:lnTo>
                    <a:pt x="3324" y="5348"/>
                  </a:lnTo>
                  <a:cubicBezTo>
                    <a:pt x="3472" y="5196"/>
                    <a:pt x="3636" y="5068"/>
                    <a:pt x="3787" y="4983"/>
                  </a:cubicBezTo>
                  <a:cubicBezTo>
                    <a:pt x="4090" y="4825"/>
                    <a:pt x="4428" y="4769"/>
                    <a:pt x="4767" y="4769"/>
                  </a:cubicBezTo>
                  <a:close/>
                  <a:moveTo>
                    <a:pt x="1535" y="0"/>
                  </a:moveTo>
                  <a:cubicBezTo>
                    <a:pt x="1395" y="0"/>
                    <a:pt x="1263" y="190"/>
                    <a:pt x="1387" y="322"/>
                  </a:cubicBezTo>
                  <a:cubicBezTo>
                    <a:pt x="1642" y="611"/>
                    <a:pt x="1913" y="878"/>
                    <a:pt x="2200" y="1125"/>
                  </a:cubicBezTo>
                  <a:lnTo>
                    <a:pt x="2200" y="1125"/>
                  </a:lnTo>
                  <a:cubicBezTo>
                    <a:pt x="1872" y="1261"/>
                    <a:pt x="1556" y="1426"/>
                    <a:pt x="1259" y="1623"/>
                  </a:cubicBezTo>
                  <a:cubicBezTo>
                    <a:pt x="747" y="1975"/>
                    <a:pt x="320" y="2444"/>
                    <a:pt x="160" y="3042"/>
                  </a:cubicBezTo>
                  <a:cubicBezTo>
                    <a:pt x="0" y="3650"/>
                    <a:pt x="427" y="4183"/>
                    <a:pt x="864" y="4546"/>
                  </a:cubicBezTo>
                  <a:cubicBezTo>
                    <a:pt x="1402" y="5003"/>
                    <a:pt x="2030" y="5322"/>
                    <a:pt x="2695" y="5538"/>
                  </a:cubicBezTo>
                  <a:lnTo>
                    <a:pt x="2695" y="5538"/>
                  </a:lnTo>
                  <a:cubicBezTo>
                    <a:pt x="2567" y="5783"/>
                    <a:pt x="2494" y="6059"/>
                    <a:pt x="2497" y="6359"/>
                  </a:cubicBezTo>
                  <a:cubicBezTo>
                    <a:pt x="2507" y="7545"/>
                    <a:pt x="4424" y="7782"/>
                    <a:pt x="5390" y="7782"/>
                  </a:cubicBezTo>
                  <a:cubicBezTo>
                    <a:pt x="5458" y="7782"/>
                    <a:pt x="5522" y="7780"/>
                    <a:pt x="5580" y="7778"/>
                  </a:cubicBezTo>
                  <a:cubicBezTo>
                    <a:pt x="5814" y="7757"/>
                    <a:pt x="5814" y="7405"/>
                    <a:pt x="5580" y="7405"/>
                  </a:cubicBezTo>
                  <a:cubicBezTo>
                    <a:pt x="5524" y="7406"/>
                    <a:pt x="5469" y="7407"/>
                    <a:pt x="5414" y="7407"/>
                  </a:cubicBezTo>
                  <a:cubicBezTo>
                    <a:pt x="4685" y="7407"/>
                    <a:pt x="3994" y="7273"/>
                    <a:pt x="3339" y="6946"/>
                  </a:cubicBezTo>
                  <a:cubicBezTo>
                    <a:pt x="2697" y="6638"/>
                    <a:pt x="2775" y="6101"/>
                    <a:pt x="3077" y="5651"/>
                  </a:cubicBezTo>
                  <a:lnTo>
                    <a:pt x="3077" y="5651"/>
                  </a:lnTo>
                  <a:cubicBezTo>
                    <a:pt x="3536" y="5771"/>
                    <a:pt x="4006" y="5848"/>
                    <a:pt x="4470" y="5890"/>
                  </a:cubicBezTo>
                  <a:cubicBezTo>
                    <a:pt x="4665" y="5909"/>
                    <a:pt x="4947" y="5939"/>
                    <a:pt x="5241" y="5939"/>
                  </a:cubicBezTo>
                  <a:cubicBezTo>
                    <a:pt x="5787" y="5939"/>
                    <a:pt x="6373" y="5835"/>
                    <a:pt x="6518" y="5357"/>
                  </a:cubicBezTo>
                  <a:cubicBezTo>
                    <a:pt x="6764" y="4546"/>
                    <a:pt x="5206" y="4397"/>
                    <a:pt x="4737" y="4397"/>
                  </a:cubicBezTo>
                  <a:cubicBezTo>
                    <a:pt x="4729" y="4397"/>
                    <a:pt x="4722" y="4397"/>
                    <a:pt x="4715" y="4397"/>
                  </a:cubicBezTo>
                  <a:cubicBezTo>
                    <a:pt x="4023" y="4397"/>
                    <a:pt x="3322" y="4710"/>
                    <a:pt x="2898" y="5232"/>
                  </a:cubicBezTo>
                  <a:lnTo>
                    <a:pt x="2898" y="5232"/>
                  </a:lnTo>
                  <a:cubicBezTo>
                    <a:pt x="1831" y="4905"/>
                    <a:pt x="595" y="4260"/>
                    <a:pt x="523" y="3266"/>
                  </a:cubicBezTo>
                  <a:cubicBezTo>
                    <a:pt x="470" y="2519"/>
                    <a:pt x="1419" y="1932"/>
                    <a:pt x="1974" y="1623"/>
                  </a:cubicBezTo>
                  <a:cubicBezTo>
                    <a:pt x="2149" y="1530"/>
                    <a:pt x="2330" y="1451"/>
                    <a:pt x="2517" y="1384"/>
                  </a:cubicBezTo>
                  <a:lnTo>
                    <a:pt x="2517" y="1384"/>
                  </a:lnTo>
                  <a:cubicBezTo>
                    <a:pt x="3311" y="2001"/>
                    <a:pt x="4210" y="2468"/>
                    <a:pt x="5185" y="2786"/>
                  </a:cubicBezTo>
                  <a:cubicBezTo>
                    <a:pt x="5878" y="3021"/>
                    <a:pt x="6614" y="3127"/>
                    <a:pt x="7350" y="3159"/>
                  </a:cubicBezTo>
                  <a:cubicBezTo>
                    <a:pt x="7446" y="3166"/>
                    <a:pt x="7557" y="3173"/>
                    <a:pt x="7675" y="3173"/>
                  </a:cubicBezTo>
                  <a:cubicBezTo>
                    <a:pt x="8096" y="3173"/>
                    <a:pt x="8594" y="3089"/>
                    <a:pt x="8694" y="2647"/>
                  </a:cubicBezTo>
                  <a:cubicBezTo>
                    <a:pt x="9046" y="1218"/>
                    <a:pt x="6828" y="855"/>
                    <a:pt x="5878" y="716"/>
                  </a:cubicBezTo>
                  <a:cubicBezTo>
                    <a:pt x="5519" y="665"/>
                    <a:pt x="5152" y="638"/>
                    <a:pt x="4783" y="638"/>
                  </a:cubicBezTo>
                  <a:cubicBezTo>
                    <a:pt x="4046" y="638"/>
                    <a:pt x="3302" y="745"/>
                    <a:pt x="2604" y="976"/>
                  </a:cubicBezTo>
                  <a:lnTo>
                    <a:pt x="2604" y="976"/>
                  </a:lnTo>
                  <a:cubicBezTo>
                    <a:pt x="2264" y="694"/>
                    <a:pt x="1946" y="384"/>
                    <a:pt x="1654" y="55"/>
                  </a:cubicBezTo>
                  <a:cubicBezTo>
                    <a:pt x="1618" y="16"/>
                    <a:pt x="1576" y="0"/>
                    <a:pt x="1535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713225" y="902131"/>
              <a:ext cx="1141369" cy="786404"/>
            </a:xfrm>
            <a:custGeom>
              <a:avLst/>
              <a:gdLst/>
              <a:ahLst/>
              <a:cxnLst/>
              <a:rect l="l" t="t" r="r" b="b"/>
              <a:pathLst>
                <a:path w="18701" h="12885" extrusionOk="0">
                  <a:moveTo>
                    <a:pt x="7841" y="0"/>
                  </a:moveTo>
                  <a:cubicBezTo>
                    <a:pt x="7041" y="64"/>
                    <a:pt x="6252" y="320"/>
                    <a:pt x="5708" y="885"/>
                  </a:cubicBezTo>
                  <a:cubicBezTo>
                    <a:pt x="4673" y="1963"/>
                    <a:pt x="4054" y="3478"/>
                    <a:pt x="3702" y="5014"/>
                  </a:cubicBezTo>
                  <a:cubicBezTo>
                    <a:pt x="2984" y="5258"/>
                    <a:pt x="2231" y="5382"/>
                    <a:pt x="1480" y="5382"/>
                  </a:cubicBezTo>
                  <a:cubicBezTo>
                    <a:pt x="982" y="5382"/>
                    <a:pt x="485" y="5327"/>
                    <a:pt x="1" y="5216"/>
                  </a:cubicBezTo>
                  <a:lnTo>
                    <a:pt x="1" y="5216"/>
                  </a:lnTo>
                  <a:cubicBezTo>
                    <a:pt x="43" y="5632"/>
                    <a:pt x="459" y="5878"/>
                    <a:pt x="833" y="6038"/>
                  </a:cubicBezTo>
                  <a:cubicBezTo>
                    <a:pt x="1462" y="6303"/>
                    <a:pt x="2149" y="6433"/>
                    <a:pt x="2839" y="6433"/>
                  </a:cubicBezTo>
                  <a:cubicBezTo>
                    <a:pt x="3038" y="6433"/>
                    <a:pt x="3237" y="6422"/>
                    <a:pt x="3435" y="6401"/>
                  </a:cubicBezTo>
                  <a:lnTo>
                    <a:pt x="3435" y="6401"/>
                  </a:lnTo>
                  <a:cubicBezTo>
                    <a:pt x="3393" y="6646"/>
                    <a:pt x="3361" y="6881"/>
                    <a:pt x="3339" y="7126"/>
                  </a:cubicBezTo>
                  <a:cubicBezTo>
                    <a:pt x="3286" y="7627"/>
                    <a:pt x="3254" y="8150"/>
                    <a:pt x="3457" y="8619"/>
                  </a:cubicBezTo>
                  <a:cubicBezTo>
                    <a:pt x="3756" y="9313"/>
                    <a:pt x="4481" y="9697"/>
                    <a:pt x="5174" y="10006"/>
                  </a:cubicBezTo>
                  <a:cubicBezTo>
                    <a:pt x="8087" y="11297"/>
                    <a:pt x="11009" y="12268"/>
                    <a:pt x="14124" y="12844"/>
                  </a:cubicBezTo>
                  <a:cubicBezTo>
                    <a:pt x="14292" y="12874"/>
                    <a:pt x="14462" y="12884"/>
                    <a:pt x="14632" y="12884"/>
                  </a:cubicBezTo>
                  <a:cubicBezTo>
                    <a:pt x="14942" y="12884"/>
                    <a:pt x="15254" y="12851"/>
                    <a:pt x="15556" y="12851"/>
                  </a:cubicBezTo>
                  <a:cubicBezTo>
                    <a:pt x="15606" y="12851"/>
                    <a:pt x="15654" y="12852"/>
                    <a:pt x="15703" y="12854"/>
                  </a:cubicBezTo>
                  <a:cubicBezTo>
                    <a:pt x="15752" y="12857"/>
                    <a:pt x="15800" y="12859"/>
                    <a:pt x="15847" y="12859"/>
                  </a:cubicBezTo>
                  <a:cubicBezTo>
                    <a:pt x="16338" y="12859"/>
                    <a:pt x="16756" y="12706"/>
                    <a:pt x="17165" y="12385"/>
                  </a:cubicBezTo>
                  <a:cubicBezTo>
                    <a:pt x="17975" y="11745"/>
                    <a:pt x="18370" y="10998"/>
                    <a:pt x="18701" y="10123"/>
                  </a:cubicBezTo>
                  <a:cubicBezTo>
                    <a:pt x="17602" y="9931"/>
                    <a:pt x="16471" y="9931"/>
                    <a:pt x="15362" y="9857"/>
                  </a:cubicBezTo>
                  <a:cubicBezTo>
                    <a:pt x="14252" y="9761"/>
                    <a:pt x="13100" y="9579"/>
                    <a:pt x="12215" y="8886"/>
                  </a:cubicBezTo>
                  <a:cubicBezTo>
                    <a:pt x="11255" y="8118"/>
                    <a:pt x="10796" y="6913"/>
                    <a:pt x="10508" y="5718"/>
                  </a:cubicBezTo>
                  <a:cubicBezTo>
                    <a:pt x="10231" y="4523"/>
                    <a:pt x="10081" y="3286"/>
                    <a:pt x="9580" y="2166"/>
                  </a:cubicBezTo>
                  <a:cubicBezTo>
                    <a:pt x="9185" y="1312"/>
                    <a:pt x="8588" y="576"/>
                    <a:pt x="7841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3" name="Google Shape;1763;p37"/>
          <p:cNvGrpSpPr/>
          <p:nvPr/>
        </p:nvGrpSpPr>
        <p:grpSpPr>
          <a:xfrm>
            <a:off x="936810" y="2446525"/>
            <a:ext cx="852132" cy="695744"/>
            <a:chOff x="767239" y="2435280"/>
            <a:chExt cx="929159" cy="758634"/>
          </a:xfrm>
        </p:grpSpPr>
        <p:sp>
          <p:nvSpPr>
            <p:cNvPr id="1764" name="Google Shape;1764;p37"/>
            <p:cNvSpPr/>
            <p:nvPr/>
          </p:nvSpPr>
          <p:spPr>
            <a:xfrm>
              <a:off x="767239" y="2435280"/>
              <a:ext cx="929159" cy="758634"/>
            </a:xfrm>
            <a:custGeom>
              <a:avLst/>
              <a:gdLst/>
              <a:ahLst/>
              <a:cxnLst/>
              <a:rect l="l" t="t" r="r" b="b"/>
              <a:pathLst>
                <a:path w="15224" h="12430" extrusionOk="0">
                  <a:moveTo>
                    <a:pt x="8295" y="1"/>
                  </a:moveTo>
                  <a:cubicBezTo>
                    <a:pt x="7303" y="1"/>
                    <a:pt x="6312" y="86"/>
                    <a:pt x="5345" y="247"/>
                  </a:cubicBezTo>
                  <a:cubicBezTo>
                    <a:pt x="3905" y="471"/>
                    <a:pt x="2689" y="1282"/>
                    <a:pt x="2145" y="2701"/>
                  </a:cubicBezTo>
                  <a:cubicBezTo>
                    <a:pt x="1569" y="4194"/>
                    <a:pt x="1452" y="5816"/>
                    <a:pt x="1676" y="7394"/>
                  </a:cubicBezTo>
                  <a:cubicBezTo>
                    <a:pt x="1729" y="7725"/>
                    <a:pt x="1782" y="8067"/>
                    <a:pt x="1878" y="8408"/>
                  </a:cubicBezTo>
                  <a:cubicBezTo>
                    <a:pt x="1356" y="8835"/>
                    <a:pt x="897" y="9293"/>
                    <a:pt x="577" y="9869"/>
                  </a:cubicBezTo>
                  <a:cubicBezTo>
                    <a:pt x="129" y="10648"/>
                    <a:pt x="1" y="11661"/>
                    <a:pt x="438" y="12430"/>
                  </a:cubicBezTo>
                  <a:cubicBezTo>
                    <a:pt x="801" y="11320"/>
                    <a:pt x="1590" y="10349"/>
                    <a:pt x="2582" y="9752"/>
                  </a:cubicBezTo>
                  <a:cubicBezTo>
                    <a:pt x="2657" y="9827"/>
                    <a:pt x="2732" y="9901"/>
                    <a:pt x="2817" y="9965"/>
                  </a:cubicBezTo>
                  <a:cubicBezTo>
                    <a:pt x="4012" y="10936"/>
                    <a:pt x="5388" y="11480"/>
                    <a:pt x="6924" y="11640"/>
                  </a:cubicBezTo>
                  <a:cubicBezTo>
                    <a:pt x="7447" y="11698"/>
                    <a:pt x="7984" y="11727"/>
                    <a:pt x="8524" y="11727"/>
                  </a:cubicBezTo>
                  <a:cubicBezTo>
                    <a:pt x="9668" y="11727"/>
                    <a:pt x="10829" y="11599"/>
                    <a:pt x="11917" y="11352"/>
                  </a:cubicBezTo>
                  <a:cubicBezTo>
                    <a:pt x="14039" y="10872"/>
                    <a:pt x="14871" y="9261"/>
                    <a:pt x="15149" y="7256"/>
                  </a:cubicBezTo>
                  <a:cubicBezTo>
                    <a:pt x="15213" y="6808"/>
                    <a:pt x="15223" y="6338"/>
                    <a:pt x="15213" y="5869"/>
                  </a:cubicBezTo>
                  <a:cubicBezTo>
                    <a:pt x="15191" y="4994"/>
                    <a:pt x="15202" y="3874"/>
                    <a:pt x="14893" y="3042"/>
                  </a:cubicBezTo>
                  <a:cubicBezTo>
                    <a:pt x="14551" y="2114"/>
                    <a:pt x="13890" y="1293"/>
                    <a:pt x="13058" y="759"/>
                  </a:cubicBezTo>
                  <a:cubicBezTo>
                    <a:pt x="12205" y="215"/>
                    <a:pt x="10658" y="151"/>
                    <a:pt x="9655" y="55"/>
                  </a:cubicBezTo>
                  <a:cubicBezTo>
                    <a:pt x="9203" y="18"/>
                    <a:pt x="8749" y="1"/>
                    <a:pt x="8295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1025104" y="2552647"/>
              <a:ext cx="524025" cy="468974"/>
            </a:xfrm>
            <a:custGeom>
              <a:avLst/>
              <a:gdLst/>
              <a:ahLst/>
              <a:cxnLst/>
              <a:rect l="l" t="t" r="r" b="b"/>
              <a:pathLst>
                <a:path w="8586" h="7684" extrusionOk="0">
                  <a:moveTo>
                    <a:pt x="4368" y="1"/>
                  </a:moveTo>
                  <a:cubicBezTo>
                    <a:pt x="3721" y="1"/>
                    <a:pt x="3071" y="120"/>
                    <a:pt x="2518" y="319"/>
                  </a:cubicBezTo>
                  <a:cubicBezTo>
                    <a:pt x="1344" y="746"/>
                    <a:pt x="544" y="1599"/>
                    <a:pt x="203" y="2773"/>
                  </a:cubicBezTo>
                  <a:cubicBezTo>
                    <a:pt x="0" y="3455"/>
                    <a:pt x="54" y="4191"/>
                    <a:pt x="214" y="4885"/>
                  </a:cubicBezTo>
                  <a:cubicBezTo>
                    <a:pt x="310" y="5279"/>
                    <a:pt x="427" y="5685"/>
                    <a:pt x="640" y="6037"/>
                  </a:cubicBezTo>
                  <a:cubicBezTo>
                    <a:pt x="1003" y="6624"/>
                    <a:pt x="1590" y="7082"/>
                    <a:pt x="2230" y="7349"/>
                  </a:cubicBezTo>
                  <a:cubicBezTo>
                    <a:pt x="2765" y="7577"/>
                    <a:pt x="3330" y="7683"/>
                    <a:pt x="3889" y="7683"/>
                  </a:cubicBezTo>
                  <a:cubicBezTo>
                    <a:pt x="6283" y="7683"/>
                    <a:pt x="8585" y="5737"/>
                    <a:pt x="8118" y="3082"/>
                  </a:cubicBezTo>
                  <a:cubicBezTo>
                    <a:pt x="7948" y="2111"/>
                    <a:pt x="7361" y="1162"/>
                    <a:pt x="6518" y="586"/>
                  </a:cubicBezTo>
                  <a:cubicBezTo>
                    <a:pt x="5919" y="173"/>
                    <a:pt x="5145" y="1"/>
                    <a:pt x="4368" y="1"/>
                  </a:cubicBezTo>
                  <a:close/>
                </a:path>
              </a:pathLst>
            </a:custGeom>
            <a:solidFill>
              <a:srgbClr val="F2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1133194" y="2746426"/>
              <a:ext cx="24108" cy="67990"/>
            </a:xfrm>
            <a:custGeom>
              <a:avLst/>
              <a:gdLst/>
              <a:ahLst/>
              <a:cxnLst/>
              <a:rect l="l" t="t" r="r" b="b"/>
              <a:pathLst>
                <a:path w="395" h="1114" extrusionOk="0">
                  <a:moveTo>
                    <a:pt x="78" y="0"/>
                  </a:moveTo>
                  <a:cubicBezTo>
                    <a:pt x="73" y="0"/>
                    <a:pt x="68" y="1"/>
                    <a:pt x="64" y="3"/>
                  </a:cubicBezTo>
                  <a:cubicBezTo>
                    <a:pt x="0" y="14"/>
                    <a:pt x="11" y="280"/>
                    <a:pt x="85" y="579"/>
                  </a:cubicBezTo>
                  <a:cubicBezTo>
                    <a:pt x="147" y="866"/>
                    <a:pt x="218" y="1114"/>
                    <a:pt x="290" y="1114"/>
                  </a:cubicBezTo>
                  <a:cubicBezTo>
                    <a:pt x="293" y="1114"/>
                    <a:pt x="296" y="1113"/>
                    <a:pt x="299" y="1112"/>
                  </a:cubicBezTo>
                  <a:cubicBezTo>
                    <a:pt x="363" y="1102"/>
                    <a:pt x="395" y="846"/>
                    <a:pt x="320" y="536"/>
                  </a:cubicBezTo>
                  <a:cubicBezTo>
                    <a:pt x="260" y="235"/>
                    <a:pt x="152" y="0"/>
                    <a:pt x="78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1368843" y="2708769"/>
              <a:ext cx="21544" cy="63962"/>
            </a:xfrm>
            <a:custGeom>
              <a:avLst/>
              <a:gdLst/>
              <a:ahLst/>
              <a:cxnLst/>
              <a:rect l="l" t="t" r="r" b="b"/>
              <a:pathLst>
                <a:path w="353" h="1048" extrusionOk="0">
                  <a:moveTo>
                    <a:pt x="69" y="1"/>
                  </a:moveTo>
                  <a:cubicBezTo>
                    <a:pt x="67" y="1"/>
                    <a:pt x="66" y="1"/>
                    <a:pt x="65" y="1"/>
                  </a:cubicBezTo>
                  <a:cubicBezTo>
                    <a:pt x="1" y="23"/>
                    <a:pt x="22" y="257"/>
                    <a:pt x="65" y="535"/>
                  </a:cubicBezTo>
                  <a:cubicBezTo>
                    <a:pt x="117" y="827"/>
                    <a:pt x="169" y="1047"/>
                    <a:pt x="241" y="1047"/>
                  </a:cubicBezTo>
                  <a:cubicBezTo>
                    <a:pt x="243" y="1047"/>
                    <a:pt x="244" y="1047"/>
                    <a:pt x="246" y="1047"/>
                  </a:cubicBezTo>
                  <a:cubicBezTo>
                    <a:pt x="321" y="1047"/>
                    <a:pt x="353" y="791"/>
                    <a:pt x="299" y="492"/>
                  </a:cubicBezTo>
                  <a:cubicBezTo>
                    <a:pt x="247" y="211"/>
                    <a:pt x="124" y="1"/>
                    <a:pt x="69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1094133" y="2691009"/>
              <a:ext cx="87948" cy="33568"/>
            </a:xfrm>
            <a:custGeom>
              <a:avLst/>
              <a:gdLst/>
              <a:ahLst/>
              <a:cxnLst/>
              <a:rect l="l" t="t" r="r" b="b"/>
              <a:pathLst>
                <a:path w="1441" h="550" extrusionOk="0">
                  <a:moveTo>
                    <a:pt x="111" y="1"/>
                  </a:moveTo>
                  <a:cubicBezTo>
                    <a:pt x="66" y="1"/>
                    <a:pt x="38" y="9"/>
                    <a:pt x="32" y="26"/>
                  </a:cubicBezTo>
                  <a:cubicBezTo>
                    <a:pt x="0" y="90"/>
                    <a:pt x="299" y="250"/>
                    <a:pt x="683" y="388"/>
                  </a:cubicBezTo>
                  <a:cubicBezTo>
                    <a:pt x="950" y="492"/>
                    <a:pt x="1187" y="550"/>
                    <a:pt x="1317" y="550"/>
                  </a:cubicBezTo>
                  <a:cubicBezTo>
                    <a:pt x="1373" y="550"/>
                    <a:pt x="1409" y="539"/>
                    <a:pt x="1419" y="516"/>
                  </a:cubicBezTo>
                  <a:cubicBezTo>
                    <a:pt x="1440" y="452"/>
                    <a:pt x="1152" y="292"/>
                    <a:pt x="768" y="164"/>
                  </a:cubicBezTo>
                  <a:cubicBezTo>
                    <a:pt x="494" y="62"/>
                    <a:pt x="236" y="1"/>
                    <a:pt x="111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1336984" y="2640107"/>
              <a:ext cx="44981" cy="64328"/>
            </a:xfrm>
            <a:custGeom>
              <a:avLst/>
              <a:gdLst/>
              <a:ahLst/>
              <a:cxnLst/>
              <a:rect l="l" t="t" r="r" b="b"/>
              <a:pathLst>
                <a:path w="737" h="1054" extrusionOk="0">
                  <a:moveTo>
                    <a:pt x="664" y="0"/>
                  </a:moveTo>
                  <a:cubicBezTo>
                    <a:pt x="590" y="0"/>
                    <a:pt x="399" y="182"/>
                    <a:pt x="235" y="444"/>
                  </a:cubicBezTo>
                  <a:cubicBezTo>
                    <a:pt x="64" y="742"/>
                    <a:pt x="0" y="1009"/>
                    <a:pt x="53" y="1052"/>
                  </a:cubicBezTo>
                  <a:cubicBezTo>
                    <a:pt x="56" y="1053"/>
                    <a:pt x="59" y="1053"/>
                    <a:pt x="63" y="1053"/>
                  </a:cubicBezTo>
                  <a:cubicBezTo>
                    <a:pt x="132" y="1053"/>
                    <a:pt x="285" y="847"/>
                    <a:pt x="437" y="582"/>
                  </a:cubicBezTo>
                  <a:cubicBezTo>
                    <a:pt x="608" y="284"/>
                    <a:pt x="736" y="49"/>
                    <a:pt x="683" y="6"/>
                  </a:cubicBezTo>
                  <a:cubicBezTo>
                    <a:pt x="678" y="2"/>
                    <a:pt x="671" y="0"/>
                    <a:pt x="664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1196974" y="2773281"/>
              <a:ext cx="169365" cy="119868"/>
            </a:xfrm>
            <a:custGeom>
              <a:avLst/>
              <a:gdLst/>
              <a:ahLst/>
              <a:cxnLst/>
              <a:rect l="l" t="t" r="r" b="b"/>
              <a:pathLst>
                <a:path w="2775" h="1964" extrusionOk="0">
                  <a:moveTo>
                    <a:pt x="1387" y="0"/>
                  </a:moveTo>
                  <a:cubicBezTo>
                    <a:pt x="630" y="0"/>
                    <a:pt x="0" y="662"/>
                    <a:pt x="0" y="1483"/>
                  </a:cubicBezTo>
                  <a:cubicBezTo>
                    <a:pt x="0" y="1654"/>
                    <a:pt x="22" y="1814"/>
                    <a:pt x="75" y="1963"/>
                  </a:cubicBezTo>
                  <a:cubicBezTo>
                    <a:pt x="107" y="1931"/>
                    <a:pt x="150" y="1921"/>
                    <a:pt x="171" y="1910"/>
                  </a:cubicBezTo>
                  <a:cubicBezTo>
                    <a:pt x="705" y="1536"/>
                    <a:pt x="1494" y="1408"/>
                    <a:pt x="2091" y="1376"/>
                  </a:cubicBezTo>
                  <a:cubicBezTo>
                    <a:pt x="2203" y="1366"/>
                    <a:pt x="2318" y="1360"/>
                    <a:pt x="2433" y="1360"/>
                  </a:cubicBezTo>
                  <a:cubicBezTo>
                    <a:pt x="2547" y="1360"/>
                    <a:pt x="2662" y="1366"/>
                    <a:pt x="2774" y="1376"/>
                  </a:cubicBezTo>
                  <a:cubicBezTo>
                    <a:pt x="2721" y="598"/>
                    <a:pt x="2123" y="0"/>
                    <a:pt x="1387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1213270" y="2810389"/>
              <a:ext cx="143915" cy="74948"/>
            </a:xfrm>
            <a:custGeom>
              <a:avLst/>
              <a:gdLst/>
              <a:ahLst/>
              <a:cxnLst/>
              <a:rect l="l" t="t" r="r" b="b"/>
              <a:pathLst>
                <a:path w="2358" h="1228" extrusionOk="0">
                  <a:moveTo>
                    <a:pt x="1227" y="0"/>
                  </a:moveTo>
                  <a:cubicBezTo>
                    <a:pt x="555" y="22"/>
                    <a:pt x="11" y="566"/>
                    <a:pt x="0" y="1227"/>
                  </a:cubicBezTo>
                  <a:cubicBezTo>
                    <a:pt x="523" y="907"/>
                    <a:pt x="1248" y="790"/>
                    <a:pt x="1824" y="747"/>
                  </a:cubicBezTo>
                  <a:cubicBezTo>
                    <a:pt x="1910" y="742"/>
                    <a:pt x="2000" y="739"/>
                    <a:pt x="2091" y="739"/>
                  </a:cubicBezTo>
                  <a:cubicBezTo>
                    <a:pt x="2182" y="739"/>
                    <a:pt x="2272" y="742"/>
                    <a:pt x="2358" y="747"/>
                  </a:cubicBezTo>
                  <a:cubicBezTo>
                    <a:pt x="2176" y="310"/>
                    <a:pt x="1728" y="0"/>
                    <a:pt x="1227" y="0"/>
                  </a:cubicBezTo>
                  <a:close/>
                </a:path>
              </a:pathLst>
            </a:custGeom>
            <a:solidFill>
              <a:srgbClr val="4C6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767911" y="2497229"/>
              <a:ext cx="918051" cy="696686"/>
            </a:xfrm>
            <a:custGeom>
              <a:avLst/>
              <a:gdLst/>
              <a:ahLst/>
              <a:cxnLst/>
              <a:rect l="l" t="t" r="r" b="b"/>
              <a:pathLst>
                <a:path w="15042" h="11415" extrusionOk="0">
                  <a:moveTo>
                    <a:pt x="3425" y="0"/>
                  </a:moveTo>
                  <a:cubicBezTo>
                    <a:pt x="2870" y="416"/>
                    <a:pt x="2433" y="971"/>
                    <a:pt x="2145" y="1675"/>
                  </a:cubicBezTo>
                  <a:cubicBezTo>
                    <a:pt x="1579" y="3179"/>
                    <a:pt x="1451" y="4801"/>
                    <a:pt x="1686" y="6379"/>
                  </a:cubicBezTo>
                  <a:cubicBezTo>
                    <a:pt x="1739" y="6710"/>
                    <a:pt x="1793" y="7052"/>
                    <a:pt x="1878" y="7393"/>
                  </a:cubicBezTo>
                  <a:cubicBezTo>
                    <a:pt x="1366" y="7820"/>
                    <a:pt x="897" y="8278"/>
                    <a:pt x="577" y="8854"/>
                  </a:cubicBezTo>
                  <a:cubicBezTo>
                    <a:pt x="139" y="9633"/>
                    <a:pt x="1" y="10646"/>
                    <a:pt x="438" y="11415"/>
                  </a:cubicBezTo>
                  <a:cubicBezTo>
                    <a:pt x="801" y="10305"/>
                    <a:pt x="1590" y="9334"/>
                    <a:pt x="2593" y="8737"/>
                  </a:cubicBezTo>
                  <a:cubicBezTo>
                    <a:pt x="2657" y="8812"/>
                    <a:pt x="2731" y="8886"/>
                    <a:pt x="2817" y="8950"/>
                  </a:cubicBezTo>
                  <a:cubicBezTo>
                    <a:pt x="4012" y="9921"/>
                    <a:pt x="5388" y="10465"/>
                    <a:pt x="6924" y="10625"/>
                  </a:cubicBezTo>
                  <a:cubicBezTo>
                    <a:pt x="7450" y="10683"/>
                    <a:pt x="7989" y="10712"/>
                    <a:pt x="8531" y="10712"/>
                  </a:cubicBezTo>
                  <a:cubicBezTo>
                    <a:pt x="9679" y="10712"/>
                    <a:pt x="10840" y="10584"/>
                    <a:pt x="11927" y="10337"/>
                  </a:cubicBezTo>
                  <a:cubicBezTo>
                    <a:pt x="13826" y="9910"/>
                    <a:pt x="14700" y="8545"/>
                    <a:pt x="15042" y="6817"/>
                  </a:cubicBezTo>
                  <a:cubicBezTo>
                    <a:pt x="14251" y="6317"/>
                    <a:pt x="13312" y="6128"/>
                    <a:pt x="12349" y="6128"/>
                  </a:cubicBezTo>
                  <a:cubicBezTo>
                    <a:pt x="11543" y="6128"/>
                    <a:pt x="10721" y="6260"/>
                    <a:pt x="9953" y="6454"/>
                  </a:cubicBezTo>
                  <a:cubicBezTo>
                    <a:pt x="9489" y="6574"/>
                    <a:pt x="9004" y="6710"/>
                    <a:pt x="8534" y="6710"/>
                  </a:cubicBezTo>
                  <a:cubicBezTo>
                    <a:pt x="8335" y="6710"/>
                    <a:pt x="8139" y="6685"/>
                    <a:pt x="7948" y="6625"/>
                  </a:cubicBezTo>
                  <a:cubicBezTo>
                    <a:pt x="7393" y="6454"/>
                    <a:pt x="6945" y="6006"/>
                    <a:pt x="6668" y="5483"/>
                  </a:cubicBezTo>
                  <a:cubicBezTo>
                    <a:pt x="6390" y="4971"/>
                    <a:pt x="6230" y="4395"/>
                    <a:pt x="6060" y="3841"/>
                  </a:cubicBezTo>
                  <a:cubicBezTo>
                    <a:pt x="5793" y="2945"/>
                    <a:pt x="5452" y="2070"/>
                    <a:pt x="4908" y="1312"/>
                  </a:cubicBezTo>
                  <a:cubicBezTo>
                    <a:pt x="4513" y="779"/>
                    <a:pt x="4001" y="331"/>
                    <a:pt x="342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3" name="Google Shape;1773;p37"/>
          <p:cNvSpPr/>
          <p:nvPr/>
        </p:nvSpPr>
        <p:spPr>
          <a:xfrm>
            <a:off x="1400206" y="3573444"/>
            <a:ext cx="2260159" cy="530307"/>
          </a:xfrm>
          <a:custGeom>
            <a:avLst/>
            <a:gdLst/>
            <a:ahLst/>
            <a:cxnLst/>
            <a:rect l="l" t="t" r="r" b="b"/>
            <a:pathLst>
              <a:path w="40378" h="9474" extrusionOk="0">
                <a:moveTo>
                  <a:pt x="20184" y="0"/>
                </a:moveTo>
                <a:cubicBezTo>
                  <a:pt x="9036" y="0"/>
                  <a:pt x="1" y="2123"/>
                  <a:pt x="1" y="4737"/>
                </a:cubicBezTo>
                <a:cubicBezTo>
                  <a:pt x="1" y="7350"/>
                  <a:pt x="9036" y="9473"/>
                  <a:pt x="20184" y="9473"/>
                </a:cubicBezTo>
                <a:cubicBezTo>
                  <a:pt x="31342" y="9473"/>
                  <a:pt x="40377" y="7350"/>
                  <a:pt x="40377" y="4737"/>
                </a:cubicBezTo>
                <a:cubicBezTo>
                  <a:pt x="40377" y="2123"/>
                  <a:pt x="31342" y="0"/>
                  <a:pt x="20184" y="0"/>
                </a:cubicBezTo>
                <a:close/>
              </a:path>
            </a:pathLst>
          </a:custGeom>
          <a:solidFill>
            <a:srgbClr val="6FA0A4">
              <a:alpha val="31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4" name="Google Shape;1774;p37"/>
          <p:cNvGrpSpPr/>
          <p:nvPr/>
        </p:nvGrpSpPr>
        <p:grpSpPr>
          <a:xfrm>
            <a:off x="1590060" y="1256504"/>
            <a:ext cx="1675447" cy="2814730"/>
            <a:chOff x="1597412" y="1104394"/>
            <a:chExt cx="1826897" cy="3069164"/>
          </a:xfrm>
        </p:grpSpPr>
        <p:sp>
          <p:nvSpPr>
            <p:cNvPr id="1775" name="Google Shape;1775;p37"/>
            <p:cNvSpPr/>
            <p:nvPr/>
          </p:nvSpPr>
          <p:spPr>
            <a:xfrm>
              <a:off x="2121504" y="2848169"/>
              <a:ext cx="309984" cy="278369"/>
            </a:xfrm>
            <a:custGeom>
              <a:avLst/>
              <a:gdLst/>
              <a:ahLst/>
              <a:cxnLst/>
              <a:rect l="l" t="t" r="r" b="b"/>
              <a:pathLst>
                <a:path w="5079" h="4561" extrusionOk="0">
                  <a:moveTo>
                    <a:pt x="4715" y="0"/>
                  </a:moveTo>
                  <a:lnTo>
                    <a:pt x="1291" y="779"/>
                  </a:lnTo>
                  <a:cubicBezTo>
                    <a:pt x="768" y="1888"/>
                    <a:pt x="342" y="3040"/>
                    <a:pt x="0" y="4214"/>
                  </a:cubicBezTo>
                  <a:cubicBezTo>
                    <a:pt x="1042" y="4387"/>
                    <a:pt x="2106" y="4561"/>
                    <a:pt x="3161" y="4561"/>
                  </a:cubicBezTo>
                  <a:cubicBezTo>
                    <a:pt x="3726" y="4561"/>
                    <a:pt x="4289" y="4511"/>
                    <a:pt x="4843" y="4384"/>
                  </a:cubicBezTo>
                  <a:cubicBezTo>
                    <a:pt x="5003" y="3403"/>
                    <a:pt x="5078" y="2400"/>
                    <a:pt x="5067" y="1408"/>
                  </a:cubicBezTo>
                  <a:cubicBezTo>
                    <a:pt x="5057" y="918"/>
                    <a:pt x="5014" y="395"/>
                    <a:pt x="4715" y="0"/>
                  </a:cubicBezTo>
                  <a:close/>
                </a:path>
              </a:pathLst>
            </a:custGeom>
            <a:solidFill>
              <a:srgbClr val="9E7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146894" y="2517736"/>
              <a:ext cx="1190195" cy="966022"/>
            </a:xfrm>
            <a:custGeom>
              <a:avLst/>
              <a:gdLst/>
              <a:ahLst/>
              <a:cxnLst/>
              <a:rect l="l" t="t" r="r" b="b"/>
              <a:pathLst>
                <a:path w="19501" h="15828" extrusionOk="0">
                  <a:moveTo>
                    <a:pt x="14442" y="0"/>
                  </a:moveTo>
                  <a:cubicBezTo>
                    <a:pt x="13988" y="0"/>
                    <a:pt x="13530" y="42"/>
                    <a:pt x="13079" y="91"/>
                  </a:cubicBezTo>
                  <a:cubicBezTo>
                    <a:pt x="12460" y="155"/>
                    <a:pt x="11841" y="208"/>
                    <a:pt x="11223" y="294"/>
                  </a:cubicBezTo>
                  <a:cubicBezTo>
                    <a:pt x="10743" y="347"/>
                    <a:pt x="10422" y="550"/>
                    <a:pt x="9985" y="688"/>
                  </a:cubicBezTo>
                  <a:cubicBezTo>
                    <a:pt x="9036" y="998"/>
                    <a:pt x="8065" y="1008"/>
                    <a:pt x="7073" y="1062"/>
                  </a:cubicBezTo>
                  <a:cubicBezTo>
                    <a:pt x="6965" y="1067"/>
                    <a:pt x="6856" y="1069"/>
                    <a:pt x="6747" y="1069"/>
                  </a:cubicBezTo>
                  <a:cubicBezTo>
                    <a:pt x="6382" y="1069"/>
                    <a:pt x="6008" y="1047"/>
                    <a:pt x="5637" y="1047"/>
                  </a:cubicBezTo>
                  <a:cubicBezTo>
                    <a:pt x="5214" y="1047"/>
                    <a:pt x="4794" y="1076"/>
                    <a:pt x="4395" y="1200"/>
                  </a:cubicBezTo>
                  <a:cubicBezTo>
                    <a:pt x="3659" y="1424"/>
                    <a:pt x="3094" y="1969"/>
                    <a:pt x="2582" y="2545"/>
                  </a:cubicBezTo>
                  <a:cubicBezTo>
                    <a:pt x="1494" y="3814"/>
                    <a:pt x="619" y="5275"/>
                    <a:pt x="64" y="6854"/>
                  </a:cubicBezTo>
                  <a:cubicBezTo>
                    <a:pt x="0" y="7036"/>
                    <a:pt x="1953" y="7921"/>
                    <a:pt x="2155" y="8017"/>
                  </a:cubicBezTo>
                  <a:cubicBezTo>
                    <a:pt x="2902" y="8348"/>
                    <a:pt x="3702" y="8518"/>
                    <a:pt x="4502" y="8732"/>
                  </a:cubicBezTo>
                  <a:cubicBezTo>
                    <a:pt x="4605" y="8756"/>
                    <a:pt x="4723" y="8776"/>
                    <a:pt x="4835" y="8776"/>
                  </a:cubicBezTo>
                  <a:cubicBezTo>
                    <a:pt x="5006" y="8776"/>
                    <a:pt x="5163" y="8730"/>
                    <a:pt x="5229" y="8585"/>
                  </a:cubicBezTo>
                  <a:lnTo>
                    <a:pt x="5229" y="8585"/>
                  </a:lnTo>
                  <a:cubicBezTo>
                    <a:pt x="5087" y="8941"/>
                    <a:pt x="5037" y="9338"/>
                    <a:pt x="5121" y="9724"/>
                  </a:cubicBezTo>
                  <a:cubicBezTo>
                    <a:pt x="5195" y="10118"/>
                    <a:pt x="5387" y="10492"/>
                    <a:pt x="5387" y="10897"/>
                  </a:cubicBezTo>
                  <a:cubicBezTo>
                    <a:pt x="5387" y="11303"/>
                    <a:pt x="5185" y="11697"/>
                    <a:pt x="4961" y="12049"/>
                  </a:cubicBezTo>
                  <a:cubicBezTo>
                    <a:pt x="4726" y="12401"/>
                    <a:pt x="4481" y="12743"/>
                    <a:pt x="4374" y="13148"/>
                  </a:cubicBezTo>
                  <a:cubicBezTo>
                    <a:pt x="4011" y="14492"/>
                    <a:pt x="5291" y="14769"/>
                    <a:pt x="6273" y="15015"/>
                  </a:cubicBezTo>
                  <a:cubicBezTo>
                    <a:pt x="7649" y="15346"/>
                    <a:pt x="9068" y="15516"/>
                    <a:pt x="10455" y="15772"/>
                  </a:cubicBezTo>
                  <a:cubicBezTo>
                    <a:pt x="10651" y="15810"/>
                    <a:pt x="10845" y="15827"/>
                    <a:pt x="11036" y="15827"/>
                  </a:cubicBezTo>
                  <a:cubicBezTo>
                    <a:pt x="11543" y="15827"/>
                    <a:pt x="12034" y="15708"/>
                    <a:pt x="12513" y="15538"/>
                  </a:cubicBezTo>
                  <a:cubicBezTo>
                    <a:pt x="13473" y="15175"/>
                    <a:pt x="14039" y="14396"/>
                    <a:pt x="14850" y="13831"/>
                  </a:cubicBezTo>
                  <a:cubicBezTo>
                    <a:pt x="15628" y="13265"/>
                    <a:pt x="16599" y="13041"/>
                    <a:pt x="17367" y="12465"/>
                  </a:cubicBezTo>
                  <a:cubicBezTo>
                    <a:pt x="17580" y="12305"/>
                    <a:pt x="17783" y="12113"/>
                    <a:pt x="17890" y="11879"/>
                  </a:cubicBezTo>
                  <a:cubicBezTo>
                    <a:pt x="17975" y="11708"/>
                    <a:pt x="17996" y="11505"/>
                    <a:pt x="17996" y="11303"/>
                  </a:cubicBezTo>
                  <a:cubicBezTo>
                    <a:pt x="18039" y="9990"/>
                    <a:pt x="17367" y="8582"/>
                    <a:pt x="17943" y="7388"/>
                  </a:cubicBezTo>
                  <a:cubicBezTo>
                    <a:pt x="18252" y="6748"/>
                    <a:pt x="18860" y="6310"/>
                    <a:pt x="19159" y="5681"/>
                  </a:cubicBezTo>
                  <a:cubicBezTo>
                    <a:pt x="19501" y="4955"/>
                    <a:pt x="19394" y="4081"/>
                    <a:pt x="19063" y="3355"/>
                  </a:cubicBezTo>
                  <a:cubicBezTo>
                    <a:pt x="18572" y="2278"/>
                    <a:pt x="17623" y="1008"/>
                    <a:pt x="16546" y="454"/>
                  </a:cubicBezTo>
                  <a:cubicBezTo>
                    <a:pt x="15883" y="106"/>
                    <a:pt x="15168" y="0"/>
                    <a:pt x="14442" y="0"/>
                  </a:cubicBezTo>
                  <a:close/>
                </a:path>
              </a:pathLst>
            </a:custGeom>
            <a:solidFill>
              <a:srgbClr val="98C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404087" y="2819483"/>
              <a:ext cx="61887" cy="120051"/>
            </a:xfrm>
            <a:custGeom>
              <a:avLst/>
              <a:gdLst/>
              <a:ahLst/>
              <a:cxnLst/>
              <a:rect l="l" t="t" r="r" b="b"/>
              <a:pathLst>
                <a:path w="1014" h="1967" extrusionOk="0">
                  <a:moveTo>
                    <a:pt x="32" y="1"/>
                  </a:moveTo>
                  <a:cubicBezTo>
                    <a:pt x="0" y="1"/>
                    <a:pt x="21" y="523"/>
                    <a:pt x="288" y="1078"/>
                  </a:cubicBezTo>
                  <a:cubicBezTo>
                    <a:pt x="551" y="1613"/>
                    <a:pt x="899" y="1967"/>
                    <a:pt x="963" y="1967"/>
                  </a:cubicBezTo>
                  <a:cubicBezTo>
                    <a:pt x="966" y="1967"/>
                    <a:pt x="969" y="1966"/>
                    <a:pt x="971" y="1964"/>
                  </a:cubicBezTo>
                  <a:cubicBezTo>
                    <a:pt x="1013" y="1932"/>
                    <a:pt x="693" y="1548"/>
                    <a:pt x="437" y="1014"/>
                  </a:cubicBezTo>
                  <a:cubicBezTo>
                    <a:pt x="181" y="481"/>
                    <a:pt x="85" y="1"/>
                    <a:pt x="32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2475679" y="3186047"/>
              <a:ext cx="2014" cy="5249"/>
            </a:xfrm>
            <a:custGeom>
              <a:avLst/>
              <a:gdLst/>
              <a:ahLst/>
              <a:cxnLst/>
              <a:rect l="l" t="t" r="r" b="b"/>
              <a:pathLst>
                <a:path w="33" h="86" extrusionOk="0">
                  <a:moveTo>
                    <a:pt x="0" y="1"/>
                  </a:moveTo>
                  <a:lnTo>
                    <a:pt x="0" y="65"/>
                  </a:lnTo>
                  <a:cubicBezTo>
                    <a:pt x="11" y="75"/>
                    <a:pt x="22" y="86"/>
                    <a:pt x="32" y="86"/>
                  </a:cubicBezTo>
                  <a:cubicBezTo>
                    <a:pt x="32" y="75"/>
                    <a:pt x="22" y="43"/>
                    <a:pt x="0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2433994" y="2736783"/>
              <a:ext cx="45652" cy="377730"/>
            </a:xfrm>
            <a:custGeom>
              <a:avLst/>
              <a:gdLst/>
              <a:ahLst/>
              <a:cxnLst/>
              <a:rect l="l" t="t" r="r" b="b"/>
              <a:pathLst>
                <a:path w="748" h="6189" extrusionOk="0">
                  <a:moveTo>
                    <a:pt x="65" y="1"/>
                  </a:moveTo>
                  <a:cubicBezTo>
                    <a:pt x="54" y="1"/>
                    <a:pt x="22" y="108"/>
                    <a:pt x="11" y="289"/>
                  </a:cubicBezTo>
                  <a:cubicBezTo>
                    <a:pt x="1" y="492"/>
                    <a:pt x="1" y="769"/>
                    <a:pt x="54" y="1121"/>
                  </a:cubicBezTo>
                  <a:cubicBezTo>
                    <a:pt x="107" y="1462"/>
                    <a:pt x="203" y="1868"/>
                    <a:pt x="310" y="2305"/>
                  </a:cubicBezTo>
                  <a:cubicBezTo>
                    <a:pt x="363" y="2529"/>
                    <a:pt x="417" y="2753"/>
                    <a:pt x="449" y="2999"/>
                  </a:cubicBezTo>
                  <a:cubicBezTo>
                    <a:pt x="491" y="3233"/>
                    <a:pt x="523" y="3489"/>
                    <a:pt x="523" y="3745"/>
                  </a:cubicBezTo>
                  <a:cubicBezTo>
                    <a:pt x="523" y="4236"/>
                    <a:pt x="417" y="4705"/>
                    <a:pt x="342" y="5143"/>
                  </a:cubicBezTo>
                  <a:cubicBezTo>
                    <a:pt x="421" y="5123"/>
                    <a:pt x="490" y="5058"/>
                    <a:pt x="526" y="4981"/>
                  </a:cubicBezTo>
                  <a:lnTo>
                    <a:pt x="526" y="4981"/>
                  </a:lnTo>
                  <a:cubicBezTo>
                    <a:pt x="383" y="5329"/>
                    <a:pt x="333" y="5737"/>
                    <a:pt x="417" y="6113"/>
                  </a:cubicBezTo>
                  <a:cubicBezTo>
                    <a:pt x="417" y="6145"/>
                    <a:pt x="427" y="6156"/>
                    <a:pt x="427" y="6188"/>
                  </a:cubicBezTo>
                  <a:cubicBezTo>
                    <a:pt x="438" y="5900"/>
                    <a:pt x="481" y="5569"/>
                    <a:pt x="545" y="5228"/>
                  </a:cubicBezTo>
                  <a:cubicBezTo>
                    <a:pt x="630" y="4780"/>
                    <a:pt x="747" y="4289"/>
                    <a:pt x="747" y="3745"/>
                  </a:cubicBezTo>
                  <a:cubicBezTo>
                    <a:pt x="747" y="3479"/>
                    <a:pt x="715" y="3212"/>
                    <a:pt x="683" y="2956"/>
                  </a:cubicBezTo>
                  <a:cubicBezTo>
                    <a:pt x="641" y="2700"/>
                    <a:pt x="577" y="2476"/>
                    <a:pt x="523" y="2252"/>
                  </a:cubicBezTo>
                  <a:cubicBezTo>
                    <a:pt x="395" y="1804"/>
                    <a:pt x="289" y="1420"/>
                    <a:pt x="214" y="1089"/>
                  </a:cubicBezTo>
                  <a:cubicBezTo>
                    <a:pt x="65" y="428"/>
                    <a:pt x="107" y="1"/>
                    <a:pt x="65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2171002" y="2872887"/>
              <a:ext cx="306688" cy="135492"/>
            </a:xfrm>
            <a:custGeom>
              <a:avLst/>
              <a:gdLst/>
              <a:ahLst/>
              <a:cxnLst/>
              <a:rect l="l" t="t" r="r" b="b"/>
              <a:pathLst>
                <a:path w="5025" h="2220" extrusionOk="0">
                  <a:moveTo>
                    <a:pt x="75" y="0"/>
                  </a:moveTo>
                  <a:cubicBezTo>
                    <a:pt x="53" y="54"/>
                    <a:pt x="21" y="107"/>
                    <a:pt x="0" y="182"/>
                  </a:cubicBezTo>
                  <a:cubicBezTo>
                    <a:pt x="587" y="673"/>
                    <a:pt x="1430" y="1195"/>
                    <a:pt x="2422" y="1579"/>
                  </a:cubicBezTo>
                  <a:cubicBezTo>
                    <a:pt x="3350" y="1931"/>
                    <a:pt x="4235" y="2113"/>
                    <a:pt x="4971" y="2219"/>
                  </a:cubicBezTo>
                  <a:cubicBezTo>
                    <a:pt x="5003" y="2155"/>
                    <a:pt x="5014" y="2091"/>
                    <a:pt x="5024" y="2038"/>
                  </a:cubicBezTo>
                  <a:cubicBezTo>
                    <a:pt x="4310" y="1899"/>
                    <a:pt x="3446" y="1697"/>
                    <a:pt x="2518" y="1355"/>
                  </a:cubicBezTo>
                  <a:cubicBezTo>
                    <a:pt x="1526" y="982"/>
                    <a:pt x="683" y="470"/>
                    <a:pt x="75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1597412" y="3671077"/>
              <a:ext cx="537818" cy="363326"/>
            </a:xfrm>
            <a:custGeom>
              <a:avLst/>
              <a:gdLst/>
              <a:ahLst/>
              <a:cxnLst/>
              <a:rect l="l" t="t" r="r" b="b"/>
              <a:pathLst>
                <a:path w="8812" h="5953" extrusionOk="0">
                  <a:moveTo>
                    <a:pt x="3894" y="1"/>
                  </a:moveTo>
                  <a:lnTo>
                    <a:pt x="3115" y="2113"/>
                  </a:lnTo>
                  <a:cubicBezTo>
                    <a:pt x="3115" y="2113"/>
                    <a:pt x="2286" y="1612"/>
                    <a:pt x="1404" y="1612"/>
                  </a:cubicBezTo>
                  <a:cubicBezTo>
                    <a:pt x="1013" y="1612"/>
                    <a:pt x="611" y="1710"/>
                    <a:pt x="267" y="1996"/>
                  </a:cubicBezTo>
                  <a:cubicBezTo>
                    <a:pt x="0" y="2220"/>
                    <a:pt x="11" y="2646"/>
                    <a:pt x="288" y="2860"/>
                  </a:cubicBezTo>
                  <a:cubicBezTo>
                    <a:pt x="1237" y="3606"/>
                    <a:pt x="3584" y="5292"/>
                    <a:pt x="5942" y="5932"/>
                  </a:cubicBezTo>
                  <a:cubicBezTo>
                    <a:pt x="6000" y="5946"/>
                    <a:pt x="6059" y="5953"/>
                    <a:pt x="6117" y="5953"/>
                  </a:cubicBezTo>
                  <a:cubicBezTo>
                    <a:pt x="6366" y="5953"/>
                    <a:pt x="6599" y="5826"/>
                    <a:pt x="6721" y="5601"/>
                  </a:cubicBezTo>
                  <a:lnTo>
                    <a:pt x="8811" y="1782"/>
                  </a:lnTo>
                  <a:lnTo>
                    <a:pt x="3894" y="1"/>
                  </a:ln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1784235" y="2954305"/>
              <a:ext cx="914816" cy="897849"/>
            </a:xfrm>
            <a:custGeom>
              <a:avLst/>
              <a:gdLst/>
              <a:ahLst/>
              <a:cxnLst/>
              <a:rect l="l" t="t" r="r" b="b"/>
              <a:pathLst>
                <a:path w="14989" h="14711" extrusionOk="0">
                  <a:moveTo>
                    <a:pt x="8860" y="0"/>
                  </a:moveTo>
                  <a:cubicBezTo>
                    <a:pt x="7888" y="0"/>
                    <a:pt x="6923" y="427"/>
                    <a:pt x="6166" y="1045"/>
                  </a:cubicBezTo>
                  <a:cubicBezTo>
                    <a:pt x="5281" y="1771"/>
                    <a:pt x="4641" y="2731"/>
                    <a:pt x="4044" y="3691"/>
                  </a:cubicBezTo>
                  <a:cubicBezTo>
                    <a:pt x="2369" y="6422"/>
                    <a:pt x="1014" y="9345"/>
                    <a:pt x="1" y="12385"/>
                  </a:cubicBezTo>
                  <a:cubicBezTo>
                    <a:pt x="1953" y="13217"/>
                    <a:pt x="3916" y="14038"/>
                    <a:pt x="5910" y="14710"/>
                  </a:cubicBezTo>
                  <a:cubicBezTo>
                    <a:pt x="7020" y="12673"/>
                    <a:pt x="8204" y="10689"/>
                    <a:pt x="9463" y="8737"/>
                  </a:cubicBezTo>
                  <a:cubicBezTo>
                    <a:pt x="9975" y="7958"/>
                    <a:pt x="10529" y="7136"/>
                    <a:pt x="11329" y="6646"/>
                  </a:cubicBezTo>
                  <a:cubicBezTo>
                    <a:pt x="11511" y="6539"/>
                    <a:pt x="11713" y="6432"/>
                    <a:pt x="11799" y="6230"/>
                  </a:cubicBezTo>
                  <a:cubicBezTo>
                    <a:pt x="11948" y="5942"/>
                    <a:pt x="11788" y="5611"/>
                    <a:pt x="11681" y="5302"/>
                  </a:cubicBezTo>
                  <a:cubicBezTo>
                    <a:pt x="11622" y="5126"/>
                    <a:pt x="11579" y="4944"/>
                    <a:pt x="11555" y="4760"/>
                  </a:cubicBezTo>
                  <a:lnTo>
                    <a:pt x="11555" y="4760"/>
                  </a:lnTo>
                  <a:lnTo>
                    <a:pt x="11788" y="5451"/>
                  </a:lnTo>
                  <a:cubicBezTo>
                    <a:pt x="12855" y="5398"/>
                    <a:pt x="13943" y="5270"/>
                    <a:pt x="14988" y="5088"/>
                  </a:cubicBezTo>
                  <a:cubicBezTo>
                    <a:pt x="14423" y="4832"/>
                    <a:pt x="14135" y="4203"/>
                    <a:pt x="13836" y="3659"/>
                  </a:cubicBezTo>
                  <a:cubicBezTo>
                    <a:pt x="12962" y="2155"/>
                    <a:pt x="11095" y="288"/>
                    <a:pt x="9313" y="32"/>
                  </a:cubicBezTo>
                  <a:cubicBezTo>
                    <a:pt x="9162" y="10"/>
                    <a:pt x="9011" y="0"/>
                    <a:pt x="8860" y="0"/>
                  </a:cubicBezTo>
                  <a:close/>
                </a:path>
              </a:pathLst>
            </a:custGeom>
            <a:solidFill>
              <a:srgbClr val="E2B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1807000" y="3635311"/>
              <a:ext cx="379012" cy="147821"/>
            </a:xfrm>
            <a:custGeom>
              <a:avLst/>
              <a:gdLst/>
              <a:ahLst/>
              <a:cxnLst/>
              <a:rect l="l" t="t" r="r" b="b"/>
              <a:pathLst>
                <a:path w="6210" h="2422" extrusionOk="0">
                  <a:moveTo>
                    <a:pt x="65" y="0"/>
                  </a:moveTo>
                  <a:cubicBezTo>
                    <a:pt x="44" y="64"/>
                    <a:pt x="33" y="117"/>
                    <a:pt x="1" y="181"/>
                  </a:cubicBezTo>
                  <a:cubicBezTo>
                    <a:pt x="204" y="299"/>
                    <a:pt x="417" y="437"/>
                    <a:pt x="641" y="565"/>
                  </a:cubicBezTo>
                  <a:cubicBezTo>
                    <a:pt x="1100" y="821"/>
                    <a:pt x="1601" y="1077"/>
                    <a:pt x="2156" y="1312"/>
                  </a:cubicBezTo>
                  <a:cubicBezTo>
                    <a:pt x="2700" y="1558"/>
                    <a:pt x="3233" y="1739"/>
                    <a:pt x="3735" y="1899"/>
                  </a:cubicBezTo>
                  <a:cubicBezTo>
                    <a:pt x="4236" y="2048"/>
                    <a:pt x="4684" y="2166"/>
                    <a:pt x="5068" y="2251"/>
                  </a:cubicBezTo>
                  <a:cubicBezTo>
                    <a:pt x="5601" y="2358"/>
                    <a:pt x="5996" y="2411"/>
                    <a:pt x="6188" y="2422"/>
                  </a:cubicBezTo>
                  <a:cubicBezTo>
                    <a:pt x="6177" y="2411"/>
                    <a:pt x="6188" y="2400"/>
                    <a:pt x="6209" y="2368"/>
                  </a:cubicBezTo>
                  <a:cubicBezTo>
                    <a:pt x="6028" y="2315"/>
                    <a:pt x="5633" y="2240"/>
                    <a:pt x="5100" y="2091"/>
                  </a:cubicBezTo>
                  <a:cubicBezTo>
                    <a:pt x="4727" y="1995"/>
                    <a:pt x="4289" y="1867"/>
                    <a:pt x="3788" y="1707"/>
                  </a:cubicBezTo>
                  <a:cubicBezTo>
                    <a:pt x="3308" y="1547"/>
                    <a:pt x="2774" y="1344"/>
                    <a:pt x="2230" y="1099"/>
                  </a:cubicBezTo>
                  <a:cubicBezTo>
                    <a:pt x="1686" y="864"/>
                    <a:pt x="1185" y="619"/>
                    <a:pt x="737" y="373"/>
                  </a:cubicBezTo>
                  <a:cubicBezTo>
                    <a:pt x="492" y="235"/>
                    <a:pt x="268" y="117"/>
                    <a:pt x="65" y="0"/>
                  </a:cubicBezTo>
                  <a:close/>
                </a:path>
              </a:pathLst>
            </a:custGeom>
            <a:solidFill>
              <a:srgbClr val="C69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1922292" y="3049333"/>
              <a:ext cx="670625" cy="656344"/>
            </a:xfrm>
            <a:custGeom>
              <a:avLst/>
              <a:gdLst/>
              <a:ahLst/>
              <a:cxnLst/>
              <a:rect l="l" t="t" r="r" b="b"/>
              <a:pathLst>
                <a:path w="10988" h="10754" extrusionOk="0">
                  <a:moveTo>
                    <a:pt x="7270" y="0"/>
                  </a:moveTo>
                  <a:cubicBezTo>
                    <a:pt x="7194" y="0"/>
                    <a:pt x="7117" y="4"/>
                    <a:pt x="7041" y="11"/>
                  </a:cubicBezTo>
                  <a:cubicBezTo>
                    <a:pt x="6689" y="32"/>
                    <a:pt x="6347" y="139"/>
                    <a:pt x="6027" y="320"/>
                  </a:cubicBezTo>
                  <a:cubicBezTo>
                    <a:pt x="5366" y="662"/>
                    <a:pt x="4854" y="1227"/>
                    <a:pt x="4395" y="1846"/>
                  </a:cubicBezTo>
                  <a:cubicBezTo>
                    <a:pt x="3947" y="2475"/>
                    <a:pt x="3531" y="3126"/>
                    <a:pt x="3104" y="3819"/>
                  </a:cubicBezTo>
                  <a:cubicBezTo>
                    <a:pt x="1611" y="6316"/>
                    <a:pt x="608" y="8780"/>
                    <a:pt x="0" y="10732"/>
                  </a:cubicBezTo>
                  <a:cubicBezTo>
                    <a:pt x="19" y="10729"/>
                    <a:pt x="38" y="10727"/>
                    <a:pt x="56" y="10727"/>
                  </a:cubicBezTo>
                  <a:cubicBezTo>
                    <a:pt x="102" y="10727"/>
                    <a:pt x="147" y="10735"/>
                    <a:pt x="192" y="10743"/>
                  </a:cubicBezTo>
                  <a:cubicBezTo>
                    <a:pt x="213" y="10743"/>
                    <a:pt x="224" y="10753"/>
                    <a:pt x="235" y="10753"/>
                  </a:cubicBezTo>
                  <a:cubicBezTo>
                    <a:pt x="885" y="8833"/>
                    <a:pt x="1899" y="6422"/>
                    <a:pt x="3371" y="3969"/>
                  </a:cubicBezTo>
                  <a:cubicBezTo>
                    <a:pt x="3787" y="3286"/>
                    <a:pt x="4214" y="2625"/>
                    <a:pt x="4640" y="2006"/>
                  </a:cubicBezTo>
                  <a:cubicBezTo>
                    <a:pt x="5078" y="1408"/>
                    <a:pt x="5569" y="875"/>
                    <a:pt x="6155" y="555"/>
                  </a:cubicBezTo>
                  <a:cubicBezTo>
                    <a:pt x="6454" y="395"/>
                    <a:pt x="6753" y="299"/>
                    <a:pt x="7062" y="267"/>
                  </a:cubicBezTo>
                  <a:cubicBezTo>
                    <a:pt x="7145" y="258"/>
                    <a:pt x="7229" y="254"/>
                    <a:pt x="7312" y="254"/>
                  </a:cubicBezTo>
                  <a:cubicBezTo>
                    <a:pt x="7540" y="254"/>
                    <a:pt x="7766" y="284"/>
                    <a:pt x="7969" y="331"/>
                  </a:cubicBezTo>
                  <a:cubicBezTo>
                    <a:pt x="8545" y="480"/>
                    <a:pt x="8982" y="854"/>
                    <a:pt x="9345" y="1206"/>
                  </a:cubicBezTo>
                  <a:cubicBezTo>
                    <a:pt x="9526" y="1398"/>
                    <a:pt x="9707" y="1579"/>
                    <a:pt x="9846" y="1760"/>
                  </a:cubicBezTo>
                  <a:cubicBezTo>
                    <a:pt x="9996" y="1942"/>
                    <a:pt x="10134" y="2113"/>
                    <a:pt x="10241" y="2294"/>
                  </a:cubicBezTo>
                  <a:cubicBezTo>
                    <a:pt x="10465" y="2635"/>
                    <a:pt x="10614" y="2955"/>
                    <a:pt x="10721" y="3233"/>
                  </a:cubicBezTo>
                  <a:cubicBezTo>
                    <a:pt x="10796" y="3446"/>
                    <a:pt x="10860" y="3627"/>
                    <a:pt x="10902" y="3766"/>
                  </a:cubicBezTo>
                  <a:cubicBezTo>
                    <a:pt x="10934" y="3766"/>
                    <a:pt x="10956" y="3766"/>
                    <a:pt x="10988" y="3755"/>
                  </a:cubicBezTo>
                  <a:cubicBezTo>
                    <a:pt x="10956" y="3627"/>
                    <a:pt x="10913" y="3435"/>
                    <a:pt x="10838" y="3211"/>
                  </a:cubicBezTo>
                  <a:cubicBezTo>
                    <a:pt x="10742" y="2934"/>
                    <a:pt x="10593" y="2582"/>
                    <a:pt x="10380" y="2219"/>
                  </a:cubicBezTo>
                  <a:cubicBezTo>
                    <a:pt x="10273" y="2038"/>
                    <a:pt x="10156" y="1846"/>
                    <a:pt x="9996" y="1664"/>
                  </a:cubicBezTo>
                  <a:cubicBezTo>
                    <a:pt x="9846" y="1472"/>
                    <a:pt x="9675" y="1280"/>
                    <a:pt x="9505" y="1088"/>
                  </a:cubicBezTo>
                  <a:cubicBezTo>
                    <a:pt x="9313" y="886"/>
                    <a:pt x="9121" y="694"/>
                    <a:pt x="8875" y="512"/>
                  </a:cubicBezTo>
                  <a:cubicBezTo>
                    <a:pt x="8641" y="342"/>
                    <a:pt x="8342" y="192"/>
                    <a:pt x="8033" y="107"/>
                  </a:cubicBezTo>
                  <a:cubicBezTo>
                    <a:pt x="7785" y="41"/>
                    <a:pt x="7530" y="0"/>
                    <a:pt x="7270" y="0"/>
                  </a:cubicBezTo>
                  <a:close/>
                </a:path>
              </a:pathLst>
            </a:custGeom>
            <a:solidFill>
              <a:srgbClr val="C69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1807671" y="3827992"/>
              <a:ext cx="531349" cy="345566"/>
            </a:xfrm>
            <a:custGeom>
              <a:avLst/>
              <a:gdLst/>
              <a:ahLst/>
              <a:cxnLst/>
              <a:rect l="l" t="t" r="r" b="b"/>
              <a:pathLst>
                <a:path w="8706" h="5662" extrusionOk="0">
                  <a:moveTo>
                    <a:pt x="3606" y="1"/>
                  </a:moveTo>
                  <a:lnTo>
                    <a:pt x="3084" y="2198"/>
                  </a:lnTo>
                  <a:cubicBezTo>
                    <a:pt x="3084" y="2198"/>
                    <a:pt x="2385" y="1875"/>
                    <a:pt x="1616" y="1875"/>
                  </a:cubicBezTo>
                  <a:cubicBezTo>
                    <a:pt x="1135" y="1875"/>
                    <a:pt x="628" y="2001"/>
                    <a:pt x="246" y="2411"/>
                  </a:cubicBezTo>
                  <a:cubicBezTo>
                    <a:pt x="1" y="2668"/>
                    <a:pt x="75" y="3094"/>
                    <a:pt x="363" y="3265"/>
                  </a:cubicBezTo>
                  <a:cubicBezTo>
                    <a:pt x="1398" y="3894"/>
                    <a:pt x="3916" y="5302"/>
                    <a:pt x="6337" y="5654"/>
                  </a:cubicBezTo>
                  <a:cubicBezTo>
                    <a:pt x="6370" y="5659"/>
                    <a:pt x="6403" y="5661"/>
                    <a:pt x="6436" y="5661"/>
                  </a:cubicBezTo>
                  <a:cubicBezTo>
                    <a:pt x="6710" y="5661"/>
                    <a:pt x="6968" y="5505"/>
                    <a:pt x="7073" y="5238"/>
                  </a:cubicBezTo>
                  <a:lnTo>
                    <a:pt x="8705" y="1206"/>
                  </a:lnTo>
                  <a:lnTo>
                    <a:pt x="3606" y="1"/>
                  </a:ln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1971729" y="3127578"/>
              <a:ext cx="1358217" cy="902304"/>
            </a:xfrm>
            <a:custGeom>
              <a:avLst/>
              <a:gdLst/>
              <a:ahLst/>
              <a:cxnLst/>
              <a:rect l="l" t="t" r="r" b="b"/>
              <a:pathLst>
                <a:path w="22254" h="14784" extrusionOk="0">
                  <a:moveTo>
                    <a:pt x="7493" y="0"/>
                  </a:moveTo>
                  <a:cubicBezTo>
                    <a:pt x="6606" y="0"/>
                    <a:pt x="5742" y="474"/>
                    <a:pt x="5068" y="1076"/>
                  </a:cubicBezTo>
                  <a:cubicBezTo>
                    <a:pt x="3329" y="2591"/>
                    <a:pt x="2518" y="4884"/>
                    <a:pt x="1761" y="7060"/>
                  </a:cubicBezTo>
                  <a:cubicBezTo>
                    <a:pt x="1153" y="8820"/>
                    <a:pt x="609" y="10591"/>
                    <a:pt x="1" y="12351"/>
                  </a:cubicBezTo>
                  <a:cubicBezTo>
                    <a:pt x="1953" y="13258"/>
                    <a:pt x="3958" y="14058"/>
                    <a:pt x="5996" y="14784"/>
                  </a:cubicBezTo>
                  <a:cubicBezTo>
                    <a:pt x="5996" y="14784"/>
                    <a:pt x="5996" y="14784"/>
                    <a:pt x="5996" y="14784"/>
                  </a:cubicBezTo>
                  <a:cubicBezTo>
                    <a:pt x="6012" y="14784"/>
                    <a:pt x="8108" y="10655"/>
                    <a:pt x="8343" y="10261"/>
                  </a:cubicBezTo>
                  <a:cubicBezTo>
                    <a:pt x="8801" y="10837"/>
                    <a:pt x="9260" y="11423"/>
                    <a:pt x="9815" y="11914"/>
                  </a:cubicBezTo>
                  <a:cubicBezTo>
                    <a:pt x="11352" y="13311"/>
                    <a:pt x="13338" y="14088"/>
                    <a:pt x="15374" y="14088"/>
                  </a:cubicBezTo>
                  <a:cubicBezTo>
                    <a:pt x="15981" y="14088"/>
                    <a:pt x="16592" y="14019"/>
                    <a:pt x="17197" y="13877"/>
                  </a:cubicBezTo>
                  <a:cubicBezTo>
                    <a:pt x="18456" y="13578"/>
                    <a:pt x="19650" y="12949"/>
                    <a:pt x="20578" y="12042"/>
                  </a:cubicBezTo>
                  <a:cubicBezTo>
                    <a:pt x="21656" y="10965"/>
                    <a:pt x="21976" y="9834"/>
                    <a:pt x="22104" y="8340"/>
                  </a:cubicBezTo>
                  <a:cubicBezTo>
                    <a:pt x="22253" y="6570"/>
                    <a:pt x="22253" y="4777"/>
                    <a:pt x="22104" y="3017"/>
                  </a:cubicBezTo>
                  <a:cubicBezTo>
                    <a:pt x="21944" y="3071"/>
                    <a:pt x="21784" y="3124"/>
                    <a:pt x="21613" y="3177"/>
                  </a:cubicBezTo>
                  <a:cubicBezTo>
                    <a:pt x="20613" y="3514"/>
                    <a:pt x="19467" y="3914"/>
                    <a:pt x="18483" y="3914"/>
                  </a:cubicBezTo>
                  <a:cubicBezTo>
                    <a:pt x="18471" y="3914"/>
                    <a:pt x="18458" y="3914"/>
                    <a:pt x="18445" y="3913"/>
                  </a:cubicBezTo>
                  <a:cubicBezTo>
                    <a:pt x="17303" y="3903"/>
                    <a:pt x="16109" y="3849"/>
                    <a:pt x="15085" y="3316"/>
                  </a:cubicBezTo>
                  <a:cubicBezTo>
                    <a:pt x="14125" y="2825"/>
                    <a:pt x="13090" y="2591"/>
                    <a:pt x="12130" y="2100"/>
                  </a:cubicBezTo>
                  <a:cubicBezTo>
                    <a:pt x="10818" y="1417"/>
                    <a:pt x="9452" y="329"/>
                    <a:pt x="7991" y="52"/>
                  </a:cubicBezTo>
                  <a:cubicBezTo>
                    <a:pt x="7825" y="17"/>
                    <a:pt x="7658" y="0"/>
                    <a:pt x="7493" y="0"/>
                  </a:cubicBezTo>
                  <a:close/>
                </a:path>
              </a:pathLst>
            </a:custGeom>
            <a:solidFill>
              <a:srgbClr val="F2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2144269" y="3345038"/>
              <a:ext cx="1080825" cy="542945"/>
            </a:xfrm>
            <a:custGeom>
              <a:avLst/>
              <a:gdLst/>
              <a:ahLst/>
              <a:cxnLst/>
              <a:rect l="l" t="t" r="r" b="b"/>
              <a:pathLst>
                <a:path w="17709" h="8896" extrusionOk="0">
                  <a:moveTo>
                    <a:pt x="17655" y="0"/>
                  </a:moveTo>
                  <a:cubicBezTo>
                    <a:pt x="17613" y="0"/>
                    <a:pt x="17576" y="15"/>
                    <a:pt x="17538" y="30"/>
                  </a:cubicBezTo>
                  <a:cubicBezTo>
                    <a:pt x="17442" y="777"/>
                    <a:pt x="17293" y="1673"/>
                    <a:pt x="17015" y="2676"/>
                  </a:cubicBezTo>
                  <a:cubicBezTo>
                    <a:pt x="16909" y="3049"/>
                    <a:pt x="16791" y="3444"/>
                    <a:pt x="16642" y="3849"/>
                  </a:cubicBezTo>
                  <a:cubicBezTo>
                    <a:pt x="16493" y="4244"/>
                    <a:pt x="16322" y="4649"/>
                    <a:pt x="16066" y="5023"/>
                  </a:cubicBezTo>
                  <a:cubicBezTo>
                    <a:pt x="15810" y="5375"/>
                    <a:pt x="15479" y="5716"/>
                    <a:pt x="15053" y="5908"/>
                  </a:cubicBezTo>
                  <a:cubicBezTo>
                    <a:pt x="14839" y="6004"/>
                    <a:pt x="14615" y="6068"/>
                    <a:pt x="14370" y="6090"/>
                  </a:cubicBezTo>
                  <a:cubicBezTo>
                    <a:pt x="14339" y="6091"/>
                    <a:pt x="14309" y="6092"/>
                    <a:pt x="14278" y="6092"/>
                  </a:cubicBezTo>
                  <a:cubicBezTo>
                    <a:pt x="14072" y="6092"/>
                    <a:pt x="13859" y="6061"/>
                    <a:pt x="13655" y="6015"/>
                  </a:cubicBezTo>
                  <a:cubicBezTo>
                    <a:pt x="13175" y="5898"/>
                    <a:pt x="12706" y="5663"/>
                    <a:pt x="12236" y="5364"/>
                  </a:cubicBezTo>
                  <a:cubicBezTo>
                    <a:pt x="11767" y="5087"/>
                    <a:pt x="11330" y="4756"/>
                    <a:pt x="10882" y="4415"/>
                  </a:cubicBezTo>
                  <a:cubicBezTo>
                    <a:pt x="9975" y="3743"/>
                    <a:pt x="9079" y="2964"/>
                    <a:pt x="8097" y="2260"/>
                  </a:cubicBezTo>
                  <a:cubicBezTo>
                    <a:pt x="7596" y="1908"/>
                    <a:pt x="7095" y="1577"/>
                    <a:pt x="6561" y="1310"/>
                  </a:cubicBezTo>
                  <a:cubicBezTo>
                    <a:pt x="6295" y="1161"/>
                    <a:pt x="6028" y="1054"/>
                    <a:pt x="5761" y="937"/>
                  </a:cubicBezTo>
                  <a:cubicBezTo>
                    <a:pt x="5484" y="841"/>
                    <a:pt x="5217" y="724"/>
                    <a:pt x="4918" y="660"/>
                  </a:cubicBezTo>
                  <a:cubicBezTo>
                    <a:pt x="4796" y="633"/>
                    <a:pt x="4665" y="614"/>
                    <a:pt x="4546" y="614"/>
                  </a:cubicBezTo>
                  <a:cubicBezTo>
                    <a:pt x="4520" y="614"/>
                    <a:pt x="4495" y="615"/>
                    <a:pt x="4470" y="617"/>
                  </a:cubicBezTo>
                  <a:cubicBezTo>
                    <a:pt x="4310" y="628"/>
                    <a:pt x="4161" y="660"/>
                    <a:pt x="4012" y="724"/>
                  </a:cubicBezTo>
                  <a:cubicBezTo>
                    <a:pt x="3724" y="841"/>
                    <a:pt x="3489" y="1033"/>
                    <a:pt x="3297" y="1236"/>
                  </a:cubicBezTo>
                  <a:cubicBezTo>
                    <a:pt x="3094" y="1428"/>
                    <a:pt x="2934" y="1663"/>
                    <a:pt x="2774" y="1887"/>
                  </a:cubicBezTo>
                  <a:cubicBezTo>
                    <a:pt x="2614" y="2111"/>
                    <a:pt x="2476" y="2335"/>
                    <a:pt x="2348" y="2569"/>
                  </a:cubicBezTo>
                  <a:cubicBezTo>
                    <a:pt x="1814" y="3487"/>
                    <a:pt x="1441" y="4404"/>
                    <a:pt x="1121" y="5289"/>
                  </a:cubicBezTo>
                  <a:cubicBezTo>
                    <a:pt x="811" y="6164"/>
                    <a:pt x="577" y="7007"/>
                    <a:pt x="331" y="7754"/>
                  </a:cubicBezTo>
                  <a:cubicBezTo>
                    <a:pt x="214" y="8127"/>
                    <a:pt x="107" y="8490"/>
                    <a:pt x="1" y="8831"/>
                  </a:cubicBezTo>
                  <a:cubicBezTo>
                    <a:pt x="65" y="8842"/>
                    <a:pt x="118" y="8874"/>
                    <a:pt x="182" y="8895"/>
                  </a:cubicBezTo>
                  <a:cubicBezTo>
                    <a:pt x="310" y="8564"/>
                    <a:pt x="427" y="8202"/>
                    <a:pt x="545" y="7828"/>
                  </a:cubicBezTo>
                  <a:cubicBezTo>
                    <a:pt x="801" y="7082"/>
                    <a:pt x="1035" y="6260"/>
                    <a:pt x="1355" y="5396"/>
                  </a:cubicBezTo>
                  <a:cubicBezTo>
                    <a:pt x="1675" y="4521"/>
                    <a:pt x="2070" y="3615"/>
                    <a:pt x="2582" y="2729"/>
                  </a:cubicBezTo>
                  <a:cubicBezTo>
                    <a:pt x="2721" y="2495"/>
                    <a:pt x="2849" y="2281"/>
                    <a:pt x="3009" y="2068"/>
                  </a:cubicBezTo>
                  <a:cubicBezTo>
                    <a:pt x="3158" y="1855"/>
                    <a:pt x="3318" y="1641"/>
                    <a:pt x="3500" y="1460"/>
                  </a:cubicBezTo>
                  <a:cubicBezTo>
                    <a:pt x="3692" y="1268"/>
                    <a:pt x="3894" y="1108"/>
                    <a:pt x="4129" y="1022"/>
                  </a:cubicBezTo>
                  <a:cubicBezTo>
                    <a:pt x="4246" y="980"/>
                    <a:pt x="4374" y="948"/>
                    <a:pt x="4492" y="937"/>
                  </a:cubicBezTo>
                  <a:cubicBezTo>
                    <a:pt x="4609" y="937"/>
                    <a:pt x="4748" y="948"/>
                    <a:pt x="4876" y="980"/>
                  </a:cubicBezTo>
                  <a:cubicBezTo>
                    <a:pt x="5132" y="1033"/>
                    <a:pt x="5398" y="1150"/>
                    <a:pt x="5665" y="1246"/>
                  </a:cubicBezTo>
                  <a:cubicBezTo>
                    <a:pt x="5932" y="1353"/>
                    <a:pt x="6188" y="1471"/>
                    <a:pt x="6433" y="1609"/>
                  </a:cubicBezTo>
                  <a:cubicBezTo>
                    <a:pt x="6945" y="1876"/>
                    <a:pt x="7447" y="2185"/>
                    <a:pt x="7927" y="2537"/>
                  </a:cubicBezTo>
                  <a:cubicBezTo>
                    <a:pt x="8908" y="3231"/>
                    <a:pt x="9793" y="3988"/>
                    <a:pt x="10722" y="4681"/>
                  </a:cubicBezTo>
                  <a:cubicBezTo>
                    <a:pt x="11170" y="5033"/>
                    <a:pt x="11639" y="5353"/>
                    <a:pt x="12108" y="5641"/>
                  </a:cubicBezTo>
                  <a:cubicBezTo>
                    <a:pt x="12567" y="5940"/>
                    <a:pt x="13068" y="6196"/>
                    <a:pt x="13602" y="6324"/>
                  </a:cubicBezTo>
                  <a:cubicBezTo>
                    <a:pt x="13835" y="6380"/>
                    <a:pt x="14067" y="6412"/>
                    <a:pt x="14307" y="6412"/>
                  </a:cubicBezTo>
                  <a:cubicBezTo>
                    <a:pt x="14342" y="6412"/>
                    <a:pt x="14377" y="6411"/>
                    <a:pt x="14412" y="6410"/>
                  </a:cubicBezTo>
                  <a:cubicBezTo>
                    <a:pt x="14679" y="6378"/>
                    <a:pt x="14946" y="6314"/>
                    <a:pt x="15181" y="6196"/>
                  </a:cubicBezTo>
                  <a:cubicBezTo>
                    <a:pt x="15661" y="5962"/>
                    <a:pt x="16023" y="5588"/>
                    <a:pt x="16290" y="5193"/>
                  </a:cubicBezTo>
                  <a:cubicBezTo>
                    <a:pt x="16557" y="4788"/>
                    <a:pt x="16727" y="4361"/>
                    <a:pt x="16877" y="3956"/>
                  </a:cubicBezTo>
                  <a:cubicBezTo>
                    <a:pt x="17026" y="3540"/>
                    <a:pt x="17133" y="3135"/>
                    <a:pt x="17239" y="2751"/>
                  </a:cubicBezTo>
                  <a:cubicBezTo>
                    <a:pt x="17506" y="1695"/>
                    <a:pt x="17634" y="766"/>
                    <a:pt x="17709" y="9"/>
                  </a:cubicBezTo>
                  <a:cubicBezTo>
                    <a:pt x="17690" y="3"/>
                    <a:pt x="17672" y="0"/>
                    <a:pt x="17655" y="0"/>
                  </a:cubicBezTo>
                  <a:close/>
                </a:path>
              </a:pathLst>
            </a:custGeom>
            <a:solidFill>
              <a:srgbClr val="C69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1992602" y="3808462"/>
              <a:ext cx="382857" cy="160210"/>
            </a:xfrm>
            <a:custGeom>
              <a:avLst/>
              <a:gdLst/>
              <a:ahLst/>
              <a:cxnLst/>
              <a:rect l="l" t="t" r="r" b="b"/>
              <a:pathLst>
                <a:path w="6273" h="2625" extrusionOk="0">
                  <a:moveTo>
                    <a:pt x="75" y="1"/>
                  </a:moveTo>
                  <a:cubicBezTo>
                    <a:pt x="43" y="65"/>
                    <a:pt x="32" y="129"/>
                    <a:pt x="0" y="182"/>
                  </a:cubicBezTo>
                  <a:cubicBezTo>
                    <a:pt x="214" y="289"/>
                    <a:pt x="448" y="385"/>
                    <a:pt x="672" y="491"/>
                  </a:cubicBezTo>
                  <a:cubicBezTo>
                    <a:pt x="1419" y="843"/>
                    <a:pt x="2262" y="1195"/>
                    <a:pt x="3147" y="1547"/>
                  </a:cubicBezTo>
                  <a:cubicBezTo>
                    <a:pt x="4043" y="1889"/>
                    <a:pt x="4897" y="2198"/>
                    <a:pt x="5675" y="2465"/>
                  </a:cubicBezTo>
                  <a:cubicBezTo>
                    <a:pt x="5846" y="2518"/>
                    <a:pt x="6017" y="2571"/>
                    <a:pt x="6177" y="2625"/>
                  </a:cubicBezTo>
                  <a:cubicBezTo>
                    <a:pt x="6209" y="2571"/>
                    <a:pt x="6241" y="2507"/>
                    <a:pt x="6273" y="2433"/>
                  </a:cubicBezTo>
                  <a:cubicBezTo>
                    <a:pt x="6102" y="2390"/>
                    <a:pt x="5921" y="2315"/>
                    <a:pt x="5739" y="2262"/>
                  </a:cubicBezTo>
                  <a:cubicBezTo>
                    <a:pt x="4961" y="1995"/>
                    <a:pt x="4107" y="1675"/>
                    <a:pt x="3232" y="1334"/>
                  </a:cubicBezTo>
                  <a:cubicBezTo>
                    <a:pt x="2347" y="982"/>
                    <a:pt x="1515" y="630"/>
                    <a:pt x="768" y="310"/>
                  </a:cubicBezTo>
                  <a:cubicBezTo>
                    <a:pt x="523" y="203"/>
                    <a:pt x="299" y="97"/>
                    <a:pt x="75" y="1"/>
                  </a:cubicBezTo>
                  <a:close/>
                </a:path>
              </a:pathLst>
            </a:custGeom>
            <a:solidFill>
              <a:srgbClr val="C69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2636502" y="2592379"/>
              <a:ext cx="787808" cy="969013"/>
            </a:xfrm>
            <a:custGeom>
              <a:avLst/>
              <a:gdLst/>
              <a:ahLst/>
              <a:cxnLst/>
              <a:rect l="l" t="t" r="r" b="b"/>
              <a:pathLst>
                <a:path w="12908" h="15877" extrusionOk="0">
                  <a:moveTo>
                    <a:pt x="7968" y="0"/>
                  </a:moveTo>
                  <a:cubicBezTo>
                    <a:pt x="6372" y="0"/>
                    <a:pt x="5056" y="1387"/>
                    <a:pt x="5131" y="3178"/>
                  </a:cubicBezTo>
                  <a:cubicBezTo>
                    <a:pt x="5185" y="4394"/>
                    <a:pt x="5654" y="5290"/>
                    <a:pt x="6038" y="6399"/>
                  </a:cubicBezTo>
                  <a:cubicBezTo>
                    <a:pt x="6251" y="7029"/>
                    <a:pt x="6635" y="8031"/>
                    <a:pt x="6262" y="8639"/>
                  </a:cubicBezTo>
                  <a:cubicBezTo>
                    <a:pt x="5889" y="9258"/>
                    <a:pt x="4897" y="9493"/>
                    <a:pt x="4278" y="9760"/>
                  </a:cubicBezTo>
                  <a:cubicBezTo>
                    <a:pt x="2870" y="10378"/>
                    <a:pt x="1440" y="10944"/>
                    <a:pt x="0" y="11477"/>
                  </a:cubicBezTo>
                  <a:cubicBezTo>
                    <a:pt x="22" y="12085"/>
                    <a:pt x="96" y="12682"/>
                    <a:pt x="203" y="13269"/>
                  </a:cubicBezTo>
                  <a:cubicBezTo>
                    <a:pt x="363" y="14123"/>
                    <a:pt x="587" y="14987"/>
                    <a:pt x="960" y="15787"/>
                  </a:cubicBezTo>
                  <a:cubicBezTo>
                    <a:pt x="1510" y="15847"/>
                    <a:pt x="2063" y="15877"/>
                    <a:pt x="2616" y="15877"/>
                  </a:cubicBezTo>
                  <a:cubicBezTo>
                    <a:pt x="4786" y="15877"/>
                    <a:pt x="6957" y="15423"/>
                    <a:pt x="8972" y="14624"/>
                  </a:cubicBezTo>
                  <a:cubicBezTo>
                    <a:pt x="10913" y="13867"/>
                    <a:pt x="12684" y="12480"/>
                    <a:pt x="12887" y="10293"/>
                  </a:cubicBezTo>
                  <a:cubicBezTo>
                    <a:pt x="12897" y="10101"/>
                    <a:pt x="12908" y="9909"/>
                    <a:pt x="12908" y="9728"/>
                  </a:cubicBezTo>
                  <a:cubicBezTo>
                    <a:pt x="12908" y="8415"/>
                    <a:pt x="12556" y="6965"/>
                    <a:pt x="12204" y="5770"/>
                  </a:cubicBezTo>
                  <a:cubicBezTo>
                    <a:pt x="11756" y="4287"/>
                    <a:pt x="11308" y="2559"/>
                    <a:pt x="10422" y="1290"/>
                  </a:cubicBezTo>
                  <a:cubicBezTo>
                    <a:pt x="10145" y="895"/>
                    <a:pt x="9782" y="575"/>
                    <a:pt x="9356" y="351"/>
                  </a:cubicBezTo>
                  <a:cubicBezTo>
                    <a:pt x="8888" y="110"/>
                    <a:pt x="8417" y="0"/>
                    <a:pt x="7968" y="0"/>
                  </a:cubicBezTo>
                  <a:close/>
                </a:path>
              </a:pathLst>
            </a:custGeom>
            <a:solidFill>
              <a:srgbClr val="9E7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2402134" y="3542175"/>
              <a:ext cx="153008" cy="345932"/>
            </a:xfrm>
            <a:custGeom>
              <a:avLst/>
              <a:gdLst/>
              <a:ahLst/>
              <a:cxnLst/>
              <a:rect l="l" t="t" r="r" b="b"/>
              <a:pathLst>
                <a:path w="2507" h="5668" extrusionOk="0">
                  <a:moveTo>
                    <a:pt x="2484" y="0"/>
                  </a:moveTo>
                  <a:cubicBezTo>
                    <a:pt x="2405" y="0"/>
                    <a:pt x="2011" y="1325"/>
                    <a:pt x="1344" y="2870"/>
                  </a:cubicBezTo>
                  <a:cubicBezTo>
                    <a:pt x="683" y="4428"/>
                    <a:pt x="0" y="5644"/>
                    <a:pt x="64" y="5665"/>
                  </a:cubicBezTo>
                  <a:cubicBezTo>
                    <a:pt x="66" y="5667"/>
                    <a:pt x="68" y="5668"/>
                    <a:pt x="71" y="5668"/>
                  </a:cubicBezTo>
                  <a:cubicBezTo>
                    <a:pt x="98" y="5668"/>
                    <a:pt x="170" y="5564"/>
                    <a:pt x="277" y="5398"/>
                  </a:cubicBezTo>
                  <a:cubicBezTo>
                    <a:pt x="747" y="4481"/>
                    <a:pt x="1205" y="3628"/>
                    <a:pt x="1291" y="3457"/>
                  </a:cubicBezTo>
                  <a:cubicBezTo>
                    <a:pt x="1312" y="3468"/>
                    <a:pt x="1312" y="3478"/>
                    <a:pt x="1323" y="3500"/>
                  </a:cubicBezTo>
                  <a:cubicBezTo>
                    <a:pt x="1397" y="3318"/>
                    <a:pt x="1483" y="3148"/>
                    <a:pt x="1557" y="2966"/>
                  </a:cubicBezTo>
                  <a:cubicBezTo>
                    <a:pt x="1899" y="2177"/>
                    <a:pt x="2144" y="1430"/>
                    <a:pt x="2294" y="897"/>
                  </a:cubicBezTo>
                  <a:cubicBezTo>
                    <a:pt x="2443" y="353"/>
                    <a:pt x="2507" y="11"/>
                    <a:pt x="2486" y="1"/>
                  </a:cubicBezTo>
                  <a:cubicBezTo>
                    <a:pt x="2485" y="0"/>
                    <a:pt x="2484" y="0"/>
                    <a:pt x="2484" y="0"/>
                  </a:cubicBezTo>
                  <a:close/>
                </a:path>
              </a:pathLst>
            </a:custGeom>
            <a:solidFill>
              <a:srgbClr val="C69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2487398" y="2528478"/>
              <a:ext cx="405683" cy="132990"/>
            </a:xfrm>
            <a:custGeom>
              <a:avLst/>
              <a:gdLst/>
              <a:ahLst/>
              <a:cxnLst/>
              <a:rect l="l" t="t" r="r" b="b"/>
              <a:pathLst>
                <a:path w="6647" h="2179" extrusionOk="0">
                  <a:moveTo>
                    <a:pt x="6646" y="0"/>
                  </a:moveTo>
                  <a:cubicBezTo>
                    <a:pt x="6316" y="32"/>
                    <a:pt x="5974" y="64"/>
                    <a:pt x="5644" y="107"/>
                  </a:cubicBezTo>
                  <a:cubicBezTo>
                    <a:pt x="5164" y="160"/>
                    <a:pt x="4843" y="352"/>
                    <a:pt x="4406" y="502"/>
                  </a:cubicBezTo>
                  <a:cubicBezTo>
                    <a:pt x="3457" y="811"/>
                    <a:pt x="2486" y="822"/>
                    <a:pt x="1494" y="875"/>
                  </a:cubicBezTo>
                  <a:cubicBezTo>
                    <a:pt x="1380" y="883"/>
                    <a:pt x="1266" y="885"/>
                    <a:pt x="1150" y="885"/>
                  </a:cubicBezTo>
                  <a:cubicBezTo>
                    <a:pt x="822" y="885"/>
                    <a:pt x="486" y="863"/>
                    <a:pt x="144" y="863"/>
                  </a:cubicBezTo>
                  <a:cubicBezTo>
                    <a:pt x="96" y="863"/>
                    <a:pt x="48" y="863"/>
                    <a:pt x="0" y="864"/>
                  </a:cubicBezTo>
                  <a:cubicBezTo>
                    <a:pt x="512" y="1408"/>
                    <a:pt x="1153" y="1814"/>
                    <a:pt x="1857" y="2027"/>
                  </a:cubicBezTo>
                  <a:cubicBezTo>
                    <a:pt x="2212" y="2128"/>
                    <a:pt x="2582" y="2178"/>
                    <a:pt x="2953" y="2178"/>
                  </a:cubicBezTo>
                  <a:cubicBezTo>
                    <a:pt x="3639" y="2178"/>
                    <a:pt x="4326" y="2008"/>
                    <a:pt x="4929" y="1675"/>
                  </a:cubicBezTo>
                  <a:cubicBezTo>
                    <a:pt x="5633" y="1259"/>
                    <a:pt x="6188" y="672"/>
                    <a:pt x="6646" y="0"/>
                  </a:cubicBezTo>
                  <a:close/>
                </a:path>
              </a:pathLst>
            </a:custGeom>
            <a:solidFill>
              <a:srgbClr val="F2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2550567" y="2384562"/>
              <a:ext cx="282580" cy="240895"/>
            </a:xfrm>
            <a:custGeom>
              <a:avLst/>
              <a:gdLst/>
              <a:ahLst/>
              <a:cxnLst/>
              <a:rect l="l" t="t" r="r" b="b"/>
              <a:pathLst>
                <a:path w="4630" h="3947" extrusionOk="0">
                  <a:moveTo>
                    <a:pt x="3808" y="1"/>
                  </a:moveTo>
                  <a:lnTo>
                    <a:pt x="864" y="1420"/>
                  </a:lnTo>
                  <a:cubicBezTo>
                    <a:pt x="598" y="1462"/>
                    <a:pt x="331" y="1526"/>
                    <a:pt x="75" y="1633"/>
                  </a:cubicBezTo>
                  <a:cubicBezTo>
                    <a:pt x="54" y="1644"/>
                    <a:pt x="22" y="1654"/>
                    <a:pt x="11" y="1686"/>
                  </a:cubicBezTo>
                  <a:cubicBezTo>
                    <a:pt x="0" y="1708"/>
                    <a:pt x="0" y="1740"/>
                    <a:pt x="11" y="1772"/>
                  </a:cubicBezTo>
                  <a:cubicBezTo>
                    <a:pt x="86" y="2412"/>
                    <a:pt x="299" y="2966"/>
                    <a:pt x="459" y="3574"/>
                  </a:cubicBezTo>
                  <a:cubicBezTo>
                    <a:pt x="459" y="3606"/>
                    <a:pt x="480" y="3638"/>
                    <a:pt x="491" y="3649"/>
                  </a:cubicBezTo>
                  <a:cubicBezTo>
                    <a:pt x="502" y="3660"/>
                    <a:pt x="534" y="3670"/>
                    <a:pt x="544" y="3670"/>
                  </a:cubicBezTo>
                  <a:cubicBezTo>
                    <a:pt x="1006" y="3846"/>
                    <a:pt x="1533" y="3947"/>
                    <a:pt x="2059" y="3947"/>
                  </a:cubicBezTo>
                  <a:cubicBezTo>
                    <a:pt x="2943" y="3947"/>
                    <a:pt x="3823" y="3662"/>
                    <a:pt x="4385" y="2966"/>
                  </a:cubicBezTo>
                  <a:cubicBezTo>
                    <a:pt x="4630" y="2646"/>
                    <a:pt x="4609" y="2486"/>
                    <a:pt x="4502" y="2113"/>
                  </a:cubicBezTo>
                  <a:cubicBezTo>
                    <a:pt x="4449" y="1910"/>
                    <a:pt x="4043" y="1"/>
                    <a:pt x="3958" y="1"/>
                  </a:cubicBezTo>
                  <a:close/>
                </a:path>
              </a:pathLst>
            </a:custGeom>
            <a:solidFill>
              <a:srgbClr val="9E7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2432041" y="1104394"/>
              <a:ext cx="741606" cy="589452"/>
            </a:xfrm>
            <a:custGeom>
              <a:avLst/>
              <a:gdLst/>
              <a:ahLst/>
              <a:cxnLst/>
              <a:rect l="l" t="t" r="r" b="b"/>
              <a:pathLst>
                <a:path w="12151" h="9658" extrusionOk="0">
                  <a:moveTo>
                    <a:pt x="5576" y="0"/>
                  </a:moveTo>
                  <a:cubicBezTo>
                    <a:pt x="3881" y="0"/>
                    <a:pt x="1169" y="1148"/>
                    <a:pt x="2326" y="3119"/>
                  </a:cubicBezTo>
                  <a:cubicBezTo>
                    <a:pt x="2280" y="3112"/>
                    <a:pt x="2234" y="3110"/>
                    <a:pt x="2189" y="3110"/>
                  </a:cubicBezTo>
                  <a:cubicBezTo>
                    <a:pt x="1834" y="3110"/>
                    <a:pt x="1500" y="3285"/>
                    <a:pt x="1217" y="3503"/>
                  </a:cubicBezTo>
                  <a:cubicBezTo>
                    <a:pt x="790" y="3823"/>
                    <a:pt x="395" y="4217"/>
                    <a:pt x="203" y="4729"/>
                  </a:cubicBezTo>
                  <a:cubicBezTo>
                    <a:pt x="1" y="5252"/>
                    <a:pt x="75" y="5849"/>
                    <a:pt x="353" y="6329"/>
                  </a:cubicBezTo>
                  <a:cubicBezTo>
                    <a:pt x="630" y="6799"/>
                    <a:pt x="1142" y="7130"/>
                    <a:pt x="1686" y="7204"/>
                  </a:cubicBezTo>
                  <a:lnTo>
                    <a:pt x="10370" y="9658"/>
                  </a:lnTo>
                  <a:cubicBezTo>
                    <a:pt x="11234" y="9434"/>
                    <a:pt x="11927" y="8634"/>
                    <a:pt x="12034" y="7738"/>
                  </a:cubicBezTo>
                  <a:cubicBezTo>
                    <a:pt x="12151" y="6852"/>
                    <a:pt x="11671" y="5913"/>
                    <a:pt x="10882" y="5476"/>
                  </a:cubicBezTo>
                  <a:cubicBezTo>
                    <a:pt x="11575" y="4964"/>
                    <a:pt x="11874" y="3972"/>
                    <a:pt x="11564" y="3172"/>
                  </a:cubicBezTo>
                  <a:cubicBezTo>
                    <a:pt x="11394" y="2703"/>
                    <a:pt x="11031" y="2318"/>
                    <a:pt x="10615" y="2009"/>
                  </a:cubicBezTo>
                  <a:cubicBezTo>
                    <a:pt x="10090" y="1622"/>
                    <a:pt x="9417" y="1361"/>
                    <a:pt x="8770" y="1361"/>
                  </a:cubicBezTo>
                  <a:cubicBezTo>
                    <a:pt x="8419" y="1361"/>
                    <a:pt x="8075" y="1438"/>
                    <a:pt x="7767" y="1614"/>
                  </a:cubicBezTo>
                  <a:cubicBezTo>
                    <a:pt x="7809" y="1209"/>
                    <a:pt x="7575" y="793"/>
                    <a:pt x="7255" y="526"/>
                  </a:cubicBezTo>
                  <a:cubicBezTo>
                    <a:pt x="6935" y="260"/>
                    <a:pt x="6529" y="121"/>
                    <a:pt x="6113" y="46"/>
                  </a:cubicBezTo>
                  <a:cubicBezTo>
                    <a:pt x="5953" y="16"/>
                    <a:pt x="5771" y="0"/>
                    <a:pt x="5576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2892353" y="1336991"/>
              <a:ext cx="14404" cy="16357"/>
            </a:xfrm>
            <a:custGeom>
              <a:avLst/>
              <a:gdLst/>
              <a:ahLst/>
              <a:cxnLst/>
              <a:rect l="l" t="t" r="r" b="b"/>
              <a:pathLst>
                <a:path w="236" h="268" extrusionOk="0">
                  <a:moveTo>
                    <a:pt x="129" y="1"/>
                  </a:moveTo>
                  <a:cubicBezTo>
                    <a:pt x="86" y="33"/>
                    <a:pt x="33" y="76"/>
                    <a:pt x="1" y="108"/>
                  </a:cubicBezTo>
                  <a:cubicBezTo>
                    <a:pt x="22" y="129"/>
                    <a:pt x="43" y="172"/>
                    <a:pt x="65" y="193"/>
                  </a:cubicBezTo>
                  <a:cubicBezTo>
                    <a:pt x="75" y="225"/>
                    <a:pt x="86" y="236"/>
                    <a:pt x="107" y="268"/>
                  </a:cubicBezTo>
                  <a:cubicBezTo>
                    <a:pt x="161" y="225"/>
                    <a:pt x="193" y="182"/>
                    <a:pt x="235" y="161"/>
                  </a:cubicBezTo>
                  <a:cubicBezTo>
                    <a:pt x="225" y="140"/>
                    <a:pt x="225" y="129"/>
                    <a:pt x="214" y="118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3163828" y="1591560"/>
              <a:ext cx="61" cy="6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474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2659938" y="1107812"/>
              <a:ext cx="130243" cy="398176"/>
            </a:xfrm>
            <a:custGeom>
              <a:avLst/>
              <a:gdLst/>
              <a:ahLst/>
              <a:cxnLst/>
              <a:rect l="l" t="t" r="r" b="b"/>
              <a:pathLst>
                <a:path w="2134" h="6524" extrusionOk="0">
                  <a:moveTo>
                    <a:pt x="1046" y="1"/>
                  </a:moveTo>
                  <a:lnTo>
                    <a:pt x="1046" y="1"/>
                  </a:lnTo>
                  <a:cubicBezTo>
                    <a:pt x="960" y="12"/>
                    <a:pt x="864" y="33"/>
                    <a:pt x="790" y="54"/>
                  </a:cubicBezTo>
                  <a:cubicBezTo>
                    <a:pt x="736" y="108"/>
                    <a:pt x="672" y="150"/>
                    <a:pt x="608" y="204"/>
                  </a:cubicBezTo>
                  <a:cubicBezTo>
                    <a:pt x="502" y="278"/>
                    <a:pt x="384" y="364"/>
                    <a:pt x="288" y="460"/>
                  </a:cubicBezTo>
                  <a:cubicBezTo>
                    <a:pt x="182" y="545"/>
                    <a:pt x="75" y="694"/>
                    <a:pt x="43" y="865"/>
                  </a:cubicBezTo>
                  <a:cubicBezTo>
                    <a:pt x="0" y="1046"/>
                    <a:pt x="75" y="1228"/>
                    <a:pt x="182" y="1366"/>
                  </a:cubicBezTo>
                  <a:cubicBezTo>
                    <a:pt x="267" y="1494"/>
                    <a:pt x="406" y="1601"/>
                    <a:pt x="523" y="1708"/>
                  </a:cubicBezTo>
                  <a:cubicBezTo>
                    <a:pt x="768" y="1921"/>
                    <a:pt x="1003" y="2145"/>
                    <a:pt x="1259" y="2358"/>
                  </a:cubicBezTo>
                  <a:cubicBezTo>
                    <a:pt x="1515" y="2593"/>
                    <a:pt x="1750" y="2817"/>
                    <a:pt x="1846" y="3084"/>
                  </a:cubicBezTo>
                  <a:cubicBezTo>
                    <a:pt x="1899" y="3212"/>
                    <a:pt x="1899" y="3361"/>
                    <a:pt x="1867" y="3500"/>
                  </a:cubicBezTo>
                  <a:cubicBezTo>
                    <a:pt x="1846" y="3628"/>
                    <a:pt x="1792" y="3767"/>
                    <a:pt x="1718" y="3895"/>
                  </a:cubicBezTo>
                  <a:cubicBezTo>
                    <a:pt x="1590" y="4151"/>
                    <a:pt x="1430" y="4385"/>
                    <a:pt x="1334" y="4641"/>
                  </a:cubicBezTo>
                  <a:cubicBezTo>
                    <a:pt x="1248" y="4908"/>
                    <a:pt x="1227" y="5164"/>
                    <a:pt x="1270" y="5399"/>
                  </a:cubicBezTo>
                  <a:cubicBezTo>
                    <a:pt x="1355" y="5868"/>
                    <a:pt x="1600" y="6177"/>
                    <a:pt x="1792" y="6337"/>
                  </a:cubicBezTo>
                  <a:cubicBezTo>
                    <a:pt x="1954" y="6472"/>
                    <a:pt x="2086" y="6524"/>
                    <a:pt x="2123" y="6524"/>
                  </a:cubicBezTo>
                  <a:cubicBezTo>
                    <a:pt x="2130" y="6524"/>
                    <a:pt x="2134" y="6522"/>
                    <a:pt x="2134" y="6519"/>
                  </a:cubicBezTo>
                  <a:lnTo>
                    <a:pt x="2134" y="6519"/>
                  </a:lnTo>
                  <a:cubicBezTo>
                    <a:pt x="2134" y="6519"/>
                    <a:pt x="2133" y="6520"/>
                    <a:pt x="2132" y="6520"/>
                  </a:cubicBezTo>
                  <a:cubicBezTo>
                    <a:pt x="2118" y="6520"/>
                    <a:pt x="1995" y="6444"/>
                    <a:pt x="1835" y="6284"/>
                  </a:cubicBezTo>
                  <a:cubicBezTo>
                    <a:pt x="1654" y="6113"/>
                    <a:pt x="1440" y="5815"/>
                    <a:pt x="1387" y="5388"/>
                  </a:cubicBezTo>
                  <a:cubicBezTo>
                    <a:pt x="1366" y="5175"/>
                    <a:pt x="1376" y="4940"/>
                    <a:pt x="1472" y="4716"/>
                  </a:cubicBezTo>
                  <a:cubicBezTo>
                    <a:pt x="1568" y="4481"/>
                    <a:pt x="1718" y="4257"/>
                    <a:pt x="1867" y="3991"/>
                  </a:cubicBezTo>
                  <a:cubicBezTo>
                    <a:pt x="1942" y="3863"/>
                    <a:pt x="2016" y="3713"/>
                    <a:pt x="2049" y="3553"/>
                  </a:cubicBezTo>
                  <a:cubicBezTo>
                    <a:pt x="2081" y="3393"/>
                    <a:pt x="2070" y="3201"/>
                    <a:pt x="2016" y="3041"/>
                  </a:cubicBezTo>
                  <a:cubicBezTo>
                    <a:pt x="1899" y="2711"/>
                    <a:pt x="1632" y="2476"/>
                    <a:pt x="1376" y="2241"/>
                  </a:cubicBezTo>
                  <a:cubicBezTo>
                    <a:pt x="1120" y="2017"/>
                    <a:pt x="886" y="1804"/>
                    <a:pt x="630" y="1590"/>
                  </a:cubicBezTo>
                  <a:cubicBezTo>
                    <a:pt x="512" y="1484"/>
                    <a:pt x="384" y="1388"/>
                    <a:pt x="310" y="1270"/>
                  </a:cubicBezTo>
                  <a:cubicBezTo>
                    <a:pt x="235" y="1164"/>
                    <a:pt x="192" y="1025"/>
                    <a:pt x="203" y="908"/>
                  </a:cubicBezTo>
                  <a:cubicBezTo>
                    <a:pt x="214" y="790"/>
                    <a:pt x="299" y="684"/>
                    <a:pt x="384" y="588"/>
                  </a:cubicBezTo>
                  <a:cubicBezTo>
                    <a:pt x="480" y="492"/>
                    <a:pt x="587" y="417"/>
                    <a:pt x="694" y="332"/>
                  </a:cubicBezTo>
                  <a:cubicBezTo>
                    <a:pt x="800" y="257"/>
                    <a:pt x="896" y="172"/>
                    <a:pt x="992" y="65"/>
                  </a:cubicBezTo>
                  <a:cubicBezTo>
                    <a:pt x="1003" y="54"/>
                    <a:pt x="1035" y="33"/>
                    <a:pt x="1046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2822714" y="1346756"/>
              <a:ext cx="97042" cy="194083"/>
            </a:xfrm>
            <a:custGeom>
              <a:avLst/>
              <a:gdLst/>
              <a:ahLst/>
              <a:cxnLst/>
              <a:rect l="l" t="t" r="r" b="b"/>
              <a:pathLst>
                <a:path w="1590" h="3180" extrusionOk="0">
                  <a:moveTo>
                    <a:pt x="1376" y="1"/>
                  </a:moveTo>
                  <a:cubicBezTo>
                    <a:pt x="1334" y="33"/>
                    <a:pt x="1280" y="76"/>
                    <a:pt x="1248" y="108"/>
                  </a:cubicBezTo>
                  <a:cubicBezTo>
                    <a:pt x="1387" y="385"/>
                    <a:pt x="1419" y="705"/>
                    <a:pt x="1387" y="993"/>
                  </a:cubicBezTo>
                  <a:cubicBezTo>
                    <a:pt x="1366" y="1313"/>
                    <a:pt x="1270" y="1601"/>
                    <a:pt x="1163" y="1846"/>
                  </a:cubicBezTo>
                  <a:cubicBezTo>
                    <a:pt x="939" y="2358"/>
                    <a:pt x="630" y="2678"/>
                    <a:pt x="395" y="2892"/>
                  </a:cubicBezTo>
                  <a:cubicBezTo>
                    <a:pt x="150" y="3095"/>
                    <a:pt x="0" y="3169"/>
                    <a:pt x="22" y="3180"/>
                  </a:cubicBezTo>
                  <a:cubicBezTo>
                    <a:pt x="22" y="3180"/>
                    <a:pt x="54" y="3169"/>
                    <a:pt x="139" y="3127"/>
                  </a:cubicBezTo>
                  <a:cubicBezTo>
                    <a:pt x="214" y="3095"/>
                    <a:pt x="310" y="3020"/>
                    <a:pt x="448" y="2935"/>
                  </a:cubicBezTo>
                  <a:cubicBezTo>
                    <a:pt x="694" y="2774"/>
                    <a:pt x="1046" y="2433"/>
                    <a:pt x="1280" y="1921"/>
                  </a:cubicBezTo>
                  <a:cubicBezTo>
                    <a:pt x="1408" y="1665"/>
                    <a:pt x="1515" y="1356"/>
                    <a:pt x="1547" y="1025"/>
                  </a:cubicBezTo>
                  <a:cubicBezTo>
                    <a:pt x="1590" y="705"/>
                    <a:pt x="1568" y="332"/>
                    <a:pt x="1376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2809042" y="1312944"/>
              <a:ext cx="91183" cy="63657"/>
            </a:xfrm>
            <a:custGeom>
              <a:avLst/>
              <a:gdLst/>
              <a:ahLst/>
              <a:cxnLst/>
              <a:rect l="l" t="t" r="r" b="b"/>
              <a:pathLst>
                <a:path w="1494" h="1043" extrusionOk="0">
                  <a:moveTo>
                    <a:pt x="683" y="0"/>
                  </a:moveTo>
                  <a:cubicBezTo>
                    <a:pt x="620" y="0"/>
                    <a:pt x="556" y="7"/>
                    <a:pt x="491" y="22"/>
                  </a:cubicBezTo>
                  <a:cubicBezTo>
                    <a:pt x="384" y="43"/>
                    <a:pt x="278" y="86"/>
                    <a:pt x="171" y="160"/>
                  </a:cubicBezTo>
                  <a:cubicBezTo>
                    <a:pt x="86" y="235"/>
                    <a:pt x="0" y="363"/>
                    <a:pt x="0" y="502"/>
                  </a:cubicBezTo>
                  <a:cubicBezTo>
                    <a:pt x="0" y="630"/>
                    <a:pt x="64" y="747"/>
                    <a:pt x="150" y="843"/>
                  </a:cubicBezTo>
                  <a:cubicBezTo>
                    <a:pt x="224" y="939"/>
                    <a:pt x="352" y="1003"/>
                    <a:pt x="470" y="1035"/>
                  </a:cubicBezTo>
                  <a:cubicBezTo>
                    <a:pt x="511" y="1040"/>
                    <a:pt x="551" y="1043"/>
                    <a:pt x="590" y="1043"/>
                  </a:cubicBezTo>
                  <a:cubicBezTo>
                    <a:pt x="796" y="1043"/>
                    <a:pt x="979" y="977"/>
                    <a:pt x="1131" y="896"/>
                  </a:cubicBezTo>
                  <a:lnTo>
                    <a:pt x="1451" y="694"/>
                  </a:lnTo>
                  <a:cubicBezTo>
                    <a:pt x="1440" y="672"/>
                    <a:pt x="1430" y="662"/>
                    <a:pt x="1408" y="630"/>
                  </a:cubicBezTo>
                  <a:cubicBezTo>
                    <a:pt x="1398" y="566"/>
                    <a:pt x="1387" y="534"/>
                    <a:pt x="1366" y="512"/>
                  </a:cubicBezTo>
                  <a:cubicBezTo>
                    <a:pt x="1270" y="576"/>
                    <a:pt x="1163" y="640"/>
                    <a:pt x="1067" y="715"/>
                  </a:cubicBezTo>
                  <a:cubicBezTo>
                    <a:pt x="930" y="783"/>
                    <a:pt x="780" y="845"/>
                    <a:pt x="633" y="845"/>
                  </a:cubicBezTo>
                  <a:cubicBezTo>
                    <a:pt x="596" y="845"/>
                    <a:pt x="559" y="841"/>
                    <a:pt x="523" y="832"/>
                  </a:cubicBezTo>
                  <a:cubicBezTo>
                    <a:pt x="342" y="800"/>
                    <a:pt x="214" y="640"/>
                    <a:pt x="214" y="502"/>
                  </a:cubicBezTo>
                  <a:cubicBezTo>
                    <a:pt x="203" y="352"/>
                    <a:pt x="374" y="235"/>
                    <a:pt x="544" y="203"/>
                  </a:cubicBezTo>
                  <a:cubicBezTo>
                    <a:pt x="593" y="191"/>
                    <a:pt x="641" y="186"/>
                    <a:pt x="689" y="186"/>
                  </a:cubicBezTo>
                  <a:cubicBezTo>
                    <a:pt x="820" y="186"/>
                    <a:pt x="947" y="226"/>
                    <a:pt x="1056" y="288"/>
                  </a:cubicBezTo>
                  <a:cubicBezTo>
                    <a:pt x="1174" y="320"/>
                    <a:pt x="1280" y="406"/>
                    <a:pt x="1366" y="512"/>
                  </a:cubicBezTo>
                  <a:cubicBezTo>
                    <a:pt x="1408" y="470"/>
                    <a:pt x="1451" y="427"/>
                    <a:pt x="1494" y="406"/>
                  </a:cubicBezTo>
                  <a:cubicBezTo>
                    <a:pt x="1398" y="288"/>
                    <a:pt x="1270" y="182"/>
                    <a:pt x="1131" y="107"/>
                  </a:cubicBezTo>
                  <a:cubicBezTo>
                    <a:pt x="1000" y="45"/>
                    <a:pt x="846" y="0"/>
                    <a:pt x="683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2899493" y="1187949"/>
              <a:ext cx="91915" cy="158868"/>
            </a:xfrm>
            <a:custGeom>
              <a:avLst/>
              <a:gdLst/>
              <a:ahLst/>
              <a:cxnLst/>
              <a:rect l="l" t="t" r="r" b="b"/>
              <a:pathLst>
                <a:path w="1506" h="2603" extrusionOk="0">
                  <a:moveTo>
                    <a:pt x="1345" y="0"/>
                  </a:moveTo>
                  <a:cubicBezTo>
                    <a:pt x="1249" y="160"/>
                    <a:pt x="1164" y="341"/>
                    <a:pt x="1089" y="544"/>
                  </a:cubicBezTo>
                  <a:cubicBezTo>
                    <a:pt x="982" y="853"/>
                    <a:pt x="876" y="1184"/>
                    <a:pt x="705" y="1504"/>
                  </a:cubicBezTo>
                  <a:cubicBezTo>
                    <a:pt x="545" y="1824"/>
                    <a:pt x="321" y="2144"/>
                    <a:pt x="44" y="2411"/>
                  </a:cubicBezTo>
                  <a:lnTo>
                    <a:pt x="1" y="2454"/>
                  </a:lnTo>
                  <a:lnTo>
                    <a:pt x="76" y="2571"/>
                  </a:lnTo>
                  <a:cubicBezTo>
                    <a:pt x="108" y="2571"/>
                    <a:pt x="108" y="2582"/>
                    <a:pt x="118" y="2603"/>
                  </a:cubicBezTo>
                  <a:cubicBezTo>
                    <a:pt x="150" y="2582"/>
                    <a:pt x="161" y="2560"/>
                    <a:pt x="182" y="2550"/>
                  </a:cubicBezTo>
                  <a:cubicBezTo>
                    <a:pt x="492" y="2262"/>
                    <a:pt x="716" y="1920"/>
                    <a:pt x="876" y="1590"/>
                  </a:cubicBezTo>
                  <a:cubicBezTo>
                    <a:pt x="1057" y="1248"/>
                    <a:pt x="1164" y="907"/>
                    <a:pt x="1249" y="597"/>
                  </a:cubicBezTo>
                  <a:cubicBezTo>
                    <a:pt x="1324" y="384"/>
                    <a:pt x="1409" y="181"/>
                    <a:pt x="1505" y="21"/>
                  </a:cubicBezTo>
                  <a:cubicBezTo>
                    <a:pt x="1452" y="11"/>
                    <a:pt x="1398" y="11"/>
                    <a:pt x="1345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2868244" y="1420362"/>
              <a:ext cx="239675" cy="179741"/>
            </a:xfrm>
            <a:custGeom>
              <a:avLst/>
              <a:gdLst/>
              <a:ahLst/>
              <a:cxnLst/>
              <a:rect l="l" t="t" r="r" b="b"/>
              <a:pathLst>
                <a:path w="3927" h="2945" extrusionOk="0">
                  <a:moveTo>
                    <a:pt x="1" y="2901"/>
                  </a:moveTo>
                  <a:cubicBezTo>
                    <a:pt x="1" y="2901"/>
                    <a:pt x="1" y="2901"/>
                    <a:pt x="1" y="2902"/>
                  </a:cubicBezTo>
                  <a:cubicBezTo>
                    <a:pt x="1" y="2901"/>
                    <a:pt x="1" y="2901"/>
                    <a:pt x="1" y="2901"/>
                  </a:cubicBezTo>
                  <a:close/>
                  <a:moveTo>
                    <a:pt x="2988" y="0"/>
                  </a:moveTo>
                  <a:cubicBezTo>
                    <a:pt x="2838" y="0"/>
                    <a:pt x="2700" y="43"/>
                    <a:pt x="2561" y="107"/>
                  </a:cubicBezTo>
                  <a:cubicBezTo>
                    <a:pt x="2294" y="246"/>
                    <a:pt x="2113" y="480"/>
                    <a:pt x="1974" y="694"/>
                  </a:cubicBezTo>
                  <a:cubicBezTo>
                    <a:pt x="1825" y="928"/>
                    <a:pt x="1718" y="1142"/>
                    <a:pt x="1601" y="1355"/>
                  </a:cubicBezTo>
                  <a:cubicBezTo>
                    <a:pt x="1377" y="1750"/>
                    <a:pt x="1132" y="2113"/>
                    <a:pt x="918" y="2390"/>
                  </a:cubicBezTo>
                  <a:cubicBezTo>
                    <a:pt x="705" y="2667"/>
                    <a:pt x="481" y="2827"/>
                    <a:pt x="300" y="2881"/>
                  </a:cubicBezTo>
                  <a:cubicBezTo>
                    <a:pt x="230" y="2900"/>
                    <a:pt x="172" y="2905"/>
                    <a:pt x="126" y="2905"/>
                  </a:cubicBezTo>
                  <a:cubicBezTo>
                    <a:pt x="68" y="2905"/>
                    <a:pt x="29" y="2897"/>
                    <a:pt x="12" y="2897"/>
                  </a:cubicBezTo>
                  <a:cubicBezTo>
                    <a:pt x="5" y="2897"/>
                    <a:pt x="2" y="2898"/>
                    <a:pt x="1" y="2901"/>
                  </a:cubicBezTo>
                  <a:lnTo>
                    <a:pt x="1" y="2901"/>
                  </a:lnTo>
                  <a:cubicBezTo>
                    <a:pt x="1" y="2899"/>
                    <a:pt x="2" y="2899"/>
                    <a:pt x="4" y="2899"/>
                  </a:cubicBezTo>
                  <a:cubicBezTo>
                    <a:pt x="18" y="2899"/>
                    <a:pt x="82" y="2945"/>
                    <a:pt x="203" y="2945"/>
                  </a:cubicBezTo>
                  <a:cubicBezTo>
                    <a:pt x="235" y="2945"/>
                    <a:pt x="271" y="2942"/>
                    <a:pt x="310" y="2934"/>
                  </a:cubicBezTo>
                  <a:cubicBezTo>
                    <a:pt x="524" y="2913"/>
                    <a:pt x="790" y="2742"/>
                    <a:pt x="1025" y="2454"/>
                  </a:cubicBezTo>
                  <a:cubicBezTo>
                    <a:pt x="1260" y="2177"/>
                    <a:pt x="1505" y="1835"/>
                    <a:pt x="1761" y="1430"/>
                  </a:cubicBezTo>
                  <a:cubicBezTo>
                    <a:pt x="1878" y="1227"/>
                    <a:pt x="2006" y="1003"/>
                    <a:pt x="2134" y="790"/>
                  </a:cubicBezTo>
                  <a:cubicBezTo>
                    <a:pt x="2273" y="576"/>
                    <a:pt x="2433" y="374"/>
                    <a:pt x="2657" y="267"/>
                  </a:cubicBezTo>
                  <a:cubicBezTo>
                    <a:pt x="2772" y="204"/>
                    <a:pt x="2899" y="184"/>
                    <a:pt x="3030" y="184"/>
                  </a:cubicBezTo>
                  <a:cubicBezTo>
                    <a:pt x="3142" y="184"/>
                    <a:pt x="3258" y="199"/>
                    <a:pt x="3372" y="214"/>
                  </a:cubicBezTo>
                  <a:cubicBezTo>
                    <a:pt x="3500" y="224"/>
                    <a:pt x="3617" y="256"/>
                    <a:pt x="3735" y="278"/>
                  </a:cubicBezTo>
                  <a:cubicBezTo>
                    <a:pt x="3799" y="224"/>
                    <a:pt x="3873" y="182"/>
                    <a:pt x="3927" y="118"/>
                  </a:cubicBezTo>
                  <a:cubicBezTo>
                    <a:pt x="3873" y="118"/>
                    <a:pt x="3831" y="107"/>
                    <a:pt x="3777" y="107"/>
                  </a:cubicBezTo>
                  <a:cubicBezTo>
                    <a:pt x="3660" y="96"/>
                    <a:pt x="3532" y="75"/>
                    <a:pt x="3404" y="43"/>
                  </a:cubicBezTo>
                  <a:cubicBezTo>
                    <a:pt x="3265" y="11"/>
                    <a:pt x="3137" y="0"/>
                    <a:pt x="2988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2876728" y="1574715"/>
              <a:ext cx="286548" cy="54990"/>
            </a:xfrm>
            <a:custGeom>
              <a:avLst/>
              <a:gdLst/>
              <a:ahLst/>
              <a:cxnLst/>
              <a:rect l="l" t="t" r="r" b="b"/>
              <a:pathLst>
                <a:path w="4695" h="901" extrusionOk="0">
                  <a:moveTo>
                    <a:pt x="2987" y="0"/>
                  </a:moveTo>
                  <a:cubicBezTo>
                    <a:pt x="2903" y="0"/>
                    <a:pt x="2818" y="3"/>
                    <a:pt x="2731" y="10"/>
                  </a:cubicBezTo>
                  <a:cubicBezTo>
                    <a:pt x="2337" y="32"/>
                    <a:pt x="1942" y="117"/>
                    <a:pt x="1611" y="234"/>
                  </a:cubicBezTo>
                  <a:cubicBezTo>
                    <a:pt x="1281" y="352"/>
                    <a:pt x="1014" y="533"/>
                    <a:pt x="790" y="640"/>
                  </a:cubicBezTo>
                  <a:cubicBezTo>
                    <a:pt x="555" y="757"/>
                    <a:pt x="374" y="810"/>
                    <a:pt x="225" y="821"/>
                  </a:cubicBezTo>
                  <a:cubicBezTo>
                    <a:pt x="196" y="823"/>
                    <a:pt x="169" y="824"/>
                    <a:pt x="145" y="824"/>
                  </a:cubicBezTo>
                  <a:cubicBezTo>
                    <a:pt x="101" y="824"/>
                    <a:pt x="66" y="822"/>
                    <a:pt x="41" y="822"/>
                  </a:cubicBezTo>
                  <a:cubicBezTo>
                    <a:pt x="19" y="822"/>
                    <a:pt x="5" y="824"/>
                    <a:pt x="1" y="832"/>
                  </a:cubicBezTo>
                  <a:cubicBezTo>
                    <a:pt x="1" y="842"/>
                    <a:pt x="65" y="885"/>
                    <a:pt x="225" y="896"/>
                  </a:cubicBezTo>
                  <a:cubicBezTo>
                    <a:pt x="246" y="899"/>
                    <a:pt x="270" y="900"/>
                    <a:pt x="295" y="900"/>
                  </a:cubicBezTo>
                  <a:cubicBezTo>
                    <a:pt x="440" y="900"/>
                    <a:pt x="634" y="848"/>
                    <a:pt x="843" y="757"/>
                  </a:cubicBezTo>
                  <a:cubicBezTo>
                    <a:pt x="1078" y="650"/>
                    <a:pt x="1345" y="501"/>
                    <a:pt x="1665" y="394"/>
                  </a:cubicBezTo>
                  <a:cubicBezTo>
                    <a:pt x="1985" y="288"/>
                    <a:pt x="2347" y="202"/>
                    <a:pt x="2731" y="192"/>
                  </a:cubicBezTo>
                  <a:cubicBezTo>
                    <a:pt x="2773" y="190"/>
                    <a:pt x="2814" y="190"/>
                    <a:pt x="2856" y="190"/>
                  </a:cubicBezTo>
                  <a:cubicBezTo>
                    <a:pt x="3196" y="190"/>
                    <a:pt x="3526" y="226"/>
                    <a:pt x="3830" y="245"/>
                  </a:cubicBezTo>
                  <a:cubicBezTo>
                    <a:pt x="4070" y="269"/>
                    <a:pt x="4292" y="281"/>
                    <a:pt x="4496" y="281"/>
                  </a:cubicBezTo>
                  <a:cubicBezTo>
                    <a:pt x="4564" y="281"/>
                    <a:pt x="4630" y="280"/>
                    <a:pt x="4694" y="277"/>
                  </a:cubicBezTo>
                  <a:lnTo>
                    <a:pt x="3852" y="74"/>
                  </a:lnTo>
                  <a:cubicBezTo>
                    <a:pt x="3591" y="41"/>
                    <a:pt x="3298" y="0"/>
                    <a:pt x="2987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2521881" y="1304461"/>
              <a:ext cx="184990" cy="213248"/>
            </a:xfrm>
            <a:custGeom>
              <a:avLst/>
              <a:gdLst/>
              <a:ahLst/>
              <a:cxnLst/>
              <a:rect l="l" t="t" r="r" b="b"/>
              <a:pathLst>
                <a:path w="3031" h="3494" extrusionOk="0">
                  <a:moveTo>
                    <a:pt x="2516" y="1348"/>
                  </a:moveTo>
                  <a:cubicBezTo>
                    <a:pt x="2544" y="1348"/>
                    <a:pt x="2573" y="1351"/>
                    <a:pt x="2604" y="1355"/>
                  </a:cubicBezTo>
                  <a:cubicBezTo>
                    <a:pt x="2721" y="1387"/>
                    <a:pt x="2796" y="1494"/>
                    <a:pt x="2774" y="1611"/>
                  </a:cubicBezTo>
                  <a:cubicBezTo>
                    <a:pt x="2764" y="1665"/>
                    <a:pt x="2721" y="1729"/>
                    <a:pt x="2668" y="1771"/>
                  </a:cubicBezTo>
                  <a:cubicBezTo>
                    <a:pt x="2614" y="1814"/>
                    <a:pt x="2550" y="1835"/>
                    <a:pt x="2476" y="1846"/>
                  </a:cubicBezTo>
                  <a:cubicBezTo>
                    <a:pt x="2422" y="1857"/>
                    <a:pt x="2369" y="1862"/>
                    <a:pt x="2314" y="1862"/>
                  </a:cubicBezTo>
                  <a:cubicBezTo>
                    <a:pt x="2260" y="1862"/>
                    <a:pt x="2204" y="1857"/>
                    <a:pt x="2145" y="1846"/>
                  </a:cubicBezTo>
                  <a:cubicBezTo>
                    <a:pt x="2113" y="1846"/>
                    <a:pt x="2134" y="1846"/>
                    <a:pt x="2134" y="1835"/>
                  </a:cubicBezTo>
                  <a:cubicBezTo>
                    <a:pt x="2145" y="1718"/>
                    <a:pt x="2188" y="1579"/>
                    <a:pt x="2262" y="1473"/>
                  </a:cubicBezTo>
                  <a:cubicBezTo>
                    <a:pt x="2305" y="1419"/>
                    <a:pt x="2358" y="1377"/>
                    <a:pt x="2412" y="1366"/>
                  </a:cubicBezTo>
                  <a:cubicBezTo>
                    <a:pt x="2443" y="1354"/>
                    <a:pt x="2478" y="1348"/>
                    <a:pt x="2516" y="1348"/>
                  </a:cubicBezTo>
                  <a:close/>
                  <a:moveTo>
                    <a:pt x="172" y="1"/>
                  </a:moveTo>
                  <a:cubicBezTo>
                    <a:pt x="108" y="22"/>
                    <a:pt x="54" y="54"/>
                    <a:pt x="1" y="86"/>
                  </a:cubicBezTo>
                  <a:cubicBezTo>
                    <a:pt x="12" y="299"/>
                    <a:pt x="22" y="534"/>
                    <a:pt x="97" y="758"/>
                  </a:cubicBezTo>
                  <a:cubicBezTo>
                    <a:pt x="214" y="1131"/>
                    <a:pt x="492" y="1441"/>
                    <a:pt x="822" y="1654"/>
                  </a:cubicBezTo>
                  <a:cubicBezTo>
                    <a:pt x="1174" y="1867"/>
                    <a:pt x="1537" y="1985"/>
                    <a:pt x="1910" y="2049"/>
                  </a:cubicBezTo>
                  <a:lnTo>
                    <a:pt x="1942" y="2049"/>
                  </a:lnTo>
                  <a:cubicBezTo>
                    <a:pt x="1942" y="2134"/>
                    <a:pt x="1964" y="2198"/>
                    <a:pt x="1974" y="2262"/>
                  </a:cubicBezTo>
                  <a:cubicBezTo>
                    <a:pt x="2017" y="2518"/>
                    <a:pt x="2124" y="2742"/>
                    <a:pt x="2241" y="2902"/>
                  </a:cubicBezTo>
                  <a:cubicBezTo>
                    <a:pt x="2358" y="3073"/>
                    <a:pt x="2476" y="3201"/>
                    <a:pt x="2604" y="3286"/>
                  </a:cubicBezTo>
                  <a:cubicBezTo>
                    <a:pt x="2721" y="3382"/>
                    <a:pt x="2817" y="3425"/>
                    <a:pt x="2881" y="3467"/>
                  </a:cubicBezTo>
                  <a:cubicBezTo>
                    <a:pt x="2928" y="3483"/>
                    <a:pt x="2963" y="3493"/>
                    <a:pt x="2979" y="3493"/>
                  </a:cubicBezTo>
                  <a:cubicBezTo>
                    <a:pt x="2985" y="3493"/>
                    <a:pt x="2988" y="3492"/>
                    <a:pt x="2988" y="3489"/>
                  </a:cubicBezTo>
                  <a:cubicBezTo>
                    <a:pt x="3030" y="3446"/>
                    <a:pt x="2881" y="3382"/>
                    <a:pt x="2668" y="3211"/>
                  </a:cubicBezTo>
                  <a:cubicBezTo>
                    <a:pt x="2561" y="3115"/>
                    <a:pt x="2454" y="2998"/>
                    <a:pt x="2348" y="2827"/>
                  </a:cubicBezTo>
                  <a:cubicBezTo>
                    <a:pt x="2252" y="2667"/>
                    <a:pt x="2156" y="2454"/>
                    <a:pt x="2124" y="2209"/>
                  </a:cubicBezTo>
                  <a:cubicBezTo>
                    <a:pt x="2102" y="2155"/>
                    <a:pt x="2102" y="2091"/>
                    <a:pt x="2102" y="2038"/>
                  </a:cubicBezTo>
                  <a:lnTo>
                    <a:pt x="2102" y="2038"/>
                  </a:lnTo>
                  <a:cubicBezTo>
                    <a:pt x="2166" y="2043"/>
                    <a:pt x="2228" y="2046"/>
                    <a:pt x="2289" y="2046"/>
                  </a:cubicBezTo>
                  <a:cubicBezTo>
                    <a:pt x="2350" y="2046"/>
                    <a:pt x="2412" y="2043"/>
                    <a:pt x="2476" y="2038"/>
                  </a:cubicBezTo>
                  <a:cubicBezTo>
                    <a:pt x="2572" y="2027"/>
                    <a:pt x="2678" y="1985"/>
                    <a:pt x="2764" y="1921"/>
                  </a:cubicBezTo>
                  <a:cubicBezTo>
                    <a:pt x="2838" y="1846"/>
                    <a:pt x="2892" y="1771"/>
                    <a:pt x="2924" y="1665"/>
                  </a:cubicBezTo>
                  <a:cubicBezTo>
                    <a:pt x="2945" y="1558"/>
                    <a:pt x="2934" y="1441"/>
                    <a:pt x="2870" y="1355"/>
                  </a:cubicBezTo>
                  <a:cubicBezTo>
                    <a:pt x="2796" y="1259"/>
                    <a:pt x="2710" y="1227"/>
                    <a:pt x="2614" y="1206"/>
                  </a:cubicBezTo>
                  <a:cubicBezTo>
                    <a:pt x="2582" y="1202"/>
                    <a:pt x="2550" y="1200"/>
                    <a:pt x="2519" y="1200"/>
                  </a:cubicBezTo>
                  <a:cubicBezTo>
                    <a:pt x="2456" y="1200"/>
                    <a:pt x="2394" y="1210"/>
                    <a:pt x="2337" y="1238"/>
                  </a:cubicBezTo>
                  <a:cubicBezTo>
                    <a:pt x="2241" y="1281"/>
                    <a:pt x="2177" y="1334"/>
                    <a:pt x="2124" y="1398"/>
                  </a:cubicBezTo>
                  <a:cubicBezTo>
                    <a:pt x="2017" y="1526"/>
                    <a:pt x="1974" y="1686"/>
                    <a:pt x="1964" y="1835"/>
                  </a:cubicBezTo>
                  <a:lnTo>
                    <a:pt x="1964" y="1846"/>
                  </a:lnTo>
                  <a:lnTo>
                    <a:pt x="1942" y="1846"/>
                  </a:lnTo>
                  <a:cubicBezTo>
                    <a:pt x="1601" y="1782"/>
                    <a:pt x="1249" y="1675"/>
                    <a:pt x="929" y="1473"/>
                  </a:cubicBezTo>
                  <a:cubicBezTo>
                    <a:pt x="630" y="1281"/>
                    <a:pt x="374" y="1014"/>
                    <a:pt x="268" y="694"/>
                  </a:cubicBezTo>
                  <a:cubicBezTo>
                    <a:pt x="182" y="459"/>
                    <a:pt x="182" y="235"/>
                    <a:pt x="172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2437289" y="1439405"/>
              <a:ext cx="207694" cy="103450"/>
            </a:xfrm>
            <a:custGeom>
              <a:avLst/>
              <a:gdLst/>
              <a:ahLst/>
              <a:cxnLst/>
              <a:rect l="l" t="t" r="r" b="b"/>
              <a:pathLst>
                <a:path w="3403" h="1695" extrusionOk="0">
                  <a:moveTo>
                    <a:pt x="931" y="0"/>
                  </a:moveTo>
                  <a:cubicBezTo>
                    <a:pt x="600" y="0"/>
                    <a:pt x="284" y="53"/>
                    <a:pt x="11" y="62"/>
                  </a:cubicBezTo>
                  <a:lnTo>
                    <a:pt x="0" y="62"/>
                  </a:lnTo>
                  <a:cubicBezTo>
                    <a:pt x="0" y="115"/>
                    <a:pt x="11" y="190"/>
                    <a:pt x="21" y="243"/>
                  </a:cubicBezTo>
                  <a:cubicBezTo>
                    <a:pt x="312" y="243"/>
                    <a:pt x="602" y="188"/>
                    <a:pt x="897" y="188"/>
                  </a:cubicBezTo>
                  <a:cubicBezTo>
                    <a:pt x="971" y="188"/>
                    <a:pt x="1045" y="192"/>
                    <a:pt x="1120" y="200"/>
                  </a:cubicBezTo>
                  <a:cubicBezTo>
                    <a:pt x="1504" y="243"/>
                    <a:pt x="1856" y="360"/>
                    <a:pt x="2144" y="520"/>
                  </a:cubicBezTo>
                  <a:cubicBezTo>
                    <a:pt x="2432" y="680"/>
                    <a:pt x="2678" y="862"/>
                    <a:pt x="2870" y="1043"/>
                  </a:cubicBezTo>
                  <a:cubicBezTo>
                    <a:pt x="3216" y="1389"/>
                    <a:pt x="3356" y="1694"/>
                    <a:pt x="3380" y="1694"/>
                  </a:cubicBezTo>
                  <a:cubicBezTo>
                    <a:pt x="3381" y="1694"/>
                    <a:pt x="3381" y="1694"/>
                    <a:pt x="3382" y="1694"/>
                  </a:cubicBezTo>
                  <a:cubicBezTo>
                    <a:pt x="3403" y="1694"/>
                    <a:pt x="3318" y="1363"/>
                    <a:pt x="2955" y="947"/>
                  </a:cubicBezTo>
                  <a:cubicBezTo>
                    <a:pt x="2795" y="744"/>
                    <a:pt x="2560" y="531"/>
                    <a:pt x="2240" y="360"/>
                  </a:cubicBezTo>
                  <a:cubicBezTo>
                    <a:pt x="1931" y="190"/>
                    <a:pt x="1558" y="51"/>
                    <a:pt x="1141" y="8"/>
                  </a:cubicBezTo>
                  <a:cubicBezTo>
                    <a:pt x="1071" y="3"/>
                    <a:pt x="1000" y="0"/>
                    <a:pt x="931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3006973" y="2620271"/>
              <a:ext cx="397810" cy="520851"/>
            </a:xfrm>
            <a:custGeom>
              <a:avLst/>
              <a:gdLst/>
              <a:ahLst/>
              <a:cxnLst/>
              <a:rect l="l" t="t" r="r" b="b"/>
              <a:pathLst>
                <a:path w="6518" h="8534" extrusionOk="0">
                  <a:moveTo>
                    <a:pt x="3488" y="1"/>
                  </a:moveTo>
                  <a:lnTo>
                    <a:pt x="0" y="6081"/>
                  </a:lnTo>
                  <a:cubicBezTo>
                    <a:pt x="213" y="6700"/>
                    <a:pt x="523" y="7596"/>
                    <a:pt x="171" y="8161"/>
                  </a:cubicBezTo>
                  <a:cubicBezTo>
                    <a:pt x="128" y="8246"/>
                    <a:pt x="75" y="8321"/>
                    <a:pt x="11" y="8385"/>
                  </a:cubicBezTo>
                  <a:cubicBezTo>
                    <a:pt x="516" y="8486"/>
                    <a:pt x="1031" y="8534"/>
                    <a:pt x="1546" y="8534"/>
                  </a:cubicBezTo>
                  <a:cubicBezTo>
                    <a:pt x="2338" y="8534"/>
                    <a:pt x="3132" y="8421"/>
                    <a:pt x="3894" y="8214"/>
                  </a:cubicBezTo>
                  <a:cubicBezTo>
                    <a:pt x="4864" y="7948"/>
                    <a:pt x="5835" y="7478"/>
                    <a:pt x="6518" y="6742"/>
                  </a:cubicBezTo>
                  <a:cubicBezTo>
                    <a:pt x="6401" y="6241"/>
                    <a:pt x="6262" y="5761"/>
                    <a:pt x="6134" y="5302"/>
                  </a:cubicBezTo>
                  <a:cubicBezTo>
                    <a:pt x="5697" y="3809"/>
                    <a:pt x="5238" y="2091"/>
                    <a:pt x="4363" y="822"/>
                  </a:cubicBezTo>
                  <a:cubicBezTo>
                    <a:pt x="4128" y="491"/>
                    <a:pt x="3840" y="214"/>
                    <a:pt x="3488" y="1"/>
                  </a:cubicBezTo>
                  <a:close/>
                </a:path>
              </a:pathLst>
            </a:custGeom>
            <a:solidFill>
              <a:srgbClr val="7241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2635830" y="1453686"/>
              <a:ext cx="311266" cy="193290"/>
            </a:xfrm>
            <a:custGeom>
              <a:avLst/>
              <a:gdLst/>
              <a:ahLst/>
              <a:cxnLst/>
              <a:rect l="l" t="t" r="r" b="b"/>
              <a:pathLst>
                <a:path w="5100" h="3167" extrusionOk="0">
                  <a:moveTo>
                    <a:pt x="1811" y="1"/>
                  </a:moveTo>
                  <a:cubicBezTo>
                    <a:pt x="1744" y="1"/>
                    <a:pt x="1678" y="4"/>
                    <a:pt x="1611" y="9"/>
                  </a:cubicBezTo>
                  <a:cubicBezTo>
                    <a:pt x="961" y="62"/>
                    <a:pt x="321" y="382"/>
                    <a:pt x="1" y="937"/>
                  </a:cubicBezTo>
                  <a:lnTo>
                    <a:pt x="4854" y="3167"/>
                  </a:lnTo>
                  <a:cubicBezTo>
                    <a:pt x="5100" y="2655"/>
                    <a:pt x="5014" y="2036"/>
                    <a:pt x="4716" y="1556"/>
                  </a:cubicBezTo>
                  <a:cubicBezTo>
                    <a:pt x="4428" y="1076"/>
                    <a:pt x="3958" y="724"/>
                    <a:pt x="3468" y="457"/>
                  </a:cubicBezTo>
                  <a:cubicBezTo>
                    <a:pt x="2951" y="199"/>
                    <a:pt x="2384" y="1"/>
                    <a:pt x="1811" y="1"/>
                  </a:cubicBezTo>
                  <a:close/>
                </a:path>
              </a:pathLst>
            </a:custGeom>
            <a:solidFill>
              <a:srgbClr val="F2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2067429" y="1479381"/>
              <a:ext cx="1106885" cy="888084"/>
            </a:xfrm>
            <a:custGeom>
              <a:avLst/>
              <a:gdLst/>
              <a:ahLst/>
              <a:cxnLst/>
              <a:rect l="l" t="t" r="r" b="b"/>
              <a:pathLst>
                <a:path w="18136" h="14551" extrusionOk="0">
                  <a:moveTo>
                    <a:pt x="5593" y="0"/>
                  </a:moveTo>
                  <a:cubicBezTo>
                    <a:pt x="5235" y="0"/>
                    <a:pt x="4879" y="37"/>
                    <a:pt x="4535" y="132"/>
                  </a:cubicBezTo>
                  <a:cubicBezTo>
                    <a:pt x="3543" y="409"/>
                    <a:pt x="2369" y="1775"/>
                    <a:pt x="3297" y="2735"/>
                  </a:cubicBezTo>
                  <a:cubicBezTo>
                    <a:pt x="2220" y="2895"/>
                    <a:pt x="1174" y="3354"/>
                    <a:pt x="630" y="4356"/>
                  </a:cubicBezTo>
                  <a:cubicBezTo>
                    <a:pt x="97" y="5317"/>
                    <a:pt x="182" y="6607"/>
                    <a:pt x="929" y="7407"/>
                  </a:cubicBezTo>
                  <a:cubicBezTo>
                    <a:pt x="257" y="8047"/>
                    <a:pt x="1" y="9082"/>
                    <a:pt x="214" y="9968"/>
                  </a:cubicBezTo>
                  <a:cubicBezTo>
                    <a:pt x="428" y="10874"/>
                    <a:pt x="1068" y="11653"/>
                    <a:pt x="1868" y="12101"/>
                  </a:cubicBezTo>
                  <a:lnTo>
                    <a:pt x="13495" y="14533"/>
                  </a:lnTo>
                  <a:cubicBezTo>
                    <a:pt x="13601" y="14545"/>
                    <a:pt x="13706" y="14550"/>
                    <a:pt x="13812" y="14550"/>
                  </a:cubicBezTo>
                  <a:cubicBezTo>
                    <a:pt x="14702" y="14550"/>
                    <a:pt x="15590" y="14155"/>
                    <a:pt x="16162" y="13488"/>
                  </a:cubicBezTo>
                  <a:cubicBezTo>
                    <a:pt x="16568" y="13029"/>
                    <a:pt x="16802" y="12314"/>
                    <a:pt x="16461" y="11824"/>
                  </a:cubicBezTo>
                  <a:cubicBezTo>
                    <a:pt x="16429" y="11781"/>
                    <a:pt x="16408" y="11749"/>
                    <a:pt x="16408" y="11696"/>
                  </a:cubicBezTo>
                  <a:cubicBezTo>
                    <a:pt x="16408" y="11664"/>
                    <a:pt x="16429" y="11653"/>
                    <a:pt x="16450" y="11621"/>
                  </a:cubicBezTo>
                  <a:cubicBezTo>
                    <a:pt x="17165" y="10821"/>
                    <a:pt x="17634" y="10256"/>
                    <a:pt x="17922" y="9210"/>
                  </a:cubicBezTo>
                  <a:cubicBezTo>
                    <a:pt x="18114" y="8549"/>
                    <a:pt x="18136" y="7589"/>
                    <a:pt x="18018" y="6895"/>
                  </a:cubicBezTo>
                  <a:cubicBezTo>
                    <a:pt x="17954" y="6490"/>
                    <a:pt x="17709" y="6095"/>
                    <a:pt x="17464" y="5786"/>
                  </a:cubicBezTo>
                  <a:cubicBezTo>
                    <a:pt x="17390" y="5702"/>
                    <a:pt x="16666" y="5071"/>
                    <a:pt x="16633" y="5071"/>
                  </a:cubicBezTo>
                  <a:cubicBezTo>
                    <a:pt x="16632" y="5071"/>
                    <a:pt x="16632" y="5071"/>
                    <a:pt x="16632" y="5071"/>
                  </a:cubicBezTo>
                  <a:cubicBezTo>
                    <a:pt x="17005" y="3578"/>
                    <a:pt x="15938" y="2234"/>
                    <a:pt x="14594" y="1711"/>
                  </a:cubicBezTo>
                  <a:cubicBezTo>
                    <a:pt x="14310" y="1603"/>
                    <a:pt x="14010" y="1554"/>
                    <a:pt x="13709" y="1554"/>
                  </a:cubicBezTo>
                  <a:cubicBezTo>
                    <a:pt x="13356" y="1554"/>
                    <a:pt x="13002" y="1622"/>
                    <a:pt x="12674" y="1743"/>
                  </a:cubicBezTo>
                  <a:cubicBezTo>
                    <a:pt x="12343" y="1092"/>
                    <a:pt x="12237" y="665"/>
                    <a:pt x="11522" y="324"/>
                  </a:cubicBezTo>
                  <a:cubicBezTo>
                    <a:pt x="11161" y="154"/>
                    <a:pt x="10761" y="62"/>
                    <a:pt x="10361" y="62"/>
                  </a:cubicBezTo>
                  <a:cubicBezTo>
                    <a:pt x="10134" y="62"/>
                    <a:pt x="9907" y="92"/>
                    <a:pt x="9687" y="153"/>
                  </a:cubicBezTo>
                  <a:cubicBezTo>
                    <a:pt x="9420" y="217"/>
                    <a:pt x="9143" y="313"/>
                    <a:pt x="8855" y="356"/>
                  </a:cubicBezTo>
                  <a:cubicBezTo>
                    <a:pt x="8767" y="367"/>
                    <a:pt x="8678" y="371"/>
                    <a:pt x="8587" y="371"/>
                  </a:cubicBezTo>
                  <a:cubicBezTo>
                    <a:pt x="8317" y="371"/>
                    <a:pt x="8039" y="329"/>
                    <a:pt x="7767" y="281"/>
                  </a:cubicBezTo>
                  <a:cubicBezTo>
                    <a:pt x="7066" y="153"/>
                    <a:pt x="6323" y="0"/>
                    <a:pt x="5593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7"/>
            <p:cNvSpPr/>
            <p:nvPr/>
          </p:nvSpPr>
          <p:spPr>
            <a:xfrm>
              <a:off x="2101302" y="2112416"/>
              <a:ext cx="190177" cy="271045"/>
            </a:xfrm>
            <a:custGeom>
              <a:avLst/>
              <a:gdLst/>
              <a:ahLst/>
              <a:cxnLst/>
              <a:rect l="l" t="t" r="r" b="b"/>
              <a:pathLst>
                <a:path w="3116" h="4441" extrusionOk="0">
                  <a:moveTo>
                    <a:pt x="1804" y="1"/>
                  </a:moveTo>
                  <a:cubicBezTo>
                    <a:pt x="1352" y="1"/>
                    <a:pt x="908" y="296"/>
                    <a:pt x="619" y="652"/>
                  </a:cubicBezTo>
                  <a:cubicBezTo>
                    <a:pt x="214" y="1174"/>
                    <a:pt x="1" y="1857"/>
                    <a:pt x="107" y="2518"/>
                  </a:cubicBezTo>
                  <a:cubicBezTo>
                    <a:pt x="193" y="3169"/>
                    <a:pt x="609" y="3788"/>
                    <a:pt x="1195" y="4097"/>
                  </a:cubicBezTo>
                  <a:cubicBezTo>
                    <a:pt x="1566" y="4286"/>
                    <a:pt x="1982" y="4440"/>
                    <a:pt x="2398" y="4440"/>
                  </a:cubicBezTo>
                  <a:cubicBezTo>
                    <a:pt x="2641" y="4440"/>
                    <a:pt x="2883" y="4387"/>
                    <a:pt x="3116" y="4257"/>
                  </a:cubicBezTo>
                  <a:lnTo>
                    <a:pt x="1953" y="12"/>
                  </a:lnTo>
                  <a:cubicBezTo>
                    <a:pt x="1903" y="4"/>
                    <a:pt x="1854" y="1"/>
                    <a:pt x="1804" y="1"/>
                  </a:cubicBezTo>
                  <a:close/>
                </a:path>
              </a:pathLst>
            </a:custGeom>
            <a:solidFill>
              <a:srgbClr val="9E7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2124128" y="2213669"/>
              <a:ext cx="147149" cy="132563"/>
            </a:xfrm>
            <a:custGeom>
              <a:avLst/>
              <a:gdLst/>
              <a:ahLst/>
              <a:cxnLst/>
              <a:rect l="l" t="t" r="r" b="b"/>
              <a:pathLst>
                <a:path w="2411" h="2172" extrusionOk="0">
                  <a:moveTo>
                    <a:pt x="136" y="1"/>
                  </a:moveTo>
                  <a:cubicBezTo>
                    <a:pt x="48" y="1"/>
                    <a:pt x="0" y="11"/>
                    <a:pt x="0" y="17"/>
                  </a:cubicBezTo>
                  <a:cubicBezTo>
                    <a:pt x="0" y="49"/>
                    <a:pt x="181" y="59"/>
                    <a:pt x="491" y="155"/>
                  </a:cubicBezTo>
                  <a:cubicBezTo>
                    <a:pt x="779" y="241"/>
                    <a:pt x="1184" y="422"/>
                    <a:pt x="1525" y="731"/>
                  </a:cubicBezTo>
                  <a:cubicBezTo>
                    <a:pt x="1877" y="1030"/>
                    <a:pt x="2101" y="1403"/>
                    <a:pt x="2219" y="1702"/>
                  </a:cubicBezTo>
                  <a:cubicBezTo>
                    <a:pt x="2323" y="1972"/>
                    <a:pt x="2366" y="2172"/>
                    <a:pt x="2398" y="2172"/>
                  </a:cubicBezTo>
                  <a:cubicBezTo>
                    <a:pt x="2399" y="2172"/>
                    <a:pt x="2399" y="2172"/>
                    <a:pt x="2400" y="2172"/>
                  </a:cubicBezTo>
                  <a:cubicBezTo>
                    <a:pt x="2411" y="2172"/>
                    <a:pt x="2411" y="1969"/>
                    <a:pt x="2315" y="1659"/>
                  </a:cubicBezTo>
                  <a:cubicBezTo>
                    <a:pt x="2219" y="1350"/>
                    <a:pt x="1995" y="955"/>
                    <a:pt x="1621" y="625"/>
                  </a:cubicBezTo>
                  <a:cubicBezTo>
                    <a:pt x="1248" y="283"/>
                    <a:pt x="821" y="113"/>
                    <a:pt x="512" y="49"/>
                  </a:cubicBezTo>
                  <a:cubicBezTo>
                    <a:pt x="352" y="11"/>
                    <a:pt x="224" y="1"/>
                    <a:pt x="136" y="1"/>
                  </a:cubicBezTo>
                  <a:close/>
                </a:path>
              </a:pathLst>
            </a:custGeom>
            <a:solidFill>
              <a:srgbClr val="54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7"/>
            <p:cNvSpPr/>
            <p:nvPr/>
          </p:nvSpPr>
          <p:spPr>
            <a:xfrm>
              <a:off x="2194438" y="1740969"/>
              <a:ext cx="787808" cy="802577"/>
            </a:xfrm>
            <a:custGeom>
              <a:avLst/>
              <a:gdLst/>
              <a:ahLst/>
              <a:cxnLst/>
              <a:rect l="l" t="t" r="r" b="b"/>
              <a:pathLst>
                <a:path w="12908" h="13150" extrusionOk="0">
                  <a:moveTo>
                    <a:pt x="6294" y="1"/>
                  </a:moveTo>
                  <a:cubicBezTo>
                    <a:pt x="4876" y="1"/>
                    <a:pt x="3399" y="293"/>
                    <a:pt x="2176" y="1009"/>
                  </a:cubicBezTo>
                  <a:cubicBezTo>
                    <a:pt x="363" y="2076"/>
                    <a:pt x="0" y="4337"/>
                    <a:pt x="139" y="6258"/>
                  </a:cubicBezTo>
                  <a:cubicBezTo>
                    <a:pt x="203" y="7271"/>
                    <a:pt x="405" y="8284"/>
                    <a:pt x="693" y="9255"/>
                  </a:cubicBezTo>
                  <a:cubicBezTo>
                    <a:pt x="992" y="10205"/>
                    <a:pt x="1387" y="11154"/>
                    <a:pt x="2059" y="11901"/>
                  </a:cubicBezTo>
                  <a:cubicBezTo>
                    <a:pt x="2933" y="12889"/>
                    <a:pt x="4196" y="13149"/>
                    <a:pt x="5456" y="13149"/>
                  </a:cubicBezTo>
                  <a:cubicBezTo>
                    <a:pt x="5611" y="13149"/>
                    <a:pt x="5766" y="13145"/>
                    <a:pt x="5921" y="13138"/>
                  </a:cubicBezTo>
                  <a:cubicBezTo>
                    <a:pt x="7681" y="13063"/>
                    <a:pt x="9590" y="12690"/>
                    <a:pt x="11009" y="11549"/>
                  </a:cubicBezTo>
                  <a:cubicBezTo>
                    <a:pt x="11670" y="11015"/>
                    <a:pt x="12289" y="10215"/>
                    <a:pt x="12534" y="9404"/>
                  </a:cubicBezTo>
                  <a:cubicBezTo>
                    <a:pt x="12908" y="8178"/>
                    <a:pt x="12620" y="6951"/>
                    <a:pt x="12449" y="5724"/>
                  </a:cubicBezTo>
                  <a:cubicBezTo>
                    <a:pt x="12257" y="4444"/>
                    <a:pt x="11969" y="3196"/>
                    <a:pt x="11233" y="2097"/>
                  </a:cubicBezTo>
                  <a:cubicBezTo>
                    <a:pt x="10316" y="700"/>
                    <a:pt x="8694" y="156"/>
                    <a:pt x="7041" y="28"/>
                  </a:cubicBezTo>
                  <a:cubicBezTo>
                    <a:pt x="6795" y="10"/>
                    <a:pt x="6545" y="1"/>
                    <a:pt x="6294" y="1"/>
                  </a:cubicBezTo>
                  <a:close/>
                </a:path>
              </a:pathLst>
            </a:custGeom>
            <a:solidFill>
              <a:srgbClr val="9E7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2902118" y="1971612"/>
              <a:ext cx="239003" cy="293261"/>
            </a:xfrm>
            <a:custGeom>
              <a:avLst/>
              <a:gdLst/>
              <a:ahLst/>
              <a:cxnLst/>
              <a:rect l="l" t="t" r="r" b="b"/>
              <a:pathLst>
                <a:path w="3916" h="4805" extrusionOk="0">
                  <a:moveTo>
                    <a:pt x="845" y="0"/>
                  </a:moveTo>
                  <a:cubicBezTo>
                    <a:pt x="554" y="0"/>
                    <a:pt x="265" y="58"/>
                    <a:pt x="1" y="174"/>
                  </a:cubicBezTo>
                  <a:lnTo>
                    <a:pt x="726" y="4804"/>
                  </a:lnTo>
                  <a:cubicBezTo>
                    <a:pt x="2646" y="4505"/>
                    <a:pt x="3916" y="1935"/>
                    <a:pt x="2251" y="505"/>
                  </a:cubicBezTo>
                  <a:cubicBezTo>
                    <a:pt x="1859" y="173"/>
                    <a:pt x="1350" y="0"/>
                    <a:pt x="845" y="0"/>
                  </a:cubicBezTo>
                  <a:close/>
                </a:path>
              </a:pathLst>
            </a:custGeom>
            <a:solidFill>
              <a:srgbClr val="9E7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2976334" y="2223129"/>
              <a:ext cx="61" cy="6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1075" cap="flat" cmpd="sng">
              <a:solidFill>
                <a:srgbClr val="28455A"/>
              </a:solidFill>
              <a:prstDash val="solid"/>
              <a:miter lim="106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2910601" y="2019279"/>
              <a:ext cx="83370" cy="201346"/>
            </a:xfrm>
            <a:custGeom>
              <a:avLst/>
              <a:gdLst/>
              <a:ahLst/>
              <a:cxnLst/>
              <a:rect l="l" t="t" r="r" b="b"/>
              <a:pathLst>
                <a:path w="1366" h="3299" extrusionOk="0">
                  <a:moveTo>
                    <a:pt x="1352" y="0"/>
                  </a:moveTo>
                  <a:cubicBezTo>
                    <a:pt x="1322" y="0"/>
                    <a:pt x="1101" y="70"/>
                    <a:pt x="843" y="268"/>
                  </a:cubicBezTo>
                  <a:cubicBezTo>
                    <a:pt x="566" y="503"/>
                    <a:pt x="246" y="898"/>
                    <a:pt x="128" y="1442"/>
                  </a:cubicBezTo>
                  <a:cubicBezTo>
                    <a:pt x="0" y="1996"/>
                    <a:pt x="139" y="2498"/>
                    <a:pt x="299" y="2818"/>
                  </a:cubicBezTo>
                  <a:cubicBezTo>
                    <a:pt x="453" y="3157"/>
                    <a:pt x="618" y="3298"/>
                    <a:pt x="639" y="3298"/>
                  </a:cubicBezTo>
                  <a:cubicBezTo>
                    <a:pt x="639" y="3298"/>
                    <a:pt x="640" y="3298"/>
                    <a:pt x="640" y="3298"/>
                  </a:cubicBezTo>
                  <a:cubicBezTo>
                    <a:pt x="672" y="3287"/>
                    <a:pt x="523" y="3116"/>
                    <a:pt x="406" y="2796"/>
                  </a:cubicBezTo>
                  <a:cubicBezTo>
                    <a:pt x="267" y="2487"/>
                    <a:pt x="182" y="2007"/>
                    <a:pt x="288" y="1495"/>
                  </a:cubicBezTo>
                  <a:cubicBezTo>
                    <a:pt x="395" y="994"/>
                    <a:pt x="683" y="609"/>
                    <a:pt x="928" y="364"/>
                  </a:cubicBezTo>
                  <a:cubicBezTo>
                    <a:pt x="1174" y="129"/>
                    <a:pt x="1366" y="33"/>
                    <a:pt x="1355" y="1"/>
                  </a:cubicBezTo>
                  <a:cubicBezTo>
                    <a:pt x="1355" y="1"/>
                    <a:pt x="1354" y="0"/>
                    <a:pt x="1352" y="0"/>
                  </a:cubicBezTo>
                  <a:close/>
                </a:path>
              </a:pathLst>
            </a:custGeom>
            <a:solidFill>
              <a:srgbClr val="54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2933367" y="2075552"/>
              <a:ext cx="58042" cy="118403"/>
            </a:xfrm>
            <a:custGeom>
              <a:avLst/>
              <a:gdLst/>
              <a:ahLst/>
              <a:cxnLst/>
              <a:rect l="l" t="t" r="r" b="b"/>
              <a:pathLst>
                <a:path w="951" h="1940" extrusionOk="0">
                  <a:moveTo>
                    <a:pt x="45" y="0"/>
                  </a:moveTo>
                  <a:cubicBezTo>
                    <a:pt x="32" y="0"/>
                    <a:pt x="24" y="3"/>
                    <a:pt x="22" y="8"/>
                  </a:cubicBezTo>
                  <a:cubicBezTo>
                    <a:pt x="1" y="29"/>
                    <a:pt x="129" y="82"/>
                    <a:pt x="289" y="221"/>
                  </a:cubicBezTo>
                  <a:cubicBezTo>
                    <a:pt x="438" y="349"/>
                    <a:pt x="630" y="562"/>
                    <a:pt x="705" y="861"/>
                  </a:cubicBezTo>
                  <a:cubicBezTo>
                    <a:pt x="801" y="1149"/>
                    <a:pt x="758" y="1426"/>
                    <a:pt x="705" y="1629"/>
                  </a:cubicBezTo>
                  <a:cubicBezTo>
                    <a:pt x="630" y="1800"/>
                    <a:pt x="566" y="1928"/>
                    <a:pt x="587" y="1938"/>
                  </a:cubicBezTo>
                  <a:cubicBezTo>
                    <a:pt x="588" y="1939"/>
                    <a:pt x="590" y="1939"/>
                    <a:pt x="591" y="1939"/>
                  </a:cubicBezTo>
                  <a:cubicBezTo>
                    <a:pt x="618" y="1939"/>
                    <a:pt x="710" y="1843"/>
                    <a:pt x="801" y="1661"/>
                  </a:cubicBezTo>
                  <a:cubicBezTo>
                    <a:pt x="897" y="1458"/>
                    <a:pt x="950" y="1138"/>
                    <a:pt x="854" y="808"/>
                  </a:cubicBezTo>
                  <a:cubicBezTo>
                    <a:pt x="747" y="466"/>
                    <a:pt x="523" y="232"/>
                    <a:pt x="353" y="125"/>
                  </a:cubicBezTo>
                  <a:cubicBezTo>
                    <a:pt x="203" y="33"/>
                    <a:pt x="92" y="0"/>
                    <a:pt x="45" y="0"/>
                  </a:cubicBezTo>
                  <a:close/>
                </a:path>
              </a:pathLst>
            </a:custGeom>
            <a:solidFill>
              <a:srgbClr val="54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2553863" y="2288801"/>
              <a:ext cx="95699" cy="69272"/>
            </a:xfrm>
            <a:custGeom>
              <a:avLst/>
              <a:gdLst/>
              <a:ahLst/>
              <a:cxnLst/>
              <a:rect l="l" t="t" r="r" b="b"/>
              <a:pathLst>
                <a:path w="1568" h="1135" extrusionOk="0">
                  <a:moveTo>
                    <a:pt x="930" y="0"/>
                  </a:moveTo>
                  <a:cubicBezTo>
                    <a:pt x="785" y="0"/>
                    <a:pt x="627" y="32"/>
                    <a:pt x="480" y="119"/>
                  </a:cubicBezTo>
                  <a:cubicBezTo>
                    <a:pt x="181" y="300"/>
                    <a:pt x="53" y="599"/>
                    <a:pt x="21" y="802"/>
                  </a:cubicBezTo>
                  <a:cubicBezTo>
                    <a:pt x="1" y="1001"/>
                    <a:pt x="55" y="1135"/>
                    <a:pt x="71" y="1135"/>
                  </a:cubicBezTo>
                  <a:cubicBezTo>
                    <a:pt x="73" y="1135"/>
                    <a:pt x="73" y="1134"/>
                    <a:pt x="74" y="1133"/>
                  </a:cubicBezTo>
                  <a:cubicBezTo>
                    <a:pt x="106" y="1133"/>
                    <a:pt x="85" y="1005"/>
                    <a:pt x="128" y="812"/>
                  </a:cubicBezTo>
                  <a:cubicBezTo>
                    <a:pt x="170" y="631"/>
                    <a:pt x="298" y="386"/>
                    <a:pt x="554" y="247"/>
                  </a:cubicBezTo>
                  <a:cubicBezTo>
                    <a:pt x="701" y="158"/>
                    <a:pt x="859" y="126"/>
                    <a:pt x="1001" y="126"/>
                  </a:cubicBezTo>
                  <a:cubicBezTo>
                    <a:pt x="1097" y="126"/>
                    <a:pt x="1185" y="140"/>
                    <a:pt x="1258" y="162"/>
                  </a:cubicBezTo>
                  <a:cubicBezTo>
                    <a:pt x="1418" y="218"/>
                    <a:pt x="1520" y="283"/>
                    <a:pt x="1549" y="283"/>
                  </a:cubicBezTo>
                  <a:cubicBezTo>
                    <a:pt x="1553" y="283"/>
                    <a:pt x="1556" y="282"/>
                    <a:pt x="1557" y="279"/>
                  </a:cubicBezTo>
                  <a:cubicBezTo>
                    <a:pt x="1568" y="268"/>
                    <a:pt x="1493" y="162"/>
                    <a:pt x="1290" y="66"/>
                  </a:cubicBezTo>
                  <a:cubicBezTo>
                    <a:pt x="1196" y="29"/>
                    <a:pt x="1069" y="0"/>
                    <a:pt x="930" y="0"/>
                  </a:cubicBezTo>
                  <a:close/>
                </a:path>
              </a:pathLst>
            </a:custGeom>
            <a:solidFill>
              <a:srgbClr val="54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2482820" y="2183458"/>
              <a:ext cx="90389" cy="90084"/>
            </a:xfrm>
            <a:custGeom>
              <a:avLst/>
              <a:gdLst/>
              <a:ahLst/>
              <a:cxnLst/>
              <a:rect l="l" t="t" r="r" b="b"/>
              <a:pathLst>
                <a:path w="1481" h="1476" extrusionOk="0">
                  <a:moveTo>
                    <a:pt x="1138" y="1"/>
                  </a:moveTo>
                  <a:cubicBezTo>
                    <a:pt x="1057" y="1"/>
                    <a:pt x="918" y="15"/>
                    <a:pt x="748" y="74"/>
                  </a:cubicBezTo>
                  <a:cubicBezTo>
                    <a:pt x="609" y="128"/>
                    <a:pt x="449" y="192"/>
                    <a:pt x="289" y="330"/>
                  </a:cubicBezTo>
                  <a:cubicBezTo>
                    <a:pt x="214" y="394"/>
                    <a:pt x="129" y="458"/>
                    <a:pt x="75" y="565"/>
                  </a:cubicBezTo>
                  <a:cubicBezTo>
                    <a:pt x="22" y="672"/>
                    <a:pt x="1" y="810"/>
                    <a:pt x="22" y="928"/>
                  </a:cubicBezTo>
                  <a:cubicBezTo>
                    <a:pt x="75" y="1184"/>
                    <a:pt x="289" y="1344"/>
                    <a:pt x="481" y="1408"/>
                  </a:cubicBezTo>
                  <a:cubicBezTo>
                    <a:pt x="684" y="1472"/>
                    <a:pt x="854" y="1472"/>
                    <a:pt x="1004" y="1472"/>
                  </a:cubicBezTo>
                  <a:cubicBezTo>
                    <a:pt x="1040" y="1474"/>
                    <a:pt x="1075" y="1476"/>
                    <a:pt x="1108" y="1476"/>
                  </a:cubicBezTo>
                  <a:cubicBezTo>
                    <a:pt x="1344" y="1476"/>
                    <a:pt x="1481" y="1416"/>
                    <a:pt x="1462" y="1397"/>
                  </a:cubicBezTo>
                  <a:cubicBezTo>
                    <a:pt x="1462" y="1386"/>
                    <a:pt x="1439" y="1382"/>
                    <a:pt x="1397" y="1382"/>
                  </a:cubicBezTo>
                  <a:cubicBezTo>
                    <a:pt x="1340" y="1382"/>
                    <a:pt x="1246" y="1389"/>
                    <a:pt x="1125" y="1389"/>
                  </a:cubicBezTo>
                  <a:cubicBezTo>
                    <a:pt x="1087" y="1389"/>
                    <a:pt x="1047" y="1388"/>
                    <a:pt x="1004" y="1386"/>
                  </a:cubicBezTo>
                  <a:cubicBezTo>
                    <a:pt x="865" y="1365"/>
                    <a:pt x="694" y="1354"/>
                    <a:pt x="534" y="1290"/>
                  </a:cubicBezTo>
                  <a:cubicBezTo>
                    <a:pt x="449" y="1258"/>
                    <a:pt x="374" y="1205"/>
                    <a:pt x="310" y="1141"/>
                  </a:cubicBezTo>
                  <a:cubicBezTo>
                    <a:pt x="235" y="1077"/>
                    <a:pt x="182" y="992"/>
                    <a:pt x="171" y="906"/>
                  </a:cubicBezTo>
                  <a:cubicBezTo>
                    <a:pt x="118" y="714"/>
                    <a:pt x="235" y="554"/>
                    <a:pt x="374" y="437"/>
                  </a:cubicBezTo>
                  <a:cubicBezTo>
                    <a:pt x="502" y="320"/>
                    <a:pt x="652" y="234"/>
                    <a:pt x="790" y="181"/>
                  </a:cubicBezTo>
                  <a:cubicBezTo>
                    <a:pt x="1036" y="64"/>
                    <a:pt x="1217" y="32"/>
                    <a:pt x="1217" y="10"/>
                  </a:cubicBezTo>
                  <a:cubicBezTo>
                    <a:pt x="1217" y="6"/>
                    <a:pt x="1189" y="1"/>
                    <a:pt x="1138" y="1"/>
                  </a:cubicBezTo>
                  <a:close/>
                </a:path>
              </a:pathLst>
            </a:custGeom>
            <a:solidFill>
              <a:srgbClr val="54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2577238" y="2236496"/>
              <a:ext cx="19591" cy="21117"/>
            </a:xfrm>
            <a:custGeom>
              <a:avLst/>
              <a:gdLst/>
              <a:ahLst/>
              <a:cxnLst/>
              <a:rect l="l" t="t" r="r" b="b"/>
              <a:pathLst>
                <a:path w="321" h="346" extrusionOk="0">
                  <a:moveTo>
                    <a:pt x="257" y="1"/>
                  </a:moveTo>
                  <a:cubicBezTo>
                    <a:pt x="213" y="1"/>
                    <a:pt x="151" y="50"/>
                    <a:pt x="97" y="123"/>
                  </a:cubicBezTo>
                  <a:cubicBezTo>
                    <a:pt x="22" y="219"/>
                    <a:pt x="1" y="315"/>
                    <a:pt x="22" y="336"/>
                  </a:cubicBezTo>
                  <a:cubicBezTo>
                    <a:pt x="30" y="342"/>
                    <a:pt x="40" y="345"/>
                    <a:pt x="52" y="345"/>
                  </a:cubicBezTo>
                  <a:cubicBezTo>
                    <a:pt x="97" y="345"/>
                    <a:pt x="163" y="296"/>
                    <a:pt x="214" y="219"/>
                  </a:cubicBezTo>
                  <a:cubicBezTo>
                    <a:pt x="289" y="123"/>
                    <a:pt x="321" y="37"/>
                    <a:pt x="278" y="5"/>
                  </a:cubicBezTo>
                  <a:cubicBezTo>
                    <a:pt x="272" y="2"/>
                    <a:pt x="264" y="1"/>
                    <a:pt x="257" y="1"/>
                  </a:cubicBezTo>
                  <a:close/>
                </a:path>
              </a:pathLst>
            </a:custGeom>
            <a:solidFill>
              <a:srgbClr val="54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2366308" y="2163622"/>
              <a:ext cx="58652" cy="89779"/>
            </a:xfrm>
            <a:custGeom>
              <a:avLst/>
              <a:gdLst/>
              <a:ahLst/>
              <a:cxnLst/>
              <a:rect l="l" t="t" r="r" b="b"/>
              <a:pathLst>
                <a:path w="961" h="1471" extrusionOk="0">
                  <a:moveTo>
                    <a:pt x="394" y="1"/>
                  </a:moveTo>
                  <a:cubicBezTo>
                    <a:pt x="380" y="1"/>
                    <a:pt x="366" y="2"/>
                    <a:pt x="352" y="5"/>
                  </a:cubicBezTo>
                  <a:cubicBezTo>
                    <a:pt x="118" y="37"/>
                    <a:pt x="0" y="399"/>
                    <a:pt x="86" y="805"/>
                  </a:cubicBezTo>
                  <a:cubicBezTo>
                    <a:pt x="156" y="1184"/>
                    <a:pt x="375" y="1470"/>
                    <a:pt x="578" y="1470"/>
                  </a:cubicBezTo>
                  <a:cubicBezTo>
                    <a:pt x="592" y="1470"/>
                    <a:pt x="605" y="1469"/>
                    <a:pt x="619" y="1466"/>
                  </a:cubicBezTo>
                  <a:cubicBezTo>
                    <a:pt x="843" y="1423"/>
                    <a:pt x="960" y="1071"/>
                    <a:pt x="886" y="666"/>
                  </a:cubicBezTo>
                  <a:cubicBezTo>
                    <a:pt x="816" y="296"/>
                    <a:pt x="605" y="1"/>
                    <a:pt x="394" y="1"/>
                  </a:cubicBezTo>
                  <a:close/>
                </a:path>
              </a:pathLst>
            </a:custGeom>
            <a:solidFill>
              <a:srgbClr val="54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2668422" y="2101857"/>
              <a:ext cx="58652" cy="89657"/>
            </a:xfrm>
            <a:custGeom>
              <a:avLst/>
              <a:gdLst/>
              <a:ahLst/>
              <a:cxnLst/>
              <a:rect l="l" t="t" r="r" b="b"/>
              <a:pathLst>
                <a:path w="961" h="1469" extrusionOk="0">
                  <a:moveTo>
                    <a:pt x="373" y="1"/>
                  </a:moveTo>
                  <a:cubicBezTo>
                    <a:pt x="362" y="1"/>
                    <a:pt x="352" y="2"/>
                    <a:pt x="341" y="3"/>
                  </a:cubicBezTo>
                  <a:cubicBezTo>
                    <a:pt x="117" y="35"/>
                    <a:pt x="0" y="398"/>
                    <a:pt x="75" y="803"/>
                  </a:cubicBezTo>
                  <a:cubicBezTo>
                    <a:pt x="155" y="1183"/>
                    <a:pt x="365" y="1469"/>
                    <a:pt x="567" y="1469"/>
                  </a:cubicBezTo>
                  <a:cubicBezTo>
                    <a:pt x="581" y="1469"/>
                    <a:pt x="594" y="1467"/>
                    <a:pt x="608" y="1465"/>
                  </a:cubicBezTo>
                  <a:cubicBezTo>
                    <a:pt x="843" y="1422"/>
                    <a:pt x="960" y="1070"/>
                    <a:pt x="875" y="665"/>
                  </a:cubicBezTo>
                  <a:cubicBezTo>
                    <a:pt x="804" y="289"/>
                    <a:pt x="578" y="1"/>
                    <a:pt x="373" y="1"/>
                  </a:cubicBezTo>
                  <a:close/>
                </a:path>
              </a:pathLst>
            </a:custGeom>
            <a:solidFill>
              <a:srgbClr val="54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2301185" y="2003472"/>
              <a:ext cx="128962" cy="108638"/>
            </a:xfrm>
            <a:custGeom>
              <a:avLst/>
              <a:gdLst/>
              <a:ahLst/>
              <a:cxnLst/>
              <a:rect l="l" t="t" r="r" b="b"/>
              <a:pathLst>
                <a:path w="2113" h="1780" extrusionOk="0">
                  <a:moveTo>
                    <a:pt x="1711" y="0"/>
                  </a:moveTo>
                  <a:cubicBezTo>
                    <a:pt x="1462" y="0"/>
                    <a:pt x="1079" y="197"/>
                    <a:pt x="726" y="527"/>
                  </a:cubicBezTo>
                  <a:cubicBezTo>
                    <a:pt x="246" y="986"/>
                    <a:pt x="1" y="1509"/>
                    <a:pt x="193" y="1701"/>
                  </a:cubicBezTo>
                  <a:cubicBezTo>
                    <a:pt x="240" y="1754"/>
                    <a:pt x="313" y="1779"/>
                    <a:pt x="402" y="1779"/>
                  </a:cubicBezTo>
                  <a:cubicBezTo>
                    <a:pt x="652" y="1779"/>
                    <a:pt x="1034" y="1582"/>
                    <a:pt x="1387" y="1253"/>
                  </a:cubicBezTo>
                  <a:cubicBezTo>
                    <a:pt x="1867" y="794"/>
                    <a:pt x="2113" y="282"/>
                    <a:pt x="1921" y="79"/>
                  </a:cubicBezTo>
                  <a:cubicBezTo>
                    <a:pt x="1873" y="26"/>
                    <a:pt x="1801" y="0"/>
                    <a:pt x="1711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2597440" y="1958979"/>
              <a:ext cx="148492" cy="76535"/>
            </a:xfrm>
            <a:custGeom>
              <a:avLst/>
              <a:gdLst/>
              <a:ahLst/>
              <a:cxnLst/>
              <a:rect l="l" t="t" r="r" b="b"/>
              <a:pathLst>
                <a:path w="2433" h="1254" extrusionOk="0">
                  <a:moveTo>
                    <a:pt x="609" y="0"/>
                  </a:moveTo>
                  <a:cubicBezTo>
                    <a:pt x="349" y="0"/>
                    <a:pt x="159" y="73"/>
                    <a:pt x="107" y="211"/>
                  </a:cubicBezTo>
                  <a:cubicBezTo>
                    <a:pt x="0" y="456"/>
                    <a:pt x="427" y="861"/>
                    <a:pt x="1046" y="1085"/>
                  </a:cubicBezTo>
                  <a:cubicBezTo>
                    <a:pt x="1332" y="1199"/>
                    <a:pt x="1609" y="1253"/>
                    <a:pt x="1834" y="1253"/>
                  </a:cubicBezTo>
                  <a:cubicBezTo>
                    <a:pt x="2095" y="1253"/>
                    <a:pt x="2285" y="1180"/>
                    <a:pt x="2336" y="1043"/>
                  </a:cubicBezTo>
                  <a:cubicBezTo>
                    <a:pt x="2432" y="797"/>
                    <a:pt x="2016" y="392"/>
                    <a:pt x="1398" y="168"/>
                  </a:cubicBezTo>
                  <a:cubicBezTo>
                    <a:pt x="1111" y="54"/>
                    <a:pt x="834" y="0"/>
                    <a:pt x="609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2311622" y="1653752"/>
              <a:ext cx="613987" cy="382308"/>
            </a:xfrm>
            <a:custGeom>
              <a:avLst/>
              <a:gdLst/>
              <a:ahLst/>
              <a:cxnLst/>
              <a:rect l="l" t="t" r="r" b="b"/>
              <a:pathLst>
                <a:path w="10060" h="6264" extrusionOk="0">
                  <a:moveTo>
                    <a:pt x="2661" y="1"/>
                  </a:moveTo>
                  <a:cubicBezTo>
                    <a:pt x="2004" y="1"/>
                    <a:pt x="1430" y="518"/>
                    <a:pt x="1056" y="1073"/>
                  </a:cubicBezTo>
                  <a:lnTo>
                    <a:pt x="0" y="2673"/>
                  </a:lnTo>
                  <a:cubicBezTo>
                    <a:pt x="320" y="3558"/>
                    <a:pt x="896" y="4369"/>
                    <a:pt x="1739" y="4764"/>
                  </a:cubicBezTo>
                  <a:cubicBezTo>
                    <a:pt x="2049" y="4913"/>
                    <a:pt x="2394" y="4988"/>
                    <a:pt x="2737" y="4988"/>
                  </a:cubicBezTo>
                  <a:cubicBezTo>
                    <a:pt x="3328" y="4988"/>
                    <a:pt x="3911" y="4764"/>
                    <a:pt x="4289" y="4305"/>
                  </a:cubicBezTo>
                  <a:cubicBezTo>
                    <a:pt x="4523" y="4870"/>
                    <a:pt x="5046" y="5329"/>
                    <a:pt x="5643" y="5489"/>
                  </a:cubicBezTo>
                  <a:cubicBezTo>
                    <a:pt x="5795" y="5527"/>
                    <a:pt x="5953" y="5546"/>
                    <a:pt x="6112" y="5546"/>
                  </a:cubicBezTo>
                  <a:cubicBezTo>
                    <a:pt x="6575" y="5546"/>
                    <a:pt x="7046" y="5386"/>
                    <a:pt x="7403" y="5084"/>
                  </a:cubicBezTo>
                  <a:cubicBezTo>
                    <a:pt x="7553" y="5436"/>
                    <a:pt x="7766" y="5756"/>
                    <a:pt x="8054" y="5980"/>
                  </a:cubicBezTo>
                  <a:cubicBezTo>
                    <a:pt x="8280" y="6149"/>
                    <a:pt x="8560" y="6263"/>
                    <a:pt x="8840" y="6263"/>
                  </a:cubicBezTo>
                  <a:cubicBezTo>
                    <a:pt x="8931" y="6263"/>
                    <a:pt x="9021" y="6251"/>
                    <a:pt x="9110" y="6225"/>
                  </a:cubicBezTo>
                  <a:cubicBezTo>
                    <a:pt x="9558" y="6097"/>
                    <a:pt x="9878" y="5660"/>
                    <a:pt x="9964" y="5190"/>
                  </a:cubicBezTo>
                  <a:cubicBezTo>
                    <a:pt x="10060" y="4732"/>
                    <a:pt x="9932" y="4262"/>
                    <a:pt x="9772" y="3825"/>
                  </a:cubicBezTo>
                  <a:cubicBezTo>
                    <a:pt x="9484" y="3046"/>
                    <a:pt x="9004" y="2342"/>
                    <a:pt x="8385" y="1766"/>
                  </a:cubicBezTo>
                  <a:cubicBezTo>
                    <a:pt x="8161" y="1553"/>
                    <a:pt x="7894" y="1350"/>
                    <a:pt x="7574" y="1339"/>
                  </a:cubicBezTo>
                  <a:cubicBezTo>
                    <a:pt x="7562" y="1339"/>
                    <a:pt x="7550" y="1339"/>
                    <a:pt x="7539" y="1339"/>
                  </a:cubicBezTo>
                  <a:cubicBezTo>
                    <a:pt x="7275" y="1339"/>
                    <a:pt x="7029" y="1450"/>
                    <a:pt x="6774" y="1531"/>
                  </a:cubicBezTo>
                  <a:cubicBezTo>
                    <a:pt x="6584" y="1582"/>
                    <a:pt x="6391" y="1605"/>
                    <a:pt x="6198" y="1605"/>
                  </a:cubicBezTo>
                  <a:cubicBezTo>
                    <a:pt x="5534" y="1605"/>
                    <a:pt x="4868" y="1328"/>
                    <a:pt x="4331" y="923"/>
                  </a:cubicBezTo>
                  <a:cubicBezTo>
                    <a:pt x="3841" y="571"/>
                    <a:pt x="3392" y="70"/>
                    <a:pt x="2774" y="6"/>
                  </a:cubicBezTo>
                  <a:cubicBezTo>
                    <a:pt x="2736" y="3"/>
                    <a:pt x="2698" y="1"/>
                    <a:pt x="2661" y="1"/>
                  </a:cubicBezTo>
                  <a:close/>
                </a:path>
              </a:pathLst>
            </a:custGeom>
            <a:solidFill>
              <a:srgbClr val="72414D">
                <a:alpha val="3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2376073" y="2311688"/>
              <a:ext cx="41075" cy="75558"/>
            </a:xfrm>
            <a:custGeom>
              <a:avLst/>
              <a:gdLst/>
              <a:ahLst/>
              <a:cxnLst/>
              <a:rect l="l" t="t" r="r" b="b"/>
              <a:pathLst>
                <a:path w="673" h="1238" extrusionOk="0">
                  <a:moveTo>
                    <a:pt x="331" y="0"/>
                  </a:moveTo>
                  <a:cubicBezTo>
                    <a:pt x="171" y="117"/>
                    <a:pt x="0" y="619"/>
                    <a:pt x="0" y="843"/>
                  </a:cubicBezTo>
                  <a:cubicBezTo>
                    <a:pt x="0" y="1067"/>
                    <a:pt x="150" y="1227"/>
                    <a:pt x="331" y="1238"/>
                  </a:cubicBezTo>
                  <a:cubicBezTo>
                    <a:pt x="523" y="1238"/>
                    <a:pt x="672" y="1056"/>
                    <a:pt x="672" y="843"/>
                  </a:cubicBezTo>
                  <a:cubicBezTo>
                    <a:pt x="672" y="630"/>
                    <a:pt x="512" y="107"/>
                    <a:pt x="331" y="0"/>
                  </a:cubicBezTo>
                  <a:close/>
                </a:path>
              </a:pathLst>
            </a:custGeom>
            <a:solidFill>
              <a:srgbClr val="98C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2441196" y="2367656"/>
              <a:ext cx="34544" cy="64511"/>
            </a:xfrm>
            <a:custGeom>
              <a:avLst/>
              <a:gdLst/>
              <a:ahLst/>
              <a:cxnLst/>
              <a:rect l="l" t="t" r="r" b="b"/>
              <a:pathLst>
                <a:path w="566" h="1057" extrusionOk="0">
                  <a:moveTo>
                    <a:pt x="277" y="1"/>
                  </a:moveTo>
                  <a:cubicBezTo>
                    <a:pt x="149" y="97"/>
                    <a:pt x="0" y="534"/>
                    <a:pt x="0" y="715"/>
                  </a:cubicBezTo>
                  <a:cubicBezTo>
                    <a:pt x="0" y="886"/>
                    <a:pt x="117" y="1046"/>
                    <a:pt x="277" y="1057"/>
                  </a:cubicBezTo>
                  <a:cubicBezTo>
                    <a:pt x="437" y="1057"/>
                    <a:pt x="565" y="897"/>
                    <a:pt x="565" y="715"/>
                  </a:cubicBezTo>
                  <a:cubicBezTo>
                    <a:pt x="565" y="523"/>
                    <a:pt x="427" y="97"/>
                    <a:pt x="277" y="1"/>
                  </a:cubicBezTo>
                  <a:close/>
                </a:path>
              </a:pathLst>
            </a:custGeom>
            <a:solidFill>
              <a:srgbClr val="98C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2305092" y="1631292"/>
              <a:ext cx="666109" cy="385847"/>
            </a:xfrm>
            <a:custGeom>
              <a:avLst/>
              <a:gdLst/>
              <a:ahLst/>
              <a:cxnLst/>
              <a:rect l="l" t="t" r="r" b="b"/>
              <a:pathLst>
                <a:path w="10914" h="6322" extrusionOk="0">
                  <a:moveTo>
                    <a:pt x="2870" y="1"/>
                  </a:moveTo>
                  <a:lnTo>
                    <a:pt x="1" y="1590"/>
                  </a:lnTo>
                  <a:cubicBezTo>
                    <a:pt x="97" y="2646"/>
                    <a:pt x="726" y="3628"/>
                    <a:pt x="1643" y="4150"/>
                  </a:cubicBezTo>
                  <a:cubicBezTo>
                    <a:pt x="2012" y="4358"/>
                    <a:pt x="2436" y="4493"/>
                    <a:pt x="2855" y="4493"/>
                  </a:cubicBezTo>
                  <a:cubicBezTo>
                    <a:pt x="3018" y="4493"/>
                    <a:pt x="3181" y="4472"/>
                    <a:pt x="3339" y="4428"/>
                  </a:cubicBezTo>
                  <a:cubicBezTo>
                    <a:pt x="3894" y="4268"/>
                    <a:pt x="4374" y="3734"/>
                    <a:pt x="4364" y="3148"/>
                  </a:cubicBezTo>
                  <a:lnTo>
                    <a:pt x="4364" y="3148"/>
                  </a:lnTo>
                  <a:cubicBezTo>
                    <a:pt x="4566" y="3734"/>
                    <a:pt x="4961" y="4257"/>
                    <a:pt x="5484" y="4598"/>
                  </a:cubicBezTo>
                  <a:cubicBezTo>
                    <a:pt x="5815" y="4827"/>
                    <a:pt x="6213" y="4982"/>
                    <a:pt x="6604" y="4982"/>
                  </a:cubicBezTo>
                  <a:cubicBezTo>
                    <a:pt x="6704" y="4982"/>
                    <a:pt x="6804" y="4972"/>
                    <a:pt x="6902" y="4950"/>
                  </a:cubicBezTo>
                  <a:cubicBezTo>
                    <a:pt x="7393" y="4844"/>
                    <a:pt x="7820" y="4428"/>
                    <a:pt x="7841" y="3937"/>
                  </a:cubicBezTo>
                  <a:cubicBezTo>
                    <a:pt x="7948" y="4406"/>
                    <a:pt x="8044" y="4886"/>
                    <a:pt x="8268" y="5313"/>
                  </a:cubicBezTo>
                  <a:cubicBezTo>
                    <a:pt x="8503" y="5740"/>
                    <a:pt x="8844" y="6124"/>
                    <a:pt x="9313" y="6273"/>
                  </a:cubicBezTo>
                  <a:cubicBezTo>
                    <a:pt x="9418" y="6303"/>
                    <a:pt x="9530" y="6321"/>
                    <a:pt x="9641" y="6321"/>
                  </a:cubicBezTo>
                  <a:cubicBezTo>
                    <a:pt x="9768" y="6321"/>
                    <a:pt x="9893" y="6298"/>
                    <a:pt x="10007" y="6241"/>
                  </a:cubicBezTo>
                  <a:cubicBezTo>
                    <a:pt x="10327" y="6081"/>
                    <a:pt x="10487" y="5708"/>
                    <a:pt x="10551" y="5345"/>
                  </a:cubicBezTo>
                  <a:cubicBezTo>
                    <a:pt x="10913" y="3606"/>
                    <a:pt x="9900" y="1686"/>
                    <a:pt x="8257" y="993"/>
                  </a:cubicBezTo>
                  <a:cubicBezTo>
                    <a:pt x="7766" y="779"/>
                    <a:pt x="7233" y="673"/>
                    <a:pt x="6710" y="577"/>
                  </a:cubicBezTo>
                  <a:cubicBezTo>
                    <a:pt x="5430" y="353"/>
                    <a:pt x="4150" y="150"/>
                    <a:pt x="2870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2919085" y="2019706"/>
              <a:ext cx="132868" cy="204154"/>
            </a:xfrm>
            <a:custGeom>
              <a:avLst/>
              <a:gdLst/>
              <a:ahLst/>
              <a:cxnLst/>
              <a:rect l="l" t="t" r="r" b="b"/>
              <a:pathLst>
                <a:path w="2177" h="3345" extrusionOk="0">
                  <a:moveTo>
                    <a:pt x="1267" y="1"/>
                  </a:moveTo>
                  <a:cubicBezTo>
                    <a:pt x="1127" y="1"/>
                    <a:pt x="986" y="49"/>
                    <a:pt x="864" y="122"/>
                  </a:cubicBezTo>
                  <a:cubicBezTo>
                    <a:pt x="341" y="410"/>
                    <a:pt x="53" y="1008"/>
                    <a:pt x="21" y="1616"/>
                  </a:cubicBezTo>
                  <a:cubicBezTo>
                    <a:pt x="0" y="2203"/>
                    <a:pt x="96" y="2917"/>
                    <a:pt x="555" y="3323"/>
                  </a:cubicBezTo>
                  <a:cubicBezTo>
                    <a:pt x="587" y="3333"/>
                    <a:pt x="597" y="3344"/>
                    <a:pt x="629" y="3344"/>
                  </a:cubicBezTo>
                  <a:cubicBezTo>
                    <a:pt x="651" y="3344"/>
                    <a:pt x="672" y="3333"/>
                    <a:pt x="693" y="3323"/>
                  </a:cubicBezTo>
                  <a:cubicBezTo>
                    <a:pt x="1109" y="3003"/>
                    <a:pt x="1717" y="2555"/>
                    <a:pt x="1909" y="2053"/>
                  </a:cubicBezTo>
                  <a:lnTo>
                    <a:pt x="1909" y="2043"/>
                  </a:lnTo>
                  <a:cubicBezTo>
                    <a:pt x="2101" y="1520"/>
                    <a:pt x="2176" y="869"/>
                    <a:pt x="1856" y="368"/>
                  </a:cubicBezTo>
                  <a:cubicBezTo>
                    <a:pt x="1749" y="197"/>
                    <a:pt x="1600" y="48"/>
                    <a:pt x="1397" y="16"/>
                  </a:cubicBezTo>
                  <a:cubicBezTo>
                    <a:pt x="1354" y="6"/>
                    <a:pt x="1311" y="1"/>
                    <a:pt x="1267" y="1"/>
                  </a:cubicBezTo>
                  <a:close/>
                </a:path>
              </a:pathLst>
            </a:custGeom>
            <a:solidFill>
              <a:srgbClr val="72414D">
                <a:alpha val="3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7"/>
            <p:cNvSpPr/>
            <p:nvPr/>
          </p:nvSpPr>
          <p:spPr>
            <a:xfrm>
              <a:off x="2906695" y="2525853"/>
              <a:ext cx="512429" cy="585363"/>
            </a:xfrm>
            <a:custGeom>
              <a:avLst/>
              <a:gdLst/>
              <a:ahLst/>
              <a:cxnLst/>
              <a:rect l="l" t="t" r="r" b="b"/>
              <a:pathLst>
                <a:path w="8396" h="9591" extrusionOk="0">
                  <a:moveTo>
                    <a:pt x="2953" y="0"/>
                  </a:moveTo>
                  <a:cubicBezTo>
                    <a:pt x="2543" y="0"/>
                    <a:pt x="2123" y="80"/>
                    <a:pt x="1696" y="257"/>
                  </a:cubicBezTo>
                  <a:cubicBezTo>
                    <a:pt x="800" y="609"/>
                    <a:pt x="331" y="1782"/>
                    <a:pt x="171" y="2678"/>
                  </a:cubicBezTo>
                  <a:cubicBezTo>
                    <a:pt x="0" y="3670"/>
                    <a:pt x="171" y="5516"/>
                    <a:pt x="331" y="6508"/>
                  </a:cubicBezTo>
                  <a:cubicBezTo>
                    <a:pt x="480" y="7532"/>
                    <a:pt x="694" y="8556"/>
                    <a:pt x="950" y="9591"/>
                  </a:cubicBezTo>
                  <a:cubicBezTo>
                    <a:pt x="2411" y="9292"/>
                    <a:pt x="3883" y="9004"/>
                    <a:pt x="5313" y="8524"/>
                  </a:cubicBezTo>
                  <a:cubicBezTo>
                    <a:pt x="6401" y="8151"/>
                    <a:pt x="7510" y="7671"/>
                    <a:pt x="8396" y="6935"/>
                  </a:cubicBezTo>
                  <a:cubicBezTo>
                    <a:pt x="7980" y="5654"/>
                    <a:pt x="7553" y="3510"/>
                    <a:pt x="6764" y="2401"/>
                  </a:cubicBezTo>
                  <a:cubicBezTo>
                    <a:pt x="5809" y="1069"/>
                    <a:pt x="4453" y="0"/>
                    <a:pt x="2953" y="0"/>
                  </a:cubicBezTo>
                  <a:close/>
                </a:path>
              </a:pathLst>
            </a:custGeom>
            <a:solidFill>
              <a:srgbClr val="98C4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7"/>
            <p:cNvSpPr/>
            <p:nvPr/>
          </p:nvSpPr>
          <p:spPr>
            <a:xfrm>
              <a:off x="2900836" y="2521886"/>
              <a:ext cx="164116" cy="587377"/>
            </a:xfrm>
            <a:custGeom>
              <a:avLst/>
              <a:gdLst/>
              <a:ahLst/>
              <a:cxnLst/>
              <a:rect l="l" t="t" r="r" b="b"/>
              <a:pathLst>
                <a:path w="2689" h="9624" extrusionOk="0">
                  <a:moveTo>
                    <a:pt x="2651" y="1"/>
                  </a:moveTo>
                  <a:cubicBezTo>
                    <a:pt x="2604" y="1"/>
                    <a:pt x="2463" y="39"/>
                    <a:pt x="2262" y="119"/>
                  </a:cubicBezTo>
                  <a:cubicBezTo>
                    <a:pt x="1995" y="226"/>
                    <a:pt x="1622" y="439"/>
                    <a:pt x="1259" y="812"/>
                  </a:cubicBezTo>
                  <a:cubicBezTo>
                    <a:pt x="896" y="1186"/>
                    <a:pt x="566" y="1719"/>
                    <a:pt x="352" y="2370"/>
                  </a:cubicBezTo>
                  <a:cubicBezTo>
                    <a:pt x="139" y="3021"/>
                    <a:pt x="32" y="3767"/>
                    <a:pt x="22" y="4546"/>
                  </a:cubicBezTo>
                  <a:cubicBezTo>
                    <a:pt x="0" y="5325"/>
                    <a:pt x="96" y="6061"/>
                    <a:pt x="246" y="6733"/>
                  </a:cubicBezTo>
                  <a:cubicBezTo>
                    <a:pt x="395" y="7384"/>
                    <a:pt x="598" y="7960"/>
                    <a:pt x="800" y="8418"/>
                  </a:cubicBezTo>
                  <a:cubicBezTo>
                    <a:pt x="1003" y="8888"/>
                    <a:pt x="1206" y="9250"/>
                    <a:pt x="1334" y="9506"/>
                  </a:cubicBezTo>
                  <a:cubicBezTo>
                    <a:pt x="1366" y="9549"/>
                    <a:pt x="1387" y="9581"/>
                    <a:pt x="1398" y="9624"/>
                  </a:cubicBezTo>
                  <a:cubicBezTo>
                    <a:pt x="1430" y="9624"/>
                    <a:pt x="1451" y="9624"/>
                    <a:pt x="1483" y="9613"/>
                  </a:cubicBezTo>
                  <a:cubicBezTo>
                    <a:pt x="1366" y="9357"/>
                    <a:pt x="1174" y="8930"/>
                    <a:pt x="950" y="8354"/>
                  </a:cubicBezTo>
                  <a:cubicBezTo>
                    <a:pt x="587" y="7426"/>
                    <a:pt x="203" y="6061"/>
                    <a:pt x="246" y="4546"/>
                  </a:cubicBezTo>
                  <a:cubicBezTo>
                    <a:pt x="256" y="3778"/>
                    <a:pt x="352" y="3053"/>
                    <a:pt x="555" y="2434"/>
                  </a:cubicBezTo>
                  <a:cubicBezTo>
                    <a:pt x="736" y="1805"/>
                    <a:pt x="1046" y="1292"/>
                    <a:pt x="1376" y="930"/>
                  </a:cubicBezTo>
                  <a:cubicBezTo>
                    <a:pt x="1707" y="556"/>
                    <a:pt x="2038" y="332"/>
                    <a:pt x="2283" y="204"/>
                  </a:cubicBezTo>
                  <a:cubicBezTo>
                    <a:pt x="2539" y="76"/>
                    <a:pt x="2689" y="34"/>
                    <a:pt x="2667" y="12"/>
                  </a:cubicBezTo>
                  <a:cubicBezTo>
                    <a:pt x="2672" y="5"/>
                    <a:pt x="2667" y="1"/>
                    <a:pt x="2651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2952287" y="2872216"/>
              <a:ext cx="447979" cy="175896"/>
            </a:xfrm>
            <a:custGeom>
              <a:avLst/>
              <a:gdLst/>
              <a:ahLst/>
              <a:cxnLst/>
              <a:rect l="l" t="t" r="r" b="b"/>
              <a:pathLst>
                <a:path w="7340" h="2882" extrusionOk="0">
                  <a:moveTo>
                    <a:pt x="7286" y="1"/>
                  </a:moveTo>
                  <a:cubicBezTo>
                    <a:pt x="6465" y="502"/>
                    <a:pt x="5504" y="993"/>
                    <a:pt x="4459" y="1420"/>
                  </a:cubicBezTo>
                  <a:cubicBezTo>
                    <a:pt x="2816" y="2070"/>
                    <a:pt x="1237" y="2476"/>
                    <a:pt x="0" y="2710"/>
                  </a:cubicBezTo>
                  <a:cubicBezTo>
                    <a:pt x="32" y="2764"/>
                    <a:pt x="53" y="2817"/>
                    <a:pt x="64" y="2881"/>
                  </a:cubicBezTo>
                  <a:cubicBezTo>
                    <a:pt x="1312" y="2668"/>
                    <a:pt x="2891" y="2294"/>
                    <a:pt x="4534" y="1644"/>
                  </a:cubicBezTo>
                  <a:cubicBezTo>
                    <a:pt x="5579" y="1228"/>
                    <a:pt x="6518" y="737"/>
                    <a:pt x="7339" y="235"/>
                  </a:cubicBezTo>
                  <a:cubicBezTo>
                    <a:pt x="7318" y="139"/>
                    <a:pt x="7307" y="75"/>
                    <a:pt x="7286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2355871" y="3253123"/>
              <a:ext cx="573034" cy="343735"/>
            </a:xfrm>
            <a:custGeom>
              <a:avLst/>
              <a:gdLst/>
              <a:ahLst/>
              <a:cxnLst/>
              <a:rect l="l" t="t" r="r" b="b"/>
              <a:pathLst>
                <a:path w="9389" h="5632" extrusionOk="0">
                  <a:moveTo>
                    <a:pt x="6369" y="0"/>
                  </a:moveTo>
                  <a:cubicBezTo>
                    <a:pt x="5932" y="160"/>
                    <a:pt x="5398" y="480"/>
                    <a:pt x="4918" y="502"/>
                  </a:cubicBezTo>
                  <a:cubicBezTo>
                    <a:pt x="4556" y="502"/>
                    <a:pt x="4129" y="427"/>
                    <a:pt x="3777" y="395"/>
                  </a:cubicBezTo>
                  <a:cubicBezTo>
                    <a:pt x="3521" y="352"/>
                    <a:pt x="3265" y="288"/>
                    <a:pt x="3009" y="214"/>
                  </a:cubicBezTo>
                  <a:cubicBezTo>
                    <a:pt x="2907" y="193"/>
                    <a:pt x="2540" y="56"/>
                    <a:pt x="2276" y="56"/>
                  </a:cubicBezTo>
                  <a:cubicBezTo>
                    <a:pt x="2127" y="56"/>
                    <a:pt x="2011" y="100"/>
                    <a:pt x="1995" y="235"/>
                  </a:cubicBezTo>
                  <a:cubicBezTo>
                    <a:pt x="1985" y="288"/>
                    <a:pt x="2027" y="352"/>
                    <a:pt x="2070" y="395"/>
                  </a:cubicBezTo>
                  <a:cubicBezTo>
                    <a:pt x="2443" y="854"/>
                    <a:pt x="3094" y="1195"/>
                    <a:pt x="3649" y="1323"/>
                  </a:cubicBezTo>
                  <a:cubicBezTo>
                    <a:pt x="3297" y="1547"/>
                    <a:pt x="2870" y="1632"/>
                    <a:pt x="2454" y="1675"/>
                  </a:cubicBezTo>
                  <a:cubicBezTo>
                    <a:pt x="1995" y="1707"/>
                    <a:pt x="1537" y="1696"/>
                    <a:pt x="1078" y="1728"/>
                  </a:cubicBezTo>
                  <a:cubicBezTo>
                    <a:pt x="875" y="1739"/>
                    <a:pt x="662" y="1750"/>
                    <a:pt x="523" y="1888"/>
                  </a:cubicBezTo>
                  <a:cubicBezTo>
                    <a:pt x="481" y="1920"/>
                    <a:pt x="438" y="1974"/>
                    <a:pt x="438" y="2048"/>
                  </a:cubicBezTo>
                  <a:cubicBezTo>
                    <a:pt x="438" y="2134"/>
                    <a:pt x="534" y="2219"/>
                    <a:pt x="630" y="2262"/>
                  </a:cubicBezTo>
                  <a:cubicBezTo>
                    <a:pt x="929" y="2400"/>
                    <a:pt x="1345" y="2422"/>
                    <a:pt x="1697" y="2443"/>
                  </a:cubicBezTo>
                  <a:cubicBezTo>
                    <a:pt x="1816" y="2451"/>
                    <a:pt x="1935" y="2455"/>
                    <a:pt x="2054" y="2455"/>
                  </a:cubicBezTo>
                  <a:cubicBezTo>
                    <a:pt x="2569" y="2455"/>
                    <a:pt x="3075" y="2388"/>
                    <a:pt x="3596" y="2336"/>
                  </a:cubicBezTo>
                  <a:lnTo>
                    <a:pt x="3596" y="2336"/>
                  </a:lnTo>
                  <a:cubicBezTo>
                    <a:pt x="3084" y="2518"/>
                    <a:pt x="2550" y="2688"/>
                    <a:pt x="1995" y="2763"/>
                  </a:cubicBezTo>
                  <a:cubicBezTo>
                    <a:pt x="1675" y="2816"/>
                    <a:pt x="1377" y="2848"/>
                    <a:pt x="1057" y="2870"/>
                  </a:cubicBezTo>
                  <a:cubicBezTo>
                    <a:pt x="758" y="2891"/>
                    <a:pt x="470" y="2891"/>
                    <a:pt x="214" y="3051"/>
                  </a:cubicBezTo>
                  <a:cubicBezTo>
                    <a:pt x="65" y="3147"/>
                    <a:pt x="1" y="3307"/>
                    <a:pt x="171" y="3425"/>
                  </a:cubicBezTo>
                  <a:cubicBezTo>
                    <a:pt x="374" y="3563"/>
                    <a:pt x="630" y="3574"/>
                    <a:pt x="854" y="3574"/>
                  </a:cubicBezTo>
                  <a:cubicBezTo>
                    <a:pt x="1131" y="3563"/>
                    <a:pt x="1409" y="3521"/>
                    <a:pt x="1697" y="3489"/>
                  </a:cubicBezTo>
                  <a:cubicBezTo>
                    <a:pt x="2315" y="3403"/>
                    <a:pt x="2945" y="3339"/>
                    <a:pt x="3564" y="3233"/>
                  </a:cubicBezTo>
                  <a:lnTo>
                    <a:pt x="3564" y="3233"/>
                  </a:lnTo>
                  <a:cubicBezTo>
                    <a:pt x="2849" y="3659"/>
                    <a:pt x="1985" y="3702"/>
                    <a:pt x="1174" y="3862"/>
                  </a:cubicBezTo>
                  <a:cubicBezTo>
                    <a:pt x="1014" y="3894"/>
                    <a:pt x="811" y="3915"/>
                    <a:pt x="705" y="4043"/>
                  </a:cubicBezTo>
                  <a:cubicBezTo>
                    <a:pt x="334" y="4473"/>
                    <a:pt x="1135" y="4543"/>
                    <a:pt x="1593" y="4543"/>
                  </a:cubicBezTo>
                  <a:cubicBezTo>
                    <a:pt x="1715" y="4543"/>
                    <a:pt x="1812" y="4538"/>
                    <a:pt x="1857" y="4534"/>
                  </a:cubicBezTo>
                  <a:cubicBezTo>
                    <a:pt x="2520" y="4492"/>
                    <a:pt x="3194" y="4335"/>
                    <a:pt x="3827" y="4106"/>
                  </a:cubicBezTo>
                  <a:lnTo>
                    <a:pt x="3827" y="4106"/>
                  </a:lnTo>
                  <a:cubicBezTo>
                    <a:pt x="3476" y="4238"/>
                    <a:pt x="3204" y="4516"/>
                    <a:pt x="2870" y="4673"/>
                  </a:cubicBezTo>
                  <a:cubicBezTo>
                    <a:pt x="2507" y="4833"/>
                    <a:pt x="2123" y="4939"/>
                    <a:pt x="1803" y="5174"/>
                  </a:cubicBezTo>
                  <a:cubicBezTo>
                    <a:pt x="1750" y="5217"/>
                    <a:pt x="1675" y="5270"/>
                    <a:pt x="1675" y="5334"/>
                  </a:cubicBezTo>
                  <a:cubicBezTo>
                    <a:pt x="1675" y="5398"/>
                    <a:pt x="1718" y="5473"/>
                    <a:pt x="1771" y="5515"/>
                  </a:cubicBezTo>
                  <a:cubicBezTo>
                    <a:pt x="1877" y="5601"/>
                    <a:pt x="2004" y="5632"/>
                    <a:pt x="2136" y="5632"/>
                  </a:cubicBezTo>
                  <a:cubicBezTo>
                    <a:pt x="2285" y="5632"/>
                    <a:pt x="2441" y="5593"/>
                    <a:pt x="2582" y="5547"/>
                  </a:cubicBezTo>
                  <a:cubicBezTo>
                    <a:pt x="3041" y="5419"/>
                    <a:pt x="3489" y="5259"/>
                    <a:pt x="3958" y="5174"/>
                  </a:cubicBezTo>
                  <a:cubicBezTo>
                    <a:pt x="4322" y="5115"/>
                    <a:pt x="4686" y="5096"/>
                    <a:pt x="5055" y="5096"/>
                  </a:cubicBezTo>
                  <a:cubicBezTo>
                    <a:pt x="5151" y="5096"/>
                    <a:pt x="5248" y="5097"/>
                    <a:pt x="5345" y="5099"/>
                  </a:cubicBezTo>
                  <a:cubicBezTo>
                    <a:pt x="5761" y="5099"/>
                    <a:pt x="6145" y="5057"/>
                    <a:pt x="6561" y="5057"/>
                  </a:cubicBezTo>
                  <a:cubicBezTo>
                    <a:pt x="7511" y="5025"/>
                    <a:pt x="8449" y="4950"/>
                    <a:pt x="9388" y="4811"/>
                  </a:cubicBezTo>
                  <a:lnTo>
                    <a:pt x="6369" y="0"/>
                  </a:lnTo>
                  <a:close/>
                </a:path>
              </a:pathLst>
            </a:custGeom>
            <a:solidFill>
              <a:srgbClr val="9E7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1958728" y="3051897"/>
              <a:ext cx="324937" cy="334763"/>
            </a:xfrm>
            <a:custGeom>
              <a:avLst/>
              <a:gdLst/>
              <a:ahLst/>
              <a:cxnLst/>
              <a:rect l="l" t="t" r="r" b="b"/>
              <a:pathLst>
                <a:path w="5324" h="5485" extrusionOk="0">
                  <a:moveTo>
                    <a:pt x="4353" y="0"/>
                  </a:moveTo>
                  <a:cubicBezTo>
                    <a:pt x="4183" y="0"/>
                    <a:pt x="4002" y="37"/>
                    <a:pt x="3851" y="44"/>
                  </a:cubicBezTo>
                  <a:cubicBezTo>
                    <a:pt x="3329" y="76"/>
                    <a:pt x="2795" y="225"/>
                    <a:pt x="2315" y="438"/>
                  </a:cubicBezTo>
                  <a:cubicBezTo>
                    <a:pt x="1974" y="577"/>
                    <a:pt x="1622" y="780"/>
                    <a:pt x="1345" y="1046"/>
                  </a:cubicBezTo>
                  <a:cubicBezTo>
                    <a:pt x="929" y="1452"/>
                    <a:pt x="587" y="1889"/>
                    <a:pt x="342" y="2412"/>
                  </a:cubicBezTo>
                  <a:cubicBezTo>
                    <a:pt x="107" y="2924"/>
                    <a:pt x="0" y="3500"/>
                    <a:pt x="86" y="4065"/>
                  </a:cubicBezTo>
                  <a:cubicBezTo>
                    <a:pt x="352" y="3911"/>
                    <a:pt x="625" y="3842"/>
                    <a:pt x="894" y="3842"/>
                  </a:cubicBezTo>
                  <a:cubicBezTo>
                    <a:pt x="1368" y="3842"/>
                    <a:pt x="1832" y="4056"/>
                    <a:pt x="2241" y="4396"/>
                  </a:cubicBezTo>
                  <a:cubicBezTo>
                    <a:pt x="2603" y="4705"/>
                    <a:pt x="2891" y="5089"/>
                    <a:pt x="3222" y="5420"/>
                  </a:cubicBezTo>
                  <a:cubicBezTo>
                    <a:pt x="3265" y="5463"/>
                    <a:pt x="3286" y="5484"/>
                    <a:pt x="3329" y="5484"/>
                  </a:cubicBezTo>
                  <a:cubicBezTo>
                    <a:pt x="3425" y="5484"/>
                    <a:pt x="3457" y="5377"/>
                    <a:pt x="3457" y="5292"/>
                  </a:cubicBezTo>
                  <a:cubicBezTo>
                    <a:pt x="3457" y="5249"/>
                    <a:pt x="3435" y="5207"/>
                    <a:pt x="3435" y="5164"/>
                  </a:cubicBezTo>
                  <a:cubicBezTo>
                    <a:pt x="3403" y="4780"/>
                    <a:pt x="3201" y="4407"/>
                    <a:pt x="2934" y="4097"/>
                  </a:cubicBezTo>
                  <a:cubicBezTo>
                    <a:pt x="2635" y="3777"/>
                    <a:pt x="2251" y="3553"/>
                    <a:pt x="1867" y="3361"/>
                  </a:cubicBezTo>
                  <a:lnTo>
                    <a:pt x="1867" y="3361"/>
                  </a:lnTo>
                  <a:cubicBezTo>
                    <a:pt x="2076" y="3384"/>
                    <a:pt x="2283" y="3393"/>
                    <a:pt x="2490" y="3393"/>
                  </a:cubicBezTo>
                  <a:cubicBezTo>
                    <a:pt x="3045" y="3393"/>
                    <a:pt x="3596" y="3333"/>
                    <a:pt x="4158" y="3333"/>
                  </a:cubicBezTo>
                  <a:cubicBezTo>
                    <a:pt x="4265" y="3333"/>
                    <a:pt x="4373" y="3335"/>
                    <a:pt x="4481" y="3340"/>
                  </a:cubicBezTo>
                  <a:cubicBezTo>
                    <a:pt x="4630" y="3340"/>
                    <a:pt x="4811" y="3319"/>
                    <a:pt x="4843" y="3180"/>
                  </a:cubicBezTo>
                  <a:cubicBezTo>
                    <a:pt x="4854" y="3116"/>
                    <a:pt x="4811" y="3031"/>
                    <a:pt x="4758" y="2977"/>
                  </a:cubicBezTo>
                  <a:cubicBezTo>
                    <a:pt x="4577" y="2764"/>
                    <a:pt x="4267" y="2700"/>
                    <a:pt x="3969" y="2657"/>
                  </a:cubicBezTo>
                  <a:cubicBezTo>
                    <a:pt x="3629" y="2610"/>
                    <a:pt x="3286" y="2589"/>
                    <a:pt x="2944" y="2589"/>
                  </a:cubicBezTo>
                  <a:cubicBezTo>
                    <a:pt x="2673" y="2589"/>
                    <a:pt x="2402" y="2602"/>
                    <a:pt x="2134" y="2625"/>
                  </a:cubicBezTo>
                  <a:cubicBezTo>
                    <a:pt x="2625" y="2401"/>
                    <a:pt x="3158" y="2220"/>
                    <a:pt x="3691" y="2113"/>
                  </a:cubicBezTo>
                  <a:cubicBezTo>
                    <a:pt x="4139" y="2017"/>
                    <a:pt x="4619" y="2071"/>
                    <a:pt x="5078" y="1964"/>
                  </a:cubicBezTo>
                  <a:cubicBezTo>
                    <a:pt x="5132" y="1953"/>
                    <a:pt x="5185" y="1943"/>
                    <a:pt x="5228" y="1900"/>
                  </a:cubicBezTo>
                  <a:cubicBezTo>
                    <a:pt x="5324" y="1815"/>
                    <a:pt x="5292" y="1654"/>
                    <a:pt x="5196" y="1569"/>
                  </a:cubicBezTo>
                  <a:cubicBezTo>
                    <a:pt x="5110" y="1484"/>
                    <a:pt x="4972" y="1462"/>
                    <a:pt x="4854" y="1430"/>
                  </a:cubicBezTo>
                  <a:cubicBezTo>
                    <a:pt x="4547" y="1380"/>
                    <a:pt x="4235" y="1355"/>
                    <a:pt x="3922" y="1355"/>
                  </a:cubicBezTo>
                  <a:cubicBezTo>
                    <a:pt x="3313" y="1355"/>
                    <a:pt x="2702" y="1450"/>
                    <a:pt x="2123" y="1633"/>
                  </a:cubicBezTo>
                  <a:cubicBezTo>
                    <a:pt x="2262" y="1420"/>
                    <a:pt x="2507" y="1292"/>
                    <a:pt x="2742" y="1174"/>
                  </a:cubicBezTo>
                  <a:cubicBezTo>
                    <a:pt x="3275" y="929"/>
                    <a:pt x="3841" y="726"/>
                    <a:pt x="4406" y="556"/>
                  </a:cubicBezTo>
                  <a:cubicBezTo>
                    <a:pt x="4715" y="460"/>
                    <a:pt x="5068" y="225"/>
                    <a:pt x="4587" y="33"/>
                  </a:cubicBezTo>
                  <a:cubicBezTo>
                    <a:pt x="4514" y="9"/>
                    <a:pt x="4435" y="0"/>
                    <a:pt x="4353" y="0"/>
                  </a:cubicBezTo>
                  <a:close/>
                </a:path>
              </a:pathLst>
            </a:custGeom>
            <a:solidFill>
              <a:srgbClr val="9E7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2304420" y="1536874"/>
              <a:ext cx="149163" cy="361679"/>
            </a:xfrm>
            <a:custGeom>
              <a:avLst/>
              <a:gdLst/>
              <a:ahLst/>
              <a:cxnLst/>
              <a:rect l="l" t="t" r="r" b="b"/>
              <a:pathLst>
                <a:path w="2444" h="5926" extrusionOk="0">
                  <a:moveTo>
                    <a:pt x="842" y="1"/>
                  </a:moveTo>
                  <a:cubicBezTo>
                    <a:pt x="804" y="1"/>
                    <a:pt x="573" y="320"/>
                    <a:pt x="353" y="918"/>
                  </a:cubicBezTo>
                  <a:cubicBezTo>
                    <a:pt x="225" y="1228"/>
                    <a:pt x="140" y="1601"/>
                    <a:pt x="65" y="2028"/>
                  </a:cubicBezTo>
                  <a:cubicBezTo>
                    <a:pt x="12" y="2454"/>
                    <a:pt x="1" y="2945"/>
                    <a:pt x="108" y="3436"/>
                  </a:cubicBezTo>
                  <a:cubicBezTo>
                    <a:pt x="204" y="3937"/>
                    <a:pt x="385" y="4385"/>
                    <a:pt x="641" y="4759"/>
                  </a:cubicBezTo>
                  <a:cubicBezTo>
                    <a:pt x="886" y="5132"/>
                    <a:pt x="1185" y="5399"/>
                    <a:pt x="1473" y="5569"/>
                  </a:cubicBezTo>
                  <a:lnTo>
                    <a:pt x="1580" y="5644"/>
                  </a:lnTo>
                  <a:lnTo>
                    <a:pt x="1686" y="5697"/>
                  </a:lnTo>
                  <a:cubicBezTo>
                    <a:pt x="1750" y="5719"/>
                    <a:pt x="1814" y="5761"/>
                    <a:pt x="1868" y="5783"/>
                  </a:cubicBezTo>
                  <a:cubicBezTo>
                    <a:pt x="1985" y="5825"/>
                    <a:pt x="2092" y="5868"/>
                    <a:pt x="2188" y="5900"/>
                  </a:cubicBezTo>
                  <a:cubicBezTo>
                    <a:pt x="2297" y="5916"/>
                    <a:pt x="2384" y="5925"/>
                    <a:pt x="2422" y="5925"/>
                  </a:cubicBezTo>
                  <a:cubicBezTo>
                    <a:pt x="2436" y="5925"/>
                    <a:pt x="2444" y="5924"/>
                    <a:pt x="2444" y="5921"/>
                  </a:cubicBezTo>
                  <a:cubicBezTo>
                    <a:pt x="2444" y="5911"/>
                    <a:pt x="2348" y="5868"/>
                    <a:pt x="2188" y="5804"/>
                  </a:cubicBezTo>
                  <a:cubicBezTo>
                    <a:pt x="2113" y="5772"/>
                    <a:pt x="2017" y="5719"/>
                    <a:pt x="1900" y="5665"/>
                  </a:cubicBezTo>
                  <a:cubicBezTo>
                    <a:pt x="1846" y="5644"/>
                    <a:pt x="1793" y="5601"/>
                    <a:pt x="1718" y="5559"/>
                  </a:cubicBezTo>
                  <a:lnTo>
                    <a:pt x="1633" y="5505"/>
                  </a:lnTo>
                  <a:lnTo>
                    <a:pt x="1537" y="5441"/>
                  </a:lnTo>
                  <a:cubicBezTo>
                    <a:pt x="1281" y="5249"/>
                    <a:pt x="1014" y="4983"/>
                    <a:pt x="801" y="4641"/>
                  </a:cubicBezTo>
                  <a:cubicBezTo>
                    <a:pt x="588" y="4300"/>
                    <a:pt x="417" y="3862"/>
                    <a:pt x="321" y="3404"/>
                  </a:cubicBezTo>
                  <a:cubicBezTo>
                    <a:pt x="140" y="2454"/>
                    <a:pt x="310" y="1569"/>
                    <a:pt x="492" y="972"/>
                  </a:cubicBezTo>
                  <a:cubicBezTo>
                    <a:pt x="684" y="364"/>
                    <a:pt x="865" y="12"/>
                    <a:pt x="844" y="1"/>
                  </a:cubicBezTo>
                  <a:cubicBezTo>
                    <a:pt x="843" y="1"/>
                    <a:pt x="843" y="1"/>
                    <a:pt x="842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2417087" y="1482189"/>
              <a:ext cx="321031" cy="425213"/>
            </a:xfrm>
            <a:custGeom>
              <a:avLst/>
              <a:gdLst/>
              <a:ahLst/>
              <a:cxnLst/>
              <a:rect l="l" t="t" r="r" b="b"/>
              <a:pathLst>
                <a:path w="5260" h="6967" extrusionOk="0">
                  <a:moveTo>
                    <a:pt x="342" y="1"/>
                  </a:moveTo>
                  <a:cubicBezTo>
                    <a:pt x="331" y="1"/>
                    <a:pt x="267" y="118"/>
                    <a:pt x="182" y="363"/>
                  </a:cubicBezTo>
                  <a:cubicBezTo>
                    <a:pt x="107" y="598"/>
                    <a:pt x="32" y="972"/>
                    <a:pt x="11" y="1430"/>
                  </a:cubicBezTo>
                  <a:cubicBezTo>
                    <a:pt x="0" y="1654"/>
                    <a:pt x="0" y="1910"/>
                    <a:pt x="22" y="2177"/>
                  </a:cubicBezTo>
                  <a:cubicBezTo>
                    <a:pt x="64" y="2444"/>
                    <a:pt x="139" y="2732"/>
                    <a:pt x="331" y="2988"/>
                  </a:cubicBezTo>
                  <a:cubicBezTo>
                    <a:pt x="512" y="3244"/>
                    <a:pt x="800" y="3446"/>
                    <a:pt x="1088" y="3574"/>
                  </a:cubicBezTo>
                  <a:cubicBezTo>
                    <a:pt x="1398" y="3713"/>
                    <a:pt x="1718" y="3798"/>
                    <a:pt x="2049" y="3905"/>
                  </a:cubicBezTo>
                  <a:cubicBezTo>
                    <a:pt x="2379" y="4001"/>
                    <a:pt x="2689" y="4118"/>
                    <a:pt x="2955" y="4278"/>
                  </a:cubicBezTo>
                  <a:cubicBezTo>
                    <a:pt x="3222" y="4438"/>
                    <a:pt x="3435" y="4673"/>
                    <a:pt x="3553" y="4929"/>
                  </a:cubicBezTo>
                  <a:cubicBezTo>
                    <a:pt x="3659" y="5196"/>
                    <a:pt x="3670" y="5473"/>
                    <a:pt x="3723" y="5740"/>
                  </a:cubicBezTo>
                  <a:cubicBezTo>
                    <a:pt x="3766" y="6007"/>
                    <a:pt x="3851" y="6263"/>
                    <a:pt x="3979" y="6455"/>
                  </a:cubicBezTo>
                  <a:cubicBezTo>
                    <a:pt x="4118" y="6657"/>
                    <a:pt x="4278" y="6796"/>
                    <a:pt x="4449" y="6871"/>
                  </a:cubicBezTo>
                  <a:cubicBezTo>
                    <a:pt x="4619" y="6945"/>
                    <a:pt x="4779" y="6967"/>
                    <a:pt x="4918" y="6967"/>
                  </a:cubicBezTo>
                  <a:cubicBezTo>
                    <a:pt x="5046" y="6945"/>
                    <a:pt x="5142" y="6924"/>
                    <a:pt x="5206" y="6892"/>
                  </a:cubicBezTo>
                  <a:lnTo>
                    <a:pt x="5259" y="6849"/>
                  </a:lnTo>
                  <a:cubicBezTo>
                    <a:pt x="5259" y="6847"/>
                    <a:pt x="5258" y="6846"/>
                    <a:pt x="5255" y="6846"/>
                  </a:cubicBezTo>
                  <a:cubicBezTo>
                    <a:pt x="5230" y="6846"/>
                    <a:pt x="5104" y="6913"/>
                    <a:pt x="4886" y="6913"/>
                  </a:cubicBezTo>
                  <a:cubicBezTo>
                    <a:pt x="4769" y="6913"/>
                    <a:pt x="4619" y="6881"/>
                    <a:pt x="4459" y="6807"/>
                  </a:cubicBezTo>
                  <a:cubicBezTo>
                    <a:pt x="4321" y="6721"/>
                    <a:pt x="4161" y="6593"/>
                    <a:pt x="4054" y="6401"/>
                  </a:cubicBezTo>
                  <a:cubicBezTo>
                    <a:pt x="3926" y="6220"/>
                    <a:pt x="3862" y="5996"/>
                    <a:pt x="3830" y="5729"/>
                  </a:cubicBezTo>
                  <a:cubicBezTo>
                    <a:pt x="3798" y="5473"/>
                    <a:pt x="3798" y="5175"/>
                    <a:pt x="3681" y="4865"/>
                  </a:cubicBezTo>
                  <a:cubicBezTo>
                    <a:pt x="3553" y="4577"/>
                    <a:pt x="3318" y="4321"/>
                    <a:pt x="3030" y="4150"/>
                  </a:cubicBezTo>
                  <a:cubicBezTo>
                    <a:pt x="2753" y="3980"/>
                    <a:pt x="2422" y="3862"/>
                    <a:pt x="2091" y="3745"/>
                  </a:cubicBezTo>
                  <a:cubicBezTo>
                    <a:pt x="1761" y="3660"/>
                    <a:pt x="1430" y="3564"/>
                    <a:pt x="1142" y="3425"/>
                  </a:cubicBezTo>
                  <a:cubicBezTo>
                    <a:pt x="854" y="3297"/>
                    <a:pt x="598" y="3126"/>
                    <a:pt x="438" y="2892"/>
                  </a:cubicBezTo>
                  <a:cubicBezTo>
                    <a:pt x="256" y="2668"/>
                    <a:pt x="182" y="2401"/>
                    <a:pt x="139" y="2145"/>
                  </a:cubicBezTo>
                  <a:cubicBezTo>
                    <a:pt x="96" y="1900"/>
                    <a:pt x="96" y="1644"/>
                    <a:pt x="96" y="1430"/>
                  </a:cubicBezTo>
                  <a:cubicBezTo>
                    <a:pt x="118" y="972"/>
                    <a:pt x="171" y="619"/>
                    <a:pt x="235" y="374"/>
                  </a:cubicBezTo>
                  <a:cubicBezTo>
                    <a:pt x="299" y="139"/>
                    <a:pt x="352" y="1"/>
                    <a:pt x="342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2547942" y="1499156"/>
              <a:ext cx="436260" cy="450115"/>
            </a:xfrm>
            <a:custGeom>
              <a:avLst/>
              <a:gdLst/>
              <a:ahLst/>
              <a:cxnLst/>
              <a:rect l="l" t="t" r="r" b="b"/>
              <a:pathLst>
                <a:path w="7148" h="7375" extrusionOk="0">
                  <a:moveTo>
                    <a:pt x="3314" y="1968"/>
                  </a:moveTo>
                  <a:cubicBezTo>
                    <a:pt x="3337" y="1968"/>
                    <a:pt x="3361" y="1974"/>
                    <a:pt x="3382" y="1984"/>
                  </a:cubicBezTo>
                  <a:cubicBezTo>
                    <a:pt x="3414" y="1984"/>
                    <a:pt x="3425" y="1995"/>
                    <a:pt x="3435" y="2006"/>
                  </a:cubicBezTo>
                  <a:cubicBezTo>
                    <a:pt x="3446" y="2006"/>
                    <a:pt x="3467" y="2016"/>
                    <a:pt x="3467" y="2016"/>
                  </a:cubicBezTo>
                  <a:lnTo>
                    <a:pt x="3467" y="2048"/>
                  </a:lnTo>
                  <a:cubicBezTo>
                    <a:pt x="3467" y="2059"/>
                    <a:pt x="3446" y="2080"/>
                    <a:pt x="3435" y="2102"/>
                  </a:cubicBezTo>
                  <a:cubicBezTo>
                    <a:pt x="3414" y="2134"/>
                    <a:pt x="3382" y="2166"/>
                    <a:pt x="3339" y="2187"/>
                  </a:cubicBezTo>
                  <a:cubicBezTo>
                    <a:pt x="3212" y="2272"/>
                    <a:pt x="3065" y="2309"/>
                    <a:pt x="2909" y="2332"/>
                  </a:cubicBezTo>
                  <a:lnTo>
                    <a:pt x="2909" y="2332"/>
                  </a:lnTo>
                  <a:cubicBezTo>
                    <a:pt x="2968" y="2154"/>
                    <a:pt x="3081" y="2004"/>
                    <a:pt x="3254" y="1984"/>
                  </a:cubicBezTo>
                  <a:cubicBezTo>
                    <a:pt x="3270" y="1974"/>
                    <a:pt x="3291" y="1968"/>
                    <a:pt x="3314" y="1968"/>
                  </a:cubicBezTo>
                  <a:close/>
                  <a:moveTo>
                    <a:pt x="11" y="0"/>
                  </a:moveTo>
                  <a:cubicBezTo>
                    <a:pt x="11" y="0"/>
                    <a:pt x="1" y="53"/>
                    <a:pt x="11" y="139"/>
                  </a:cubicBezTo>
                  <a:cubicBezTo>
                    <a:pt x="11" y="235"/>
                    <a:pt x="22" y="363"/>
                    <a:pt x="65" y="523"/>
                  </a:cubicBezTo>
                  <a:cubicBezTo>
                    <a:pt x="139" y="854"/>
                    <a:pt x="331" y="1355"/>
                    <a:pt x="779" y="1792"/>
                  </a:cubicBezTo>
                  <a:cubicBezTo>
                    <a:pt x="1014" y="2006"/>
                    <a:pt x="1302" y="2208"/>
                    <a:pt x="1654" y="2326"/>
                  </a:cubicBezTo>
                  <a:cubicBezTo>
                    <a:pt x="1947" y="2435"/>
                    <a:pt x="2286" y="2490"/>
                    <a:pt x="2633" y="2490"/>
                  </a:cubicBezTo>
                  <a:cubicBezTo>
                    <a:pt x="2659" y="2490"/>
                    <a:pt x="2685" y="2490"/>
                    <a:pt x="2711" y="2489"/>
                  </a:cubicBezTo>
                  <a:lnTo>
                    <a:pt x="2711" y="2489"/>
                  </a:lnTo>
                  <a:cubicBezTo>
                    <a:pt x="2680" y="2680"/>
                    <a:pt x="2689" y="2876"/>
                    <a:pt x="2731" y="3072"/>
                  </a:cubicBezTo>
                  <a:cubicBezTo>
                    <a:pt x="2838" y="3552"/>
                    <a:pt x="3158" y="3968"/>
                    <a:pt x="3585" y="4160"/>
                  </a:cubicBezTo>
                  <a:cubicBezTo>
                    <a:pt x="4012" y="4352"/>
                    <a:pt x="4449" y="4363"/>
                    <a:pt x="4822" y="4480"/>
                  </a:cubicBezTo>
                  <a:cubicBezTo>
                    <a:pt x="5014" y="4534"/>
                    <a:pt x="5185" y="4630"/>
                    <a:pt x="5302" y="4747"/>
                  </a:cubicBezTo>
                  <a:cubicBezTo>
                    <a:pt x="5441" y="4875"/>
                    <a:pt x="5516" y="5035"/>
                    <a:pt x="5590" y="5195"/>
                  </a:cubicBezTo>
                  <a:cubicBezTo>
                    <a:pt x="5708" y="5526"/>
                    <a:pt x="5729" y="5857"/>
                    <a:pt x="5782" y="6166"/>
                  </a:cubicBezTo>
                  <a:cubicBezTo>
                    <a:pt x="5836" y="6475"/>
                    <a:pt x="5932" y="6753"/>
                    <a:pt x="6081" y="6955"/>
                  </a:cubicBezTo>
                  <a:cubicBezTo>
                    <a:pt x="6230" y="7147"/>
                    <a:pt x="6422" y="7275"/>
                    <a:pt x="6604" y="7329"/>
                  </a:cubicBezTo>
                  <a:cubicBezTo>
                    <a:pt x="6708" y="7361"/>
                    <a:pt x="6797" y="7374"/>
                    <a:pt x="6872" y="7374"/>
                  </a:cubicBezTo>
                  <a:cubicBezTo>
                    <a:pt x="6919" y="7374"/>
                    <a:pt x="6961" y="7369"/>
                    <a:pt x="6998" y="7361"/>
                  </a:cubicBezTo>
                  <a:cubicBezTo>
                    <a:pt x="7094" y="7339"/>
                    <a:pt x="7148" y="7329"/>
                    <a:pt x="7137" y="7318"/>
                  </a:cubicBezTo>
                  <a:lnTo>
                    <a:pt x="6998" y="7318"/>
                  </a:lnTo>
                  <a:cubicBezTo>
                    <a:pt x="6902" y="7318"/>
                    <a:pt x="6774" y="7297"/>
                    <a:pt x="6625" y="7243"/>
                  </a:cubicBezTo>
                  <a:cubicBezTo>
                    <a:pt x="6465" y="7190"/>
                    <a:pt x="6294" y="7073"/>
                    <a:pt x="6156" y="6891"/>
                  </a:cubicBezTo>
                  <a:cubicBezTo>
                    <a:pt x="6028" y="6689"/>
                    <a:pt x="5942" y="6433"/>
                    <a:pt x="5910" y="6123"/>
                  </a:cubicBezTo>
                  <a:cubicBezTo>
                    <a:pt x="5857" y="5835"/>
                    <a:pt x="5836" y="5483"/>
                    <a:pt x="5718" y="5142"/>
                  </a:cubicBezTo>
                  <a:cubicBezTo>
                    <a:pt x="5654" y="4971"/>
                    <a:pt x="5558" y="4779"/>
                    <a:pt x="5409" y="4651"/>
                  </a:cubicBezTo>
                  <a:cubicBezTo>
                    <a:pt x="5270" y="4502"/>
                    <a:pt x="5078" y="4406"/>
                    <a:pt x="4876" y="4342"/>
                  </a:cubicBezTo>
                  <a:cubicBezTo>
                    <a:pt x="4481" y="4203"/>
                    <a:pt x="4054" y="4192"/>
                    <a:pt x="3670" y="4022"/>
                  </a:cubicBezTo>
                  <a:cubicBezTo>
                    <a:pt x="3286" y="3851"/>
                    <a:pt x="2998" y="3456"/>
                    <a:pt x="2891" y="3030"/>
                  </a:cubicBezTo>
                  <a:cubicBezTo>
                    <a:pt x="2846" y="2847"/>
                    <a:pt x="2839" y="2656"/>
                    <a:pt x="2872" y="2478"/>
                  </a:cubicBezTo>
                  <a:lnTo>
                    <a:pt x="2872" y="2478"/>
                  </a:lnTo>
                  <a:cubicBezTo>
                    <a:pt x="2956" y="2466"/>
                    <a:pt x="3039" y="2449"/>
                    <a:pt x="3115" y="2432"/>
                  </a:cubicBezTo>
                  <a:cubicBezTo>
                    <a:pt x="3222" y="2400"/>
                    <a:pt x="3329" y="2368"/>
                    <a:pt x="3435" y="2294"/>
                  </a:cubicBezTo>
                  <a:cubicBezTo>
                    <a:pt x="3489" y="2262"/>
                    <a:pt x="3531" y="2219"/>
                    <a:pt x="3574" y="2166"/>
                  </a:cubicBezTo>
                  <a:cubicBezTo>
                    <a:pt x="3585" y="2134"/>
                    <a:pt x="3606" y="2112"/>
                    <a:pt x="3606" y="2070"/>
                  </a:cubicBezTo>
                  <a:cubicBezTo>
                    <a:pt x="3606" y="2059"/>
                    <a:pt x="3627" y="2048"/>
                    <a:pt x="3627" y="2016"/>
                  </a:cubicBezTo>
                  <a:lnTo>
                    <a:pt x="3627" y="1942"/>
                  </a:lnTo>
                  <a:cubicBezTo>
                    <a:pt x="3606" y="1910"/>
                    <a:pt x="3585" y="1899"/>
                    <a:pt x="3574" y="1888"/>
                  </a:cubicBezTo>
                  <a:cubicBezTo>
                    <a:pt x="3542" y="1867"/>
                    <a:pt x="3542" y="1856"/>
                    <a:pt x="3521" y="1856"/>
                  </a:cubicBezTo>
                  <a:cubicBezTo>
                    <a:pt x="3489" y="1846"/>
                    <a:pt x="3457" y="1835"/>
                    <a:pt x="3425" y="1814"/>
                  </a:cubicBezTo>
                  <a:cubicBezTo>
                    <a:pt x="3393" y="1808"/>
                    <a:pt x="3361" y="1806"/>
                    <a:pt x="3327" y="1806"/>
                  </a:cubicBezTo>
                  <a:cubicBezTo>
                    <a:pt x="3294" y="1806"/>
                    <a:pt x="3259" y="1808"/>
                    <a:pt x="3222" y="1814"/>
                  </a:cubicBezTo>
                  <a:cubicBezTo>
                    <a:pt x="3105" y="1846"/>
                    <a:pt x="2987" y="1910"/>
                    <a:pt x="2902" y="2016"/>
                  </a:cubicBezTo>
                  <a:cubicBezTo>
                    <a:pt x="2827" y="2112"/>
                    <a:pt x="2774" y="2230"/>
                    <a:pt x="2742" y="2347"/>
                  </a:cubicBezTo>
                  <a:cubicBezTo>
                    <a:pt x="2742" y="2348"/>
                    <a:pt x="2741" y="2350"/>
                    <a:pt x="2741" y="2351"/>
                  </a:cubicBezTo>
                  <a:lnTo>
                    <a:pt x="2741" y="2351"/>
                  </a:lnTo>
                  <a:cubicBezTo>
                    <a:pt x="2667" y="2358"/>
                    <a:pt x="2592" y="2362"/>
                    <a:pt x="2518" y="2362"/>
                  </a:cubicBezTo>
                  <a:cubicBezTo>
                    <a:pt x="2222" y="2362"/>
                    <a:pt x="1930" y="2309"/>
                    <a:pt x="1675" y="2219"/>
                  </a:cubicBezTo>
                  <a:cubicBezTo>
                    <a:pt x="1345" y="2102"/>
                    <a:pt x="1067" y="1920"/>
                    <a:pt x="854" y="1728"/>
                  </a:cubicBezTo>
                  <a:cubicBezTo>
                    <a:pt x="406" y="1312"/>
                    <a:pt x="214" y="843"/>
                    <a:pt x="118" y="523"/>
                  </a:cubicBezTo>
                  <a:cubicBezTo>
                    <a:pt x="22" y="203"/>
                    <a:pt x="22" y="0"/>
                    <a:pt x="11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2874104" y="1604621"/>
              <a:ext cx="214285" cy="452556"/>
            </a:xfrm>
            <a:custGeom>
              <a:avLst/>
              <a:gdLst/>
              <a:ahLst/>
              <a:cxnLst/>
              <a:rect l="l" t="t" r="r" b="b"/>
              <a:pathLst>
                <a:path w="3511" h="7415" extrusionOk="0">
                  <a:moveTo>
                    <a:pt x="12" y="0"/>
                  </a:moveTo>
                  <a:cubicBezTo>
                    <a:pt x="1" y="0"/>
                    <a:pt x="65" y="118"/>
                    <a:pt x="204" y="288"/>
                  </a:cubicBezTo>
                  <a:cubicBezTo>
                    <a:pt x="332" y="459"/>
                    <a:pt x="566" y="694"/>
                    <a:pt x="854" y="960"/>
                  </a:cubicBezTo>
                  <a:cubicBezTo>
                    <a:pt x="1142" y="1227"/>
                    <a:pt x="1505" y="1526"/>
                    <a:pt x="1793" y="1942"/>
                  </a:cubicBezTo>
                  <a:cubicBezTo>
                    <a:pt x="1932" y="2155"/>
                    <a:pt x="2060" y="2400"/>
                    <a:pt x="2102" y="2667"/>
                  </a:cubicBezTo>
                  <a:cubicBezTo>
                    <a:pt x="2156" y="2934"/>
                    <a:pt x="2124" y="3211"/>
                    <a:pt x="2081" y="3521"/>
                  </a:cubicBezTo>
                  <a:cubicBezTo>
                    <a:pt x="2070" y="3659"/>
                    <a:pt x="2060" y="3830"/>
                    <a:pt x="2070" y="3990"/>
                  </a:cubicBezTo>
                  <a:cubicBezTo>
                    <a:pt x="2081" y="4139"/>
                    <a:pt x="2145" y="4289"/>
                    <a:pt x="2230" y="4427"/>
                  </a:cubicBezTo>
                  <a:cubicBezTo>
                    <a:pt x="2390" y="4683"/>
                    <a:pt x="2614" y="4854"/>
                    <a:pt x="2796" y="5025"/>
                  </a:cubicBezTo>
                  <a:cubicBezTo>
                    <a:pt x="2988" y="5195"/>
                    <a:pt x="3148" y="5387"/>
                    <a:pt x="3223" y="5590"/>
                  </a:cubicBezTo>
                  <a:cubicBezTo>
                    <a:pt x="3319" y="5782"/>
                    <a:pt x="3361" y="5995"/>
                    <a:pt x="3372" y="6187"/>
                  </a:cubicBezTo>
                  <a:cubicBezTo>
                    <a:pt x="3415" y="6571"/>
                    <a:pt x="3361" y="6891"/>
                    <a:pt x="3351" y="7105"/>
                  </a:cubicBezTo>
                  <a:cubicBezTo>
                    <a:pt x="3351" y="7297"/>
                    <a:pt x="3340" y="7414"/>
                    <a:pt x="3340" y="7414"/>
                  </a:cubicBezTo>
                  <a:cubicBezTo>
                    <a:pt x="3351" y="7414"/>
                    <a:pt x="3372" y="7297"/>
                    <a:pt x="3415" y="7083"/>
                  </a:cubicBezTo>
                  <a:cubicBezTo>
                    <a:pt x="3457" y="6870"/>
                    <a:pt x="3511" y="6550"/>
                    <a:pt x="3500" y="6145"/>
                  </a:cubicBezTo>
                  <a:cubicBezTo>
                    <a:pt x="3479" y="5942"/>
                    <a:pt x="3447" y="5718"/>
                    <a:pt x="3351" y="5505"/>
                  </a:cubicBezTo>
                  <a:cubicBezTo>
                    <a:pt x="3255" y="5281"/>
                    <a:pt x="3095" y="5067"/>
                    <a:pt x="2892" y="4897"/>
                  </a:cubicBezTo>
                  <a:cubicBezTo>
                    <a:pt x="2710" y="4705"/>
                    <a:pt x="2497" y="4545"/>
                    <a:pt x="2348" y="4321"/>
                  </a:cubicBezTo>
                  <a:cubicBezTo>
                    <a:pt x="2284" y="4214"/>
                    <a:pt x="2230" y="4075"/>
                    <a:pt x="2220" y="3947"/>
                  </a:cubicBezTo>
                  <a:cubicBezTo>
                    <a:pt x="2198" y="3809"/>
                    <a:pt x="2220" y="3659"/>
                    <a:pt x="2230" y="3521"/>
                  </a:cubicBezTo>
                  <a:cubicBezTo>
                    <a:pt x="2241" y="3371"/>
                    <a:pt x="2273" y="3222"/>
                    <a:pt x="2284" y="3072"/>
                  </a:cubicBezTo>
                  <a:cubicBezTo>
                    <a:pt x="2294" y="2934"/>
                    <a:pt x="2284" y="2774"/>
                    <a:pt x="2252" y="2624"/>
                  </a:cubicBezTo>
                  <a:cubicBezTo>
                    <a:pt x="2198" y="2326"/>
                    <a:pt x="2060" y="2080"/>
                    <a:pt x="1910" y="1867"/>
                  </a:cubicBezTo>
                  <a:cubicBezTo>
                    <a:pt x="1601" y="1419"/>
                    <a:pt x="1228" y="1131"/>
                    <a:pt x="918" y="875"/>
                  </a:cubicBezTo>
                  <a:cubicBezTo>
                    <a:pt x="620" y="619"/>
                    <a:pt x="385" y="406"/>
                    <a:pt x="246" y="256"/>
                  </a:cubicBezTo>
                  <a:cubicBezTo>
                    <a:pt x="97" y="96"/>
                    <a:pt x="33" y="0"/>
                    <a:pt x="12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2117598" y="1690311"/>
              <a:ext cx="203849" cy="217764"/>
            </a:xfrm>
            <a:custGeom>
              <a:avLst/>
              <a:gdLst/>
              <a:ahLst/>
              <a:cxnLst/>
              <a:rect l="l" t="t" r="r" b="b"/>
              <a:pathLst>
                <a:path w="3340" h="3568" extrusionOk="0">
                  <a:moveTo>
                    <a:pt x="3314" y="1"/>
                  </a:moveTo>
                  <a:cubicBezTo>
                    <a:pt x="3248" y="1"/>
                    <a:pt x="2965" y="75"/>
                    <a:pt x="2539" y="207"/>
                  </a:cubicBezTo>
                  <a:cubicBezTo>
                    <a:pt x="2305" y="282"/>
                    <a:pt x="2006" y="356"/>
                    <a:pt x="1696" y="495"/>
                  </a:cubicBezTo>
                  <a:cubicBezTo>
                    <a:pt x="1558" y="570"/>
                    <a:pt x="1398" y="655"/>
                    <a:pt x="1248" y="794"/>
                  </a:cubicBezTo>
                  <a:cubicBezTo>
                    <a:pt x="1099" y="922"/>
                    <a:pt x="982" y="1082"/>
                    <a:pt x="928" y="1284"/>
                  </a:cubicBezTo>
                  <a:cubicBezTo>
                    <a:pt x="864" y="1487"/>
                    <a:pt x="875" y="1690"/>
                    <a:pt x="886" y="1871"/>
                  </a:cubicBezTo>
                  <a:cubicBezTo>
                    <a:pt x="918" y="2063"/>
                    <a:pt x="950" y="2234"/>
                    <a:pt x="982" y="2394"/>
                  </a:cubicBezTo>
                  <a:cubicBezTo>
                    <a:pt x="992" y="2469"/>
                    <a:pt x="992" y="2543"/>
                    <a:pt x="982" y="2597"/>
                  </a:cubicBezTo>
                  <a:cubicBezTo>
                    <a:pt x="950" y="2650"/>
                    <a:pt x="918" y="2703"/>
                    <a:pt x="864" y="2735"/>
                  </a:cubicBezTo>
                  <a:cubicBezTo>
                    <a:pt x="758" y="2821"/>
                    <a:pt x="619" y="2863"/>
                    <a:pt x="502" y="2927"/>
                  </a:cubicBezTo>
                  <a:cubicBezTo>
                    <a:pt x="278" y="3055"/>
                    <a:pt x="139" y="3237"/>
                    <a:pt x="75" y="3365"/>
                  </a:cubicBezTo>
                  <a:cubicBezTo>
                    <a:pt x="11" y="3493"/>
                    <a:pt x="0" y="3567"/>
                    <a:pt x="11" y="3567"/>
                  </a:cubicBezTo>
                  <a:cubicBezTo>
                    <a:pt x="22" y="3567"/>
                    <a:pt x="54" y="3503"/>
                    <a:pt x="128" y="3397"/>
                  </a:cubicBezTo>
                  <a:cubicBezTo>
                    <a:pt x="214" y="3290"/>
                    <a:pt x="342" y="3130"/>
                    <a:pt x="555" y="3023"/>
                  </a:cubicBezTo>
                  <a:cubicBezTo>
                    <a:pt x="662" y="2970"/>
                    <a:pt x="800" y="2927"/>
                    <a:pt x="928" y="2842"/>
                  </a:cubicBezTo>
                  <a:cubicBezTo>
                    <a:pt x="992" y="2810"/>
                    <a:pt x="1067" y="2735"/>
                    <a:pt x="1099" y="2650"/>
                  </a:cubicBezTo>
                  <a:cubicBezTo>
                    <a:pt x="1142" y="2554"/>
                    <a:pt x="1142" y="2458"/>
                    <a:pt x="1131" y="2362"/>
                  </a:cubicBezTo>
                  <a:cubicBezTo>
                    <a:pt x="1099" y="2191"/>
                    <a:pt x="1067" y="2031"/>
                    <a:pt x="1046" y="1861"/>
                  </a:cubicBezTo>
                  <a:cubicBezTo>
                    <a:pt x="1035" y="1690"/>
                    <a:pt x="1035" y="1508"/>
                    <a:pt x="1078" y="1338"/>
                  </a:cubicBezTo>
                  <a:cubicBezTo>
                    <a:pt x="1131" y="1167"/>
                    <a:pt x="1227" y="1028"/>
                    <a:pt x="1355" y="911"/>
                  </a:cubicBezTo>
                  <a:cubicBezTo>
                    <a:pt x="1472" y="794"/>
                    <a:pt x="1622" y="708"/>
                    <a:pt x="1771" y="634"/>
                  </a:cubicBezTo>
                  <a:cubicBezTo>
                    <a:pt x="2059" y="484"/>
                    <a:pt x="2347" y="410"/>
                    <a:pt x="2582" y="314"/>
                  </a:cubicBezTo>
                  <a:cubicBezTo>
                    <a:pt x="3051" y="143"/>
                    <a:pt x="3339" y="36"/>
                    <a:pt x="3329" y="4"/>
                  </a:cubicBezTo>
                  <a:cubicBezTo>
                    <a:pt x="3327" y="2"/>
                    <a:pt x="3323" y="1"/>
                    <a:pt x="3314" y="1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2120833" y="2025871"/>
              <a:ext cx="83431" cy="84225"/>
            </a:xfrm>
            <a:custGeom>
              <a:avLst/>
              <a:gdLst/>
              <a:ahLst/>
              <a:cxnLst/>
              <a:rect l="l" t="t" r="r" b="b"/>
              <a:pathLst>
                <a:path w="1367" h="1380" extrusionOk="0">
                  <a:moveTo>
                    <a:pt x="1355" y="0"/>
                  </a:moveTo>
                  <a:cubicBezTo>
                    <a:pt x="1334" y="0"/>
                    <a:pt x="1291" y="107"/>
                    <a:pt x="1174" y="235"/>
                  </a:cubicBezTo>
                  <a:cubicBezTo>
                    <a:pt x="1046" y="363"/>
                    <a:pt x="833" y="480"/>
                    <a:pt x="587" y="587"/>
                  </a:cubicBezTo>
                  <a:cubicBezTo>
                    <a:pt x="449" y="651"/>
                    <a:pt x="331" y="715"/>
                    <a:pt x="225" y="790"/>
                  </a:cubicBezTo>
                  <a:cubicBezTo>
                    <a:pt x="118" y="864"/>
                    <a:pt x="33" y="982"/>
                    <a:pt x="22" y="1078"/>
                  </a:cubicBezTo>
                  <a:cubicBezTo>
                    <a:pt x="1" y="1184"/>
                    <a:pt x="22" y="1270"/>
                    <a:pt x="54" y="1323"/>
                  </a:cubicBezTo>
                  <a:cubicBezTo>
                    <a:pt x="71" y="1364"/>
                    <a:pt x="100" y="1380"/>
                    <a:pt x="112" y="1380"/>
                  </a:cubicBezTo>
                  <a:cubicBezTo>
                    <a:pt x="116" y="1380"/>
                    <a:pt x="118" y="1379"/>
                    <a:pt x="118" y="1376"/>
                  </a:cubicBezTo>
                  <a:cubicBezTo>
                    <a:pt x="129" y="1366"/>
                    <a:pt x="65" y="1259"/>
                    <a:pt x="129" y="1110"/>
                  </a:cubicBezTo>
                  <a:cubicBezTo>
                    <a:pt x="150" y="1035"/>
                    <a:pt x="225" y="960"/>
                    <a:pt x="321" y="896"/>
                  </a:cubicBezTo>
                  <a:cubicBezTo>
                    <a:pt x="406" y="832"/>
                    <a:pt x="534" y="779"/>
                    <a:pt x="662" y="726"/>
                  </a:cubicBezTo>
                  <a:cubicBezTo>
                    <a:pt x="801" y="651"/>
                    <a:pt x="918" y="597"/>
                    <a:pt x="1025" y="523"/>
                  </a:cubicBezTo>
                  <a:cubicBezTo>
                    <a:pt x="1131" y="459"/>
                    <a:pt x="1206" y="363"/>
                    <a:pt x="1281" y="277"/>
                  </a:cubicBezTo>
                  <a:cubicBezTo>
                    <a:pt x="1366" y="139"/>
                    <a:pt x="1366" y="0"/>
                    <a:pt x="1355" y="0"/>
                  </a:cubicBezTo>
                  <a:close/>
                </a:path>
              </a:pathLst>
            </a:custGeom>
            <a:solidFill>
              <a:srgbClr val="73A0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66;p44">
            <a:extLst>
              <a:ext uri="{FF2B5EF4-FFF2-40B4-BE49-F238E27FC236}">
                <a16:creationId xmlns:a16="http://schemas.microsoft.com/office/drawing/2014/main" id="{1A22293E-A2B4-400B-8CFE-2882D0A1F2BC}"/>
              </a:ext>
            </a:extLst>
          </p:cNvPr>
          <p:cNvSpPr/>
          <p:nvPr/>
        </p:nvSpPr>
        <p:spPr>
          <a:xfrm>
            <a:off x="-418178" y="-3396"/>
            <a:ext cx="836355" cy="828227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169;p44">
            <a:extLst>
              <a:ext uri="{FF2B5EF4-FFF2-40B4-BE49-F238E27FC236}">
                <a16:creationId xmlns:a16="http://schemas.microsoft.com/office/drawing/2014/main" id="{F4E95502-50ED-4FD9-9D75-5B02D9E77B30}"/>
              </a:ext>
            </a:extLst>
          </p:cNvPr>
          <p:cNvSpPr txBox="1">
            <a:spLocks/>
          </p:cNvSpPr>
          <p:nvPr/>
        </p:nvSpPr>
        <p:spPr>
          <a:xfrm>
            <a:off x="178325" y="282559"/>
            <a:ext cx="650081" cy="543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2168;p44">
            <a:extLst>
              <a:ext uri="{FF2B5EF4-FFF2-40B4-BE49-F238E27FC236}">
                <a16:creationId xmlns:a16="http://schemas.microsoft.com/office/drawing/2014/main" id="{B6E1918D-68FE-4D4C-B81D-C81570BB41AC}"/>
              </a:ext>
            </a:extLst>
          </p:cNvPr>
          <p:cNvSpPr txBox="1">
            <a:spLocks/>
          </p:cNvSpPr>
          <p:nvPr/>
        </p:nvSpPr>
        <p:spPr>
          <a:xfrm>
            <a:off x="364329" y="167518"/>
            <a:ext cx="5646611" cy="7733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 people play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B7DA62-E2D3-47D1-B8C0-6B61A899874C}"/>
              </a:ext>
            </a:extLst>
          </p:cNvPr>
          <p:cNvCxnSpPr>
            <a:cxnSpLocks/>
          </p:cNvCxnSpPr>
          <p:nvPr/>
        </p:nvCxnSpPr>
        <p:spPr>
          <a:xfrm flipH="1">
            <a:off x="506096" y="1573651"/>
            <a:ext cx="240722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6AF2B4-6B8B-4BAB-8243-A35E4B9070D8}"/>
              </a:ext>
            </a:extLst>
          </p:cNvPr>
          <p:cNvSpPr txBox="1"/>
          <p:nvPr/>
        </p:nvSpPr>
        <p:spPr>
          <a:xfrm>
            <a:off x="418176" y="1055888"/>
            <a:ext cx="3473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am Okay People are not okay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550619-CBF5-45E5-BCEB-4BEDFBF72FFB}"/>
              </a:ext>
            </a:extLst>
          </p:cNvPr>
          <p:cNvSpPr txBox="1"/>
          <p:nvPr/>
        </p:nvSpPr>
        <p:spPr>
          <a:xfrm>
            <a:off x="481917" y="1691305"/>
            <a:ext cx="265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Game: Yes Bravo , But</a:t>
            </a:r>
            <a:endParaRPr lang="en-US" sz="20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0B469A-1C8A-4C36-B908-32CAF678F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49" y="2268707"/>
            <a:ext cx="3312364" cy="28375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CD8224-2575-4C1C-AC33-919F7A2E4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529" y="364183"/>
            <a:ext cx="2810179" cy="17272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2D5806-397C-432F-9F70-281D0836A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529" y="2146542"/>
            <a:ext cx="2374196" cy="27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2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66;p44">
            <a:extLst>
              <a:ext uri="{FF2B5EF4-FFF2-40B4-BE49-F238E27FC236}">
                <a16:creationId xmlns:a16="http://schemas.microsoft.com/office/drawing/2014/main" id="{1A22293E-A2B4-400B-8CFE-2882D0A1F2BC}"/>
              </a:ext>
            </a:extLst>
          </p:cNvPr>
          <p:cNvSpPr/>
          <p:nvPr/>
        </p:nvSpPr>
        <p:spPr>
          <a:xfrm>
            <a:off x="-418178" y="-3396"/>
            <a:ext cx="836355" cy="828227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169;p44">
            <a:extLst>
              <a:ext uri="{FF2B5EF4-FFF2-40B4-BE49-F238E27FC236}">
                <a16:creationId xmlns:a16="http://schemas.microsoft.com/office/drawing/2014/main" id="{F4E95502-50ED-4FD9-9D75-5B02D9E77B30}"/>
              </a:ext>
            </a:extLst>
          </p:cNvPr>
          <p:cNvSpPr txBox="1">
            <a:spLocks/>
          </p:cNvSpPr>
          <p:nvPr/>
        </p:nvSpPr>
        <p:spPr>
          <a:xfrm>
            <a:off x="178325" y="282559"/>
            <a:ext cx="650081" cy="543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2168;p44">
            <a:extLst>
              <a:ext uri="{FF2B5EF4-FFF2-40B4-BE49-F238E27FC236}">
                <a16:creationId xmlns:a16="http://schemas.microsoft.com/office/drawing/2014/main" id="{B6E1918D-68FE-4D4C-B81D-C81570BB41AC}"/>
              </a:ext>
            </a:extLst>
          </p:cNvPr>
          <p:cNvSpPr txBox="1">
            <a:spLocks/>
          </p:cNvSpPr>
          <p:nvPr/>
        </p:nvSpPr>
        <p:spPr>
          <a:xfrm>
            <a:off x="364329" y="167518"/>
            <a:ext cx="5646611" cy="7733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 people play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Cont`d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B7DA62-E2D3-47D1-B8C0-6B61A899874C}"/>
              </a:ext>
            </a:extLst>
          </p:cNvPr>
          <p:cNvCxnSpPr>
            <a:cxnSpLocks/>
          </p:cNvCxnSpPr>
          <p:nvPr/>
        </p:nvCxnSpPr>
        <p:spPr>
          <a:xfrm flipH="1">
            <a:off x="506096" y="1573651"/>
            <a:ext cx="240722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6AF2B4-6B8B-4BAB-8243-A35E4B9070D8}"/>
              </a:ext>
            </a:extLst>
          </p:cNvPr>
          <p:cNvSpPr txBox="1"/>
          <p:nvPr/>
        </p:nvSpPr>
        <p:spPr>
          <a:xfrm>
            <a:off x="418176" y="1055888"/>
            <a:ext cx="3473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am not Okay People are okay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550619-CBF5-45E5-BCEB-4BEDFBF72FFB}"/>
              </a:ext>
            </a:extLst>
          </p:cNvPr>
          <p:cNvSpPr txBox="1"/>
          <p:nvPr/>
        </p:nvSpPr>
        <p:spPr>
          <a:xfrm>
            <a:off x="481917" y="1691305"/>
            <a:ext cx="265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Game: Victim</a:t>
            </a:r>
            <a:endParaRPr lang="en-US" sz="20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AF7103A-A647-4366-ACA3-607BCBCC7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17" y="2396215"/>
            <a:ext cx="3405756" cy="19961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15DA0EA-AD46-4CE7-8A20-4FBABB340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262" y="2228632"/>
            <a:ext cx="2297475" cy="1776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2BAEB3-4BAE-4FAA-AB78-5C12794D7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493" y="976418"/>
            <a:ext cx="2408263" cy="283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5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66;p44">
            <a:extLst>
              <a:ext uri="{FF2B5EF4-FFF2-40B4-BE49-F238E27FC236}">
                <a16:creationId xmlns:a16="http://schemas.microsoft.com/office/drawing/2014/main" id="{1A22293E-A2B4-400B-8CFE-2882D0A1F2BC}"/>
              </a:ext>
            </a:extLst>
          </p:cNvPr>
          <p:cNvSpPr/>
          <p:nvPr/>
        </p:nvSpPr>
        <p:spPr>
          <a:xfrm>
            <a:off x="-418178" y="-3396"/>
            <a:ext cx="836355" cy="828227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169;p44">
            <a:extLst>
              <a:ext uri="{FF2B5EF4-FFF2-40B4-BE49-F238E27FC236}">
                <a16:creationId xmlns:a16="http://schemas.microsoft.com/office/drawing/2014/main" id="{F4E95502-50ED-4FD9-9D75-5B02D9E77B30}"/>
              </a:ext>
            </a:extLst>
          </p:cNvPr>
          <p:cNvSpPr txBox="1">
            <a:spLocks/>
          </p:cNvSpPr>
          <p:nvPr/>
        </p:nvSpPr>
        <p:spPr>
          <a:xfrm>
            <a:off x="178325" y="282559"/>
            <a:ext cx="650081" cy="543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2168;p44">
            <a:extLst>
              <a:ext uri="{FF2B5EF4-FFF2-40B4-BE49-F238E27FC236}">
                <a16:creationId xmlns:a16="http://schemas.microsoft.com/office/drawing/2014/main" id="{B6E1918D-68FE-4D4C-B81D-C81570BB41AC}"/>
              </a:ext>
            </a:extLst>
          </p:cNvPr>
          <p:cNvSpPr txBox="1">
            <a:spLocks/>
          </p:cNvSpPr>
          <p:nvPr/>
        </p:nvSpPr>
        <p:spPr>
          <a:xfrm>
            <a:off x="364329" y="167518"/>
            <a:ext cx="5646611" cy="7733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 people play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Cont`d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B7DA62-E2D3-47D1-B8C0-6B61A899874C}"/>
              </a:ext>
            </a:extLst>
          </p:cNvPr>
          <p:cNvCxnSpPr>
            <a:cxnSpLocks/>
          </p:cNvCxnSpPr>
          <p:nvPr/>
        </p:nvCxnSpPr>
        <p:spPr>
          <a:xfrm flipH="1">
            <a:off x="506096" y="1573651"/>
            <a:ext cx="240722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6AF2B4-6B8B-4BAB-8243-A35E4B9070D8}"/>
              </a:ext>
            </a:extLst>
          </p:cNvPr>
          <p:cNvSpPr txBox="1"/>
          <p:nvPr/>
        </p:nvSpPr>
        <p:spPr>
          <a:xfrm>
            <a:off x="418176" y="1055888"/>
            <a:ext cx="3792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am not Okay People are not okay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550619-CBF5-45E5-BCEB-4BEDFBF72FFB}"/>
              </a:ext>
            </a:extLst>
          </p:cNvPr>
          <p:cNvSpPr txBox="1"/>
          <p:nvPr/>
        </p:nvSpPr>
        <p:spPr>
          <a:xfrm>
            <a:off x="481917" y="1691305"/>
            <a:ext cx="290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Game: what a problem !!!</a:t>
            </a:r>
            <a:endParaRPr lang="en-US" sz="20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8BCD8-A981-4F89-90F6-88E2DBF4E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82" y="1351184"/>
            <a:ext cx="3792316" cy="379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1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p72"/>
          <p:cNvSpPr/>
          <p:nvPr/>
        </p:nvSpPr>
        <p:spPr>
          <a:xfrm>
            <a:off x="4572000" y="184816"/>
            <a:ext cx="4383284" cy="2589725"/>
          </a:xfrm>
          <a:prstGeom prst="roundRect">
            <a:avLst>
              <a:gd name="adj" fmla="val 1282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2" name="Google Shape;3922;p72"/>
          <p:cNvSpPr txBox="1">
            <a:spLocks noGrp="1"/>
          </p:cNvSpPr>
          <p:nvPr>
            <p:ph type="subTitle" idx="1"/>
          </p:nvPr>
        </p:nvSpPr>
        <p:spPr>
          <a:xfrm>
            <a:off x="5216006" y="713727"/>
            <a:ext cx="3095271" cy="15911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Any Question?</a:t>
            </a:r>
            <a:endParaRPr sz="3600" dirty="0"/>
          </a:p>
        </p:txBody>
      </p:sp>
      <p:sp>
        <p:nvSpPr>
          <p:cNvPr id="3923" name="Google Shape;3923;p72"/>
          <p:cNvSpPr txBox="1">
            <a:spLocks noGrp="1"/>
          </p:cNvSpPr>
          <p:nvPr>
            <p:ph type="title"/>
          </p:nvPr>
        </p:nvSpPr>
        <p:spPr>
          <a:xfrm>
            <a:off x="521728" y="2571749"/>
            <a:ext cx="2909043" cy="9228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bg2">
                    <a:lumMod val="50000"/>
                  </a:schemeClr>
                </a:solidFill>
              </a:rPr>
              <a:t>Thanks</a:t>
            </a:r>
            <a:endParaRPr sz="4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924" name="Google Shape;3924;p72"/>
          <p:cNvGrpSpPr/>
          <p:nvPr/>
        </p:nvGrpSpPr>
        <p:grpSpPr>
          <a:xfrm rot="-730486" flipH="1">
            <a:off x="1091409" y="1648710"/>
            <a:ext cx="680819" cy="444933"/>
            <a:chOff x="713225" y="901338"/>
            <a:chExt cx="1204537" cy="787197"/>
          </a:xfrm>
        </p:grpSpPr>
        <p:sp>
          <p:nvSpPr>
            <p:cNvPr id="3925" name="Google Shape;3925;p72"/>
            <p:cNvSpPr/>
            <p:nvPr/>
          </p:nvSpPr>
          <p:spPr>
            <a:xfrm>
              <a:off x="713225" y="901338"/>
              <a:ext cx="1204537" cy="787197"/>
            </a:xfrm>
            <a:custGeom>
              <a:avLst/>
              <a:gdLst/>
              <a:ahLst/>
              <a:cxnLst/>
              <a:rect l="l" t="t" r="r" b="b"/>
              <a:pathLst>
                <a:path w="19736" h="12898" extrusionOk="0">
                  <a:moveTo>
                    <a:pt x="8387" y="0"/>
                  </a:moveTo>
                  <a:cubicBezTo>
                    <a:pt x="7405" y="0"/>
                    <a:pt x="6377" y="208"/>
                    <a:pt x="5708" y="909"/>
                  </a:cubicBezTo>
                  <a:cubicBezTo>
                    <a:pt x="4673" y="1976"/>
                    <a:pt x="4054" y="3491"/>
                    <a:pt x="3702" y="5027"/>
                  </a:cubicBezTo>
                  <a:cubicBezTo>
                    <a:pt x="2984" y="5271"/>
                    <a:pt x="2231" y="5395"/>
                    <a:pt x="1480" y="5395"/>
                  </a:cubicBezTo>
                  <a:cubicBezTo>
                    <a:pt x="982" y="5395"/>
                    <a:pt x="485" y="5340"/>
                    <a:pt x="1" y="5229"/>
                  </a:cubicBezTo>
                  <a:lnTo>
                    <a:pt x="1" y="5229"/>
                  </a:lnTo>
                  <a:cubicBezTo>
                    <a:pt x="43" y="5645"/>
                    <a:pt x="459" y="5891"/>
                    <a:pt x="833" y="6051"/>
                  </a:cubicBezTo>
                  <a:cubicBezTo>
                    <a:pt x="1462" y="6316"/>
                    <a:pt x="2149" y="6446"/>
                    <a:pt x="2839" y="6446"/>
                  </a:cubicBezTo>
                  <a:cubicBezTo>
                    <a:pt x="3038" y="6446"/>
                    <a:pt x="3237" y="6435"/>
                    <a:pt x="3435" y="6414"/>
                  </a:cubicBezTo>
                  <a:lnTo>
                    <a:pt x="3435" y="6414"/>
                  </a:lnTo>
                  <a:cubicBezTo>
                    <a:pt x="3393" y="6659"/>
                    <a:pt x="3361" y="6894"/>
                    <a:pt x="3339" y="7139"/>
                  </a:cubicBezTo>
                  <a:cubicBezTo>
                    <a:pt x="3286" y="7640"/>
                    <a:pt x="3254" y="8163"/>
                    <a:pt x="3457" y="8632"/>
                  </a:cubicBezTo>
                  <a:cubicBezTo>
                    <a:pt x="3756" y="9326"/>
                    <a:pt x="4481" y="9710"/>
                    <a:pt x="5174" y="10019"/>
                  </a:cubicBezTo>
                  <a:cubicBezTo>
                    <a:pt x="8087" y="11310"/>
                    <a:pt x="11009" y="12281"/>
                    <a:pt x="14124" y="12857"/>
                  </a:cubicBezTo>
                  <a:cubicBezTo>
                    <a:pt x="14292" y="12887"/>
                    <a:pt x="14462" y="12897"/>
                    <a:pt x="14632" y="12897"/>
                  </a:cubicBezTo>
                  <a:cubicBezTo>
                    <a:pt x="14942" y="12897"/>
                    <a:pt x="15254" y="12864"/>
                    <a:pt x="15556" y="12864"/>
                  </a:cubicBezTo>
                  <a:cubicBezTo>
                    <a:pt x="15606" y="12864"/>
                    <a:pt x="15654" y="12865"/>
                    <a:pt x="15703" y="12867"/>
                  </a:cubicBezTo>
                  <a:cubicBezTo>
                    <a:pt x="15752" y="12870"/>
                    <a:pt x="15800" y="12872"/>
                    <a:pt x="15847" y="12872"/>
                  </a:cubicBezTo>
                  <a:cubicBezTo>
                    <a:pt x="16338" y="12872"/>
                    <a:pt x="16756" y="12719"/>
                    <a:pt x="17165" y="12398"/>
                  </a:cubicBezTo>
                  <a:cubicBezTo>
                    <a:pt x="18157" y="11619"/>
                    <a:pt x="18509" y="10670"/>
                    <a:pt x="18925" y="9539"/>
                  </a:cubicBezTo>
                  <a:cubicBezTo>
                    <a:pt x="19351" y="8334"/>
                    <a:pt x="19735" y="7118"/>
                    <a:pt x="19714" y="5859"/>
                  </a:cubicBezTo>
                  <a:cubicBezTo>
                    <a:pt x="19714" y="5784"/>
                    <a:pt x="19714" y="5731"/>
                    <a:pt x="19703" y="5667"/>
                  </a:cubicBezTo>
                  <a:cubicBezTo>
                    <a:pt x="19661" y="5037"/>
                    <a:pt x="19458" y="4408"/>
                    <a:pt x="19063" y="3949"/>
                  </a:cubicBezTo>
                  <a:cubicBezTo>
                    <a:pt x="18007" y="2733"/>
                    <a:pt x="16204" y="2147"/>
                    <a:pt x="14754" y="1624"/>
                  </a:cubicBezTo>
                  <a:cubicBezTo>
                    <a:pt x="12972" y="994"/>
                    <a:pt x="11201" y="269"/>
                    <a:pt x="9313" y="56"/>
                  </a:cubicBezTo>
                  <a:cubicBezTo>
                    <a:pt x="9018" y="22"/>
                    <a:pt x="8705" y="0"/>
                    <a:pt x="8387" y="0"/>
                  </a:cubicBezTo>
                  <a:close/>
                </a:path>
              </a:pathLst>
            </a:custGeom>
            <a:solidFill>
              <a:srgbClr val="F2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72"/>
            <p:cNvSpPr/>
            <p:nvPr/>
          </p:nvSpPr>
          <p:spPr>
            <a:xfrm>
              <a:off x="1132523" y="1090845"/>
              <a:ext cx="552161" cy="474955"/>
            </a:xfrm>
            <a:custGeom>
              <a:avLst/>
              <a:gdLst/>
              <a:ahLst/>
              <a:cxnLst/>
              <a:rect l="l" t="t" r="r" b="b"/>
              <a:pathLst>
                <a:path w="9047" h="7782" extrusionOk="0">
                  <a:moveTo>
                    <a:pt x="4753" y="1002"/>
                  </a:moveTo>
                  <a:cubicBezTo>
                    <a:pt x="5254" y="1002"/>
                    <a:pt x="5753" y="1052"/>
                    <a:pt x="6241" y="1132"/>
                  </a:cubicBezTo>
                  <a:cubicBezTo>
                    <a:pt x="6892" y="1250"/>
                    <a:pt x="7681" y="1442"/>
                    <a:pt x="8182" y="1879"/>
                  </a:cubicBezTo>
                  <a:cubicBezTo>
                    <a:pt x="8513" y="2199"/>
                    <a:pt x="8417" y="2508"/>
                    <a:pt x="7916" y="2775"/>
                  </a:cubicBezTo>
                  <a:cubicBezTo>
                    <a:pt x="7857" y="2781"/>
                    <a:pt x="7798" y="2783"/>
                    <a:pt x="7740" y="2783"/>
                  </a:cubicBezTo>
                  <a:cubicBezTo>
                    <a:pt x="7681" y="2783"/>
                    <a:pt x="7622" y="2781"/>
                    <a:pt x="7564" y="2775"/>
                  </a:cubicBezTo>
                  <a:cubicBezTo>
                    <a:pt x="7190" y="2775"/>
                    <a:pt x="6817" y="2733"/>
                    <a:pt x="6444" y="2679"/>
                  </a:cubicBezTo>
                  <a:cubicBezTo>
                    <a:pt x="5868" y="2583"/>
                    <a:pt x="5291" y="2423"/>
                    <a:pt x="4747" y="2210"/>
                  </a:cubicBezTo>
                  <a:cubicBezTo>
                    <a:pt x="4105" y="1986"/>
                    <a:pt x="3503" y="1654"/>
                    <a:pt x="2952" y="1248"/>
                  </a:cubicBezTo>
                  <a:lnTo>
                    <a:pt x="2952" y="1248"/>
                  </a:lnTo>
                  <a:cubicBezTo>
                    <a:pt x="3316" y="1150"/>
                    <a:pt x="3689" y="1086"/>
                    <a:pt x="4054" y="1036"/>
                  </a:cubicBezTo>
                  <a:cubicBezTo>
                    <a:pt x="4287" y="1013"/>
                    <a:pt x="4520" y="1002"/>
                    <a:pt x="4753" y="1002"/>
                  </a:cubicBezTo>
                  <a:close/>
                  <a:moveTo>
                    <a:pt x="4767" y="4769"/>
                  </a:moveTo>
                  <a:cubicBezTo>
                    <a:pt x="4954" y="4769"/>
                    <a:pt x="5141" y="4786"/>
                    <a:pt x="5323" y="4813"/>
                  </a:cubicBezTo>
                  <a:cubicBezTo>
                    <a:pt x="5612" y="4866"/>
                    <a:pt x="6614" y="5218"/>
                    <a:pt x="5910" y="5463"/>
                  </a:cubicBezTo>
                  <a:cubicBezTo>
                    <a:pt x="5663" y="5549"/>
                    <a:pt x="5386" y="5579"/>
                    <a:pt x="5103" y="5579"/>
                  </a:cubicBezTo>
                  <a:cubicBezTo>
                    <a:pt x="4677" y="5579"/>
                    <a:pt x="4235" y="5510"/>
                    <a:pt x="3851" y="5453"/>
                  </a:cubicBezTo>
                  <a:cubicBezTo>
                    <a:pt x="3695" y="5429"/>
                    <a:pt x="3516" y="5395"/>
                    <a:pt x="3324" y="5348"/>
                  </a:cubicBezTo>
                  <a:lnTo>
                    <a:pt x="3324" y="5348"/>
                  </a:lnTo>
                  <a:cubicBezTo>
                    <a:pt x="3472" y="5196"/>
                    <a:pt x="3636" y="5068"/>
                    <a:pt x="3787" y="4983"/>
                  </a:cubicBezTo>
                  <a:cubicBezTo>
                    <a:pt x="4090" y="4825"/>
                    <a:pt x="4428" y="4769"/>
                    <a:pt x="4767" y="4769"/>
                  </a:cubicBezTo>
                  <a:close/>
                  <a:moveTo>
                    <a:pt x="1535" y="0"/>
                  </a:moveTo>
                  <a:cubicBezTo>
                    <a:pt x="1395" y="0"/>
                    <a:pt x="1263" y="190"/>
                    <a:pt x="1387" y="322"/>
                  </a:cubicBezTo>
                  <a:cubicBezTo>
                    <a:pt x="1642" y="611"/>
                    <a:pt x="1913" y="878"/>
                    <a:pt x="2200" y="1125"/>
                  </a:cubicBezTo>
                  <a:lnTo>
                    <a:pt x="2200" y="1125"/>
                  </a:lnTo>
                  <a:cubicBezTo>
                    <a:pt x="1872" y="1261"/>
                    <a:pt x="1556" y="1426"/>
                    <a:pt x="1259" y="1623"/>
                  </a:cubicBezTo>
                  <a:cubicBezTo>
                    <a:pt x="747" y="1975"/>
                    <a:pt x="320" y="2444"/>
                    <a:pt x="160" y="3042"/>
                  </a:cubicBezTo>
                  <a:cubicBezTo>
                    <a:pt x="0" y="3650"/>
                    <a:pt x="427" y="4183"/>
                    <a:pt x="864" y="4546"/>
                  </a:cubicBezTo>
                  <a:cubicBezTo>
                    <a:pt x="1402" y="5003"/>
                    <a:pt x="2030" y="5322"/>
                    <a:pt x="2695" y="5538"/>
                  </a:cubicBezTo>
                  <a:lnTo>
                    <a:pt x="2695" y="5538"/>
                  </a:lnTo>
                  <a:cubicBezTo>
                    <a:pt x="2567" y="5783"/>
                    <a:pt x="2494" y="6059"/>
                    <a:pt x="2497" y="6359"/>
                  </a:cubicBezTo>
                  <a:cubicBezTo>
                    <a:pt x="2507" y="7545"/>
                    <a:pt x="4424" y="7782"/>
                    <a:pt x="5390" y="7782"/>
                  </a:cubicBezTo>
                  <a:cubicBezTo>
                    <a:pt x="5458" y="7782"/>
                    <a:pt x="5522" y="7780"/>
                    <a:pt x="5580" y="7778"/>
                  </a:cubicBezTo>
                  <a:cubicBezTo>
                    <a:pt x="5814" y="7757"/>
                    <a:pt x="5814" y="7405"/>
                    <a:pt x="5580" y="7405"/>
                  </a:cubicBezTo>
                  <a:cubicBezTo>
                    <a:pt x="5524" y="7406"/>
                    <a:pt x="5469" y="7407"/>
                    <a:pt x="5414" y="7407"/>
                  </a:cubicBezTo>
                  <a:cubicBezTo>
                    <a:pt x="4685" y="7407"/>
                    <a:pt x="3994" y="7273"/>
                    <a:pt x="3339" y="6946"/>
                  </a:cubicBezTo>
                  <a:cubicBezTo>
                    <a:pt x="2697" y="6638"/>
                    <a:pt x="2775" y="6101"/>
                    <a:pt x="3077" y="5651"/>
                  </a:cubicBezTo>
                  <a:lnTo>
                    <a:pt x="3077" y="5651"/>
                  </a:lnTo>
                  <a:cubicBezTo>
                    <a:pt x="3536" y="5771"/>
                    <a:pt x="4006" y="5848"/>
                    <a:pt x="4470" y="5890"/>
                  </a:cubicBezTo>
                  <a:cubicBezTo>
                    <a:pt x="4665" y="5909"/>
                    <a:pt x="4947" y="5939"/>
                    <a:pt x="5241" y="5939"/>
                  </a:cubicBezTo>
                  <a:cubicBezTo>
                    <a:pt x="5787" y="5939"/>
                    <a:pt x="6373" y="5835"/>
                    <a:pt x="6518" y="5357"/>
                  </a:cubicBezTo>
                  <a:cubicBezTo>
                    <a:pt x="6764" y="4546"/>
                    <a:pt x="5206" y="4397"/>
                    <a:pt x="4737" y="4397"/>
                  </a:cubicBezTo>
                  <a:cubicBezTo>
                    <a:pt x="4729" y="4397"/>
                    <a:pt x="4722" y="4397"/>
                    <a:pt x="4715" y="4397"/>
                  </a:cubicBezTo>
                  <a:cubicBezTo>
                    <a:pt x="4023" y="4397"/>
                    <a:pt x="3322" y="4710"/>
                    <a:pt x="2898" y="5232"/>
                  </a:cubicBezTo>
                  <a:lnTo>
                    <a:pt x="2898" y="5232"/>
                  </a:lnTo>
                  <a:cubicBezTo>
                    <a:pt x="1831" y="4905"/>
                    <a:pt x="595" y="4260"/>
                    <a:pt x="523" y="3266"/>
                  </a:cubicBezTo>
                  <a:cubicBezTo>
                    <a:pt x="470" y="2519"/>
                    <a:pt x="1419" y="1932"/>
                    <a:pt x="1974" y="1623"/>
                  </a:cubicBezTo>
                  <a:cubicBezTo>
                    <a:pt x="2149" y="1530"/>
                    <a:pt x="2330" y="1451"/>
                    <a:pt x="2517" y="1384"/>
                  </a:cubicBezTo>
                  <a:lnTo>
                    <a:pt x="2517" y="1384"/>
                  </a:lnTo>
                  <a:cubicBezTo>
                    <a:pt x="3311" y="2001"/>
                    <a:pt x="4210" y="2468"/>
                    <a:pt x="5185" y="2786"/>
                  </a:cubicBezTo>
                  <a:cubicBezTo>
                    <a:pt x="5878" y="3021"/>
                    <a:pt x="6614" y="3127"/>
                    <a:pt x="7350" y="3159"/>
                  </a:cubicBezTo>
                  <a:cubicBezTo>
                    <a:pt x="7446" y="3166"/>
                    <a:pt x="7557" y="3173"/>
                    <a:pt x="7675" y="3173"/>
                  </a:cubicBezTo>
                  <a:cubicBezTo>
                    <a:pt x="8096" y="3173"/>
                    <a:pt x="8594" y="3089"/>
                    <a:pt x="8694" y="2647"/>
                  </a:cubicBezTo>
                  <a:cubicBezTo>
                    <a:pt x="9046" y="1218"/>
                    <a:pt x="6828" y="855"/>
                    <a:pt x="5878" y="716"/>
                  </a:cubicBezTo>
                  <a:cubicBezTo>
                    <a:pt x="5519" y="665"/>
                    <a:pt x="5152" y="638"/>
                    <a:pt x="4783" y="638"/>
                  </a:cubicBezTo>
                  <a:cubicBezTo>
                    <a:pt x="4046" y="638"/>
                    <a:pt x="3302" y="745"/>
                    <a:pt x="2604" y="976"/>
                  </a:cubicBezTo>
                  <a:lnTo>
                    <a:pt x="2604" y="976"/>
                  </a:lnTo>
                  <a:cubicBezTo>
                    <a:pt x="2264" y="694"/>
                    <a:pt x="1946" y="384"/>
                    <a:pt x="1654" y="55"/>
                  </a:cubicBezTo>
                  <a:cubicBezTo>
                    <a:pt x="1618" y="16"/>
                    <a:pt x="1576" y="0"/>
                    <a:pt x="1535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72"/>
            <p:cNvSpPr/>
            <p:nvPr/>
          </p:nvSpPr>
          <p:spPr>
            <a:xfrm>
              <a:off x="713225" y="902131"/>
              <a:ext cx="1141369" cy="786404"/>
            </a:xfrm>
            <a:custGeom>
              <a:avLst/>
              <a:gdLst/>
              <a:ahLst/>
              <a:cxnLst/>
              <a:rect l="l" t="t" r="r" b="b"/>
              <a:pathLst>
                <a:path w="18701" h="12885" extrusionOk="0">
                  <a:moveTo>
                    <a:pt x="7841" y="0"/>
                  </a:moveTo>
                  <a:cubicBezTo>
                    <a:pt x="7041" y="64"/>
                    <a:pt x="6252" y="320"/>
                    <a:pt x="5708" y="885"/>
                  </a:cubicBezTo>
                  <a:cubicBezTo>
                    <a:pt x="4673" y="1963"/>
                    <a:pt x="4054" y="3478"/>
                    <a:pt x="3702" y="5014"/>
                  </a:cubicBezTo>
                  <a:cubicBezTo>
                    <a:pt x="2984" y="5258"/>
                    <a:pt x="2231" y="5382"/>
                    <a:pt x="1480" y="5382"/>
                  </a:cubicBezTo>
                  <a:cubicBezTo>
                    <a:pt x="982" y="5382"/>
                    <a:pt x="485" y="5327"/>
                    <a:pt x="1" y="5216"/>
                  </a:cubicBezTo>
                  <a:lnTo>
                    <a:pt x="1" y="5216"/>
                  </a:lnTo>
                  <a:cubicBezTo>
                    <a:pt x="43" y="5632"/>
                    <a:pt x="459" y="5878"/>
                    <a:pt x="833" y="6038"/>
                  </a:cubicBezTo>
                  <a:cubicBezTo>
                    <a:pt x="1462" y="6303"/>
                    <a:pt x="2149" y="6433"/>
                    <a:pt x="2839" y="6433"/>
                  </a:cubicBezTo>
                  <a:cubicBezTo>
                    <a:pt x="3038" y="6433"/>
                    <a:pt x="3237" y="6422"/>
                    <a:pt x="3435" y="6401"/>
                  </a:cubicBezTo>
                  <a:lnTo>
                    <a:pt x="3435" y="6401"/>
                  </a:lnTo>
                  <a:cubicBezTo>
                    <a:pt x="3393" y="6646"/>
                    <a:pt x="3361" y="6881"/>
                    <a:pt x="3339" y="7126"/>
                  </a:cubicBezTo>
                  <a:cubicBezTo>
                    <a:pt x="3286" y="7627"/>
                    <a:pt x="3254" y="8150"/>
                    <a:pt x="3457" y="8619"/>
                  </a:cubicBezTo>
                  <a:cubicBezTo>
                    <a:pt x="3756" y="9313"/>
                    <a:pt x="4481" y="9697"/>
                    <a:pt x="5174" y="10006"/>
                  </a:cubicBezTo>
                  <a:cubicBezTo>
                    <a:pt x="8087" y="11297"/>
                    <a:pt x="11009" y="12268"/>
                    <a:pt x="14124" y="12844"/>
                  </a:cubicBezTo>
                  <a:cubicBezTo>
                    <a:pt x="14292" y="12874"/>
                    <a:pt x="14462" y="12884"/>
                    <a:pt x="14632" y="12884"/>
                  </a:cubicBezTo>
                  <a:cubicBezTo>
                    <a:pt x="14942" y="12884"/>
                    <a:pt x="15254" y="12851"/>
                    <a:pt x="15556" y="12851"/>
                  </a:cubicBezTo>
                  <a:cubicBezTo>
                    <a:pt x="15606" y="12851"/>
                    <a:pt x="15654" y="12852"/>
                    <a:pt x="15703" y="12854"/>
                  </a:cubicBezTo>
                  <a:cubicBezTo>
                    <a:pt x="15752" y="12857"/>
                    <a:pt x="15800" y="12859"/>
                    <a:pt x="15847" y="12859"/>
                  </a:cubicBezTo>
                  <a:cubicBezTo>
                    <a:pt x="16338" y="12859"/>
                    <a:pt x="16756" y="12706"/>
                    <a:pt x="17165" y="12385"/>
                  </a:cubicBezTo>
                  <a:cubicBezTo>
                    <a:pt x="17975" y="11745"/>
                    <a:pt x="18370" y="10998"/>
                    <a:pt x="18701" y="10123"/>
                  </a:cubicBezTo>
                  <a:cubicBezTo>
                    <a:pt x="17602" y="9931"/>
                    <a:pt x="16471" y="9931"/>
                    <a:pt x="15362" y="9857"/>
                  </a:cubicBezTo>
                  <a:cubicBezTo>
                    <a:pt x="14252" y="9761"/>
                    <a:pt x="13100" y="9579"/>
                    <a:pt x="12215" y="8886"/>
                  </a:cubicBezTo>
                  <a:cubicBezTo>
                    <a:pt x="11255" y="8118"/>
                    <a:pt x="10796" y="6913"/>
                    <a:pt x="10508" y="5718"/>
                  </a:cubicBezTo>
                  <a:cubicBezTo>
                    <a:pt x="10231" y="4523"/>
                    <a:pt x="10081" y="3286"/>
                    <a:pt x="9580" y="2166"/>
                  </a:cubicBezTo>
                  <a:cubicBezTo>
                    <a:pt x="9185" y="1312"/>
                    <a:pt x="8588" y="576"/>
                    <a:pt x="7841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8" name="Google Shape;3928;p72"/>
          <p:cNvGrpSpPr/>
          <p:nvPr/>
        </p:nvGrpSpPr>
        <p:grpSpPr>
          <a:xfrm rot="-730486">
            <a:off x="1721647" y="1253627"/>
            <a:ext cx="525172" cy="428790"/>
            <a:chOff x="767239" y="2435280"/>
            <a:chExt cx="929159" cy="758634"/>
          </a:xfrm>
        </p:grpSpPr>
        <p:sp>
          <p:nvSpPr>
            <p:cNvPr id="3929" name="Google Shape;3929;p72"/>
            <p:cNvSpPr/>
            <p:nvPr/>
          </p:nvSpPr>
          <p:spPr>
            <a:xfrm>
              <a:off x="767239" y="2435280"/>
              <a:ext cx="929159" cy="758634"/>
            </a:xfrm>
            <a:custGeom>
              <a:avLst/>
              <a:gdLst/>
              <a:ahLst/>
              <a:cxnLst/>
              <a:rect l="l" t="t" r="r" b="b"/>
              <a:pathLst>
                <a:path w="15224" h="12430" extrusionOk="0">
                  <a:moveTo>
                    <a:pt x="8295" y="1"/>
                  </a:moveTo>
                  <a:cubicBezTo>
                    <a:pt x="7303" y="1"/>
                    <a:pt x="6312" y="86"/>
                    <a:pt x="5345" y="247"/>
                  </a:cubicBezTo>
                  <a:cubicBezTo>
                    <a:pt x="3905" y="471"/>
                    <a:pt x="2689" y="1282"/>
                    <a:pt x="2145" y="2701"/>
                  </a:cubicBezTo>
                  <a:cubicBezTo>
                    <a:pt x="1569" y="4194"/>
                    <a:pt x="1452" y="5816"/>
                    <a:pt x="1676" y="7394"/>
                  </a:cubicBezTo>
                  <a:cubicBezTo>
                    <a:pt x="1729" y="7725"/>
                    <a:pt x="1782" y="8067"/>
                    <a:pt x="1878" y="8408"/>
                  </a:cubicBezTo>
                  <a:cubicBezTo>
                    <a:pt x="1356" y="8835"/>
                    <a:pt x="897" y="9293"/>
                    <a:pt x="577" y="9869"/>
                  </a:cubicBezTo>
                  <a:cubicBezTo>
                    <a:pt x="129" y="10648"/>
                    <a:pt x="1" y="11661"/>
                    <a:pt x="438" y="12430"/>
                  </a:cubicBezTo>
                  <a:cubicBezTo>
                    <a:pt x="801" y="11320"/>
                    <a:pt x="1590" y="10349"/>
                    <a:pt x="2582" y="9752"/>
                  </a:cubicBezTo>
                  <a:cubicBezTo>
                    <a:pt x="2657" y="9827"/>
                    <a:pt x="2732" y="9901"/>
                    <a:pt x="2817" y="9965"/>
                  </a:cubicBezTo>
                  <a:cubicBezTo>
                    <a:pt x="4012" y="10936"/>
                    <a:pt x="5388" y="11480"/>
                    <a:pt x="6924" y="11640"/>
                  </a:cubicBezTo>
                  <a:cubicBezTo>
                    <a:pt x="7447" y="11698"/>
                    <a:pt x="7984" y="11727"/>
                    <a:pt x="8524" y="11727"/>
                  </a:cubicBezTo>
                  <a:cubicBezTo>
                    <a:pt x="9668" y="11727"/>
                    <a:pt x="10829" y="11599"/>
                    <a:pt x="11917" y="11352"/>
                  </a:cubicBezTo>
                  <a:cubicBezTo>
                    <a:pt x="14039" y="10872"/>
                    <a:pt x="14871" y="9261"/>
                    <a:pt x="15149" y="7256"/>
                  </a:cubicBezTo>
                  <a:cubicBezTo>
                    <a:pt x="15213" y="6808"/>
                    <a:pt x="15223" y="6338"/>
                    <a:pt x="15213" y="5869"/>
                  </a:cubicBezTo>
                  <a:cubicBezTo>
                    <a:pt x="15191" y="4994"/>
                    <a:pt x="15202" y="3874"/>
                    <a:pt x="14893" y="3042"/>
                  </a:cubicBezTo>
                  <a:cubicBezTo>
                    <a:pt x="14551" y="2114"/>
                    <a:pt x="13890" y="1293"/>
                    <a:pt x="13058" y="759"/>
                  </a:cubicBezTo>
                  <a:cubicBezTo>
                    <a:pt x="12205" y="215"/>
                    <a:pt x="10658" y="151"/>
                    <a:pt x="9655" y="55"/>
                  </a:cubicBezTo>
                  <a:cubicBezTo>
                    <a:pt x="9203" y="18"/>
                    <a:pt x="8749" y="1"/>
                    <a:pt x="8295" y="1"/>
                  </a:cubicBezTo>
                  <a:close/>
                </a:path>
              </a:pathLst>
            </a:custGeom>
            <a:solidFill>
              <a:srgbClr val="6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72"/>
            <p:cNvSpPr/>
            <p:nvPr/>
          </p:nvSpPr>
          <p:spPr>
            <a:xfrm>
              <a:off x="1025104" y="2552647"/>
              <a:ext cx="524025" cy="468974"/>
            </a:xfrm>
            <a:custGeom>
              <a:avLst/>
              <a:gdLst/>
              <a:ahLst/>
              <a:cxnLst/>
              <a:rect l="l" t="t" r="r" b="b"/>
              <a:pathLst>
                <a:path w="8586" h="7684" extrusionOk="0">
                  <a:moveTo>
                    <a:pt x="4368" y="1"/>
                  </a:moveTo>
                  <a:cubicBezTo>
                    <a:pt x="3721" y="1"/>
                    <a:pt x="3071" y="120"/>
                    <a:pt x="2518" y="319"/>
                  </a:cubicBezTo>
                  <a:cubicBezTo>
                    <a:pt x="1344" y="746"/>
                    <a:pt x="544" y="1599"/>
                    <a:pt x="203" y="2773"/>
                  </a:cubicBezTo>
                  <a:cubicBezTo>
                    <a:pt x="0" y="3455"/>
                    <a:pt x="54" y="4191"/>
                    <a:pt x="214" y="4885"/>
                  </a:cubicBezTo>
                  <a:cubicBezTo>
                    <a:pt x="310" y="5279"/>
                    <a:pt x="427" y="5685"/>
                    <a:pt x="640" y="6037"/>
                  </a:cubicBezTo>
                  <a:cubicBezTo>
                    <a:pt x="1003" y="6624"/>
                    <a:pt x="1590" y="7082"/>
                    <a:pt x="2230" y="7349"/>
                  </a:cubicBezTo>
                  <a:cubicBezTo>
                    <a:pt x="2765" y="7577"/>
                    <a:pt x="3330" y="7683"/>
                    <a:pt x="3889" y="7683"/>
                  </a:cubicBezTo>
                  <a:cubicBezTo>
                    <a:pt x="6283" y="7683"/>
                    <a:pt x="8585" y="5737"/>
                    <a:pt x="8118" y="3082"/>
                  </a:cubicBezTo>
                  <a:cubicBezTo>
                    <a:pt x="7948" y="2111"/>
                    <a:pt x="7361" y="1162"/>
                    <a:pt x="6518" y="586"/>
                  </a:cubicBezTo>
                  <a:cubicBezTo>
                    <a:pt x="5919" y="173"/>
                    <a:pt x="5145" y="1"/>
                    <a:pt x="4368" y="1"/>
                  </a:cubicBezTo>
                  <a:close/>
                </a:path>
              </a:pathLst>
            </a:custGeom>
            <a:solidFill>
              <a:srgbClr val="F2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72"/>
            <p:cNvSpPr/>
            <p:nvPr/>
          </p:nvSpPr>
          <p:spPr>
            <a:xfrm>
              <a:off x="1133194" y="2746426"/>
              <a:ext cx="24108" cy="67990"/>
            </a:xfrm>
            <a:custGeom>
              <a:avLst/>
              <a:gdLst/>
              <a:ahLst/>
              <a:cxnLst/>
              <a:rect l="l" t="t" r="r" b="b"/>
              <a:pathLst>
                <a:path w="395" h="1114" extrusionOk="0">
                  <a:moveTo>
                    <a:pt x="78" y="0"/>
                  </a:moveTo>
                  <a:cubicBezTo>
                    <a:pt x="73" y="0"/>
                    <a:pt x="68" y="1"/>
                    <a:pt x="64" y="3"/>
                  </a:cubicBezTo>
                  <a:cubicBezTo>
                    <a:pt x="0" y="14"/>
                    <a:pt x="11" y="280"/>
                    <a:pt x="85" y="579"/>
                  </a:cubicBezTo>
                  <a:cubicBezTo>
                    <a:pt x="147" y="866"/>
                    <a:pt x="218" y="1114"/>
                    <a:pt x="290" y="1114"/>
                  </a:cubicBezTo>
                  <a:cubicBezTo>
                    <a:pt x="293" y="1114"/>
                    <a:pt x="296" y="1113"/>
                    <a:pt x="299" y="1112"/>
                  </a:cubicBezTo>
                  <a:cubicBezTo>
                    <a:pt x="363" y="1102"/>
                    <a:pt x="395" y="846"/>
                    <a:pt x="320" y="536"/>
                  </a:cubicBezTo>
                  <a:cubicBezTo>
                    <a:pt x="260" y="235"/>
                    <a:pt x="152" y="0"/>
                    <a:pt x="78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72"/>
            <p:cNvSpPr/>
            <p:nvPr/>
          </p:nvSpPr>
          <p:spPr>
            <a:xfrm>
              <a:off x="1368843" y="2708769"/>
              <a:ext cx="21544" cy="63962"/>
            </a:xfrm>
            <a:custGeom>
              <a:avLst/>
              <a:gdLst/>
              <a:ahLst/>
              <a:cxnLst/>
              <a:rect l="l" t="t" r="r" b="b"/>
              <a:pathLst>
                <a:path w="353" h="1048" extrusionOk="0">
                  <a:moveTo>
                    <a:pt x="69" y="1"/>
                  </a:moveTo>
                  <a:cubicBezTo>
                    <a:pt x="67" y="1"/>
                    <a:pt x="66" y="1"/>
                    <a:pt x="65" y="1"/>
                  </a:cubicBezTo>
                  <a:cubicBezTo>
                    <a:pt x="1" y="23"/>
                    <a:pt x="22" y="257"/>
                    <a:pt x="65" y="535"/>
                  </a:cubicBezTo>
                  <a:cubicBezTo>
                    <a:pt x="117" y="827"/>
                    <a:pt x="169" y="1047"/>
                    <a:pt x="241" y="1047"/>
                  </a:cubicBezTo>
                  <a:cubicBezTo>
                    <a:pt x="243" y="1047"/>
                    <a:pt x="244" y="1047"/>
                    <a:pt x="246" y="1047"/>
                  </a:cubicBezTo>
                  <a:cubicBezTo>
                    <a:pt x="321" y="1047"/>
                    <a:pt x="353" y="791"/>
                    <a:pt x="299" y="492"/>
                  </a:cubicBezTo>
                  <a:cubicBezTo>
                    <a:pt x="247" y="211"/>
                    <a:pt x="124" y="1"/>
                    <a:pt x="69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72"/>
            <p:cNvSpPr/>
            <p:nvPr/>
          </p:nvSpPr>
          <p:spPr>
            <a:xfrm>
              <a:off x="1094133" y="2691009"/>
              <a:ext cx="87948" cy="33568"/>
            </a:xfrm>
            <a:custGeom>
              <a:avLst/>
              <a:gdLst/>
              <a:ahLst/>
              <a:cxnLst/>
              <a:rect l="l" t="t" r="r" b="b"/>
              <a:pathLst>
                <a:path w="1441" h="550" extrusionOk="0">
                  <a:moveTo>
                    <a:pt x="111" y="1"/>
                  </a:moveTo>
                  <a:cubicBezTo>
                    <a:pt x="66" y="1"/>
                    <a:pt x="38" y="9"/>
                    <a:pt x="32" y="26"/>
                  </a:cubicBezTo>
                  <a:cubicBezTo>
                    <a:pt x="0" y="90"/>
                    <a:pt x="299" y="250"/>
                    <a:pt x="683" y="388"/>
                  </a:cubicBezTo>
                  <a:cubicBezTo>
                    <a:pt x="950" y="492"/>
                    <a:pt x="1187" y="550"/>
                    <a:pt x="1317" y="550"/>
                  </a:cubicBezTo>
                  <a:cubicBezTo>
                    <a:pt x="1373" y="550"/>
                    <a:pt x="1409" y="539"/>
                    <a:pt x="1419" y="516"/>
                  </a:cubicBezTo>
                  <a:cubicBezTo>
                    <a:pt x="1440" y="452"/>
                    <a:pt x="1152" y="292"/>
                    <a:pt x="768" y="164"/>
                  </a:cubicBezTo>
                  <a:cubicBezTo>
                    <a:pt x="494" y="62"/>
                    <a:pt x="236" y="1"/>
                    <a:pt x="111" y="1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72"/>
            <p:cNvSpPr/>
            <p:nvPr/>
          </p:nvSpPr>
          <p:spPr>
            <a:xfrm>
              <a:off x="1336984" y="2640107"/>
              <a:ext cx="44981" cy="64328"/>
            </a:xfrm>
            <a:custGeom>
              <a:avLst/>
              <a:gdLst/>
              <a:ahLst/>
              <a:cxnLst/>
              <a:rect l="l" t="t" r="r" b="b"/>
              <a:pathLst>
                <a:path w="737" h="1054" extrusionOk="0">
                  <a:moveTo>
                    <a:pt x="664" y="0"/>
                  </a:moveTo>
                  <a:cubicBezTo>
                    <a:pt x="590" y="0"/>
                    <a:pt x="399" y="182"/>
                    <a:pt x="235" y="444"/>
                  </a:cubicBezTo>
                  <a:cubicBezTo>
                    <a:pt x="64" y="742"/>
                    <a:pt x="0" y="1009"/>
                    <a:pt x="53" y="1052"/>
                  </a:cubicBezTo>
                  <a:cubicBezTo>
                    <a:pt x="56" y="1053"/>
                    <a:pt x="59" y="1053"/>
                    <a:pt x="63" y="1053"/>
                  </a:cubicBezTo>
                  <a:cubicBezTo>
                    <a:pt x="132" y="1053"/>
                    <a:pt x="285" y="847"/>
                    <a:pt x="437" y="582"/>
                  </a:cubicBezTo>
                  <a:cubicBezTo>
                    <a:pt x="608" y="284"/>
                    <a:pt x="736" y="49"/>
                    <a:pt x="683" y="6"/>
                  </a:cubicBezTo>
                  <a:cubicBezTo>
                    <a:pt x="678" y="2"/>
                    <a:pt x="671" y="0"/>
                    <a:pt x="664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72"/>
            <p:cNvSpPr/>
            <p:nvPr/>
          </p:nvSpPr>
          <p:spPr>
            <a:xfrm>
              <a:off x="1196974" y="2773281"/>
              <a:ext cx="169365" cy="119868"/>
            </a:xfrm>
            <a:custGeom>
              <a:avLst/>
              <a:gdLst/>
              <a:ahLst/>
              <a:cxnLst/>
              <a:rect l="l" t="t" r="r" b="b"/>
              <a:pathLst>
                <a:path w="2775" h="1964" extrusionOk="0">
                  <a:moveTo>
                    <a:pt x="1387" y="0"/>
                  </a:moveTo>
                  <a:cubicBezTo>
                    <a:pt x="630" y="0"/>
                    <a:pt x="0" y="662"/>
                    <a:pt x="0" y="1483"/>
                  </a:cubicBezTo>
                  <a:cubicBezTo>
                    <a:pt x="0" y="1654"/>
                    <a:pt x="22" y="1814"/>
                    <a:pt x="75" y="1963"/>
                  </a:cubicBezTo>
                  <a:cubicBezTo>
                    <a:pt x="107" y="1931"/>
                    <a:pt x="150" y="1921"/>
                    <a:pt x="171" y="1910"/>
                  </a:cubicBezTo>
                  <a:cubicBezTo>
                    <a:pt x="705" y="1536"/>
                    <a:pt x="1494" y="1408"/>
                    <a:pt x="2091" y="1376"/>
                  </a:cubicBezTo>
                  <a:cubicBezTo>
                    <a:pt x="2203" y="1366"/>
                    <a:pt x="2318" y="1360"/>
                    <a:pt x="2433" y="1360"/>
                  </a:cubicBezTo>
                  <a:cubicBezTo>
                    <a:pt x="2547" y="1360"/>
                    <a:pt x="2662" y="1366"/>
                    <a:pt x="2774" y="1376"/>
                  </a:cubicBezTo>
                  <a:cubicBezTo>
                    <a:pt x="2721" y="598"/>
                    <a:pt x="2123" y="0"/>
                    <a:pt x="1387" y="0"/>
                  </a:cubicBezTo>
                  <a:close/>
                </a:path>
              </a:pathLst>
            </a:custGeom>
            <a:solidFill>
              <a:srgbClr val="2845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72"/>
            <p:cNvSpPr/>
            <p:nvPr/>
          </p:nvSpPr>
          <p:spPr>
            <a:xfrm>
              <a:off x="1213270" y="2810389"/>
              <a:ext cx="143915" cy="74948"/>
            </a:xfrm>
            <a:custGeom>
              <a:avLst/>
              <a:gdLst/>
              <a:ahLst/>
              <a:cxnLst/>
              <a:rect l="l" t="t" r="r" b="b"/>
              <a:pathLst>
                <a:path w="2358" h="1228" extrusionOk="0">
                  <a:moveTo>
                    <a:pt x="1227" y="0"/>
                  </a:moveTo>
                  <a:cubicBezTo>
                    <a:pt x="555" y="22"/>
                    <a:pt x="11" y="566"/>
                    <a:pt x="0" y="1227"/>
                  </a:cubicBezTo>
                  <a:cubicBezTo>
                    <a:pt x="523" y="907"/>
                    <a:pt x="1248" y="790"/>
                    <a:pt x="1824" y="747"/>
                  </a:cubicBezTo>
                  <a:cubicBezTo>
                    <a:pt x="1910" y="742"/>
                    <a:pt x="2000" y="739"/>
                    <a:pt x="2091" y="739"/>
                  </a:cubicBezTo>
                  <a:cubicBezTo>
                    <a:pt x="2182" y="739"/>
                    <a:pt x="2272" y="742"/>
                    <a:pt x="2358" y="747"/>
                  </a:cubicBezTo>
                  <a:cubicBezTo>
                    <a:pt x="2176" y="310"/>
                    <a:pt x="1728" y="0"/>
                    <a:pt x="1227" y="0"/>
                  </a:cubicBezTo>
                  <a:close/>
                </a:path>
              </a:pathLst>
            </a:custGeom>
            <a:solidFill>
              <a:srgbClr val="4C6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72"/>
            <p:cNvSpPr/>
            <p:nvPr/>
          </p:nvSpPr>
          <p:spPr>
            <a:xfrm>
              <a:off x="767911" y="2497229"/>
              <a:ext cx="918051" cy="696686"/>
            </a:xfrm>
            <a:custGeom>
              <a:avLst/>
              <a:gdLst/>
              <a:ahLst/>
              <a:cxnLst/>
              <a:rect l="l" t="t" r="r" b="b"/>
              <a:pathLst>
                <a:path w="15042" h="11415" extrusionOk="0">
                  <a:moveTo>
                    <a:pt x="3425" y="0"/>
                  </a:moveTo>
                  <a:cubicBezTo>
                    <a:pt x="2870" y="416"/>
                    <a:pt x="2433" y="971"/>
                    <a:pt x="2145" y="1675"/>
                  </a:cubicBezTo>
                  <a:cubicBezTo>
                    <a:pt x="1579" y="3179"/>
                    <a:pt x="1451" y="4801"/>
                    <a:pt x="1686" y="6379"/>
                  </a:cubicBezTo>
                  <a:cubicBezTo>
                    <a:pt x="1739" y="6710"/>
                    <a:pt x="1793" y="7052"/>
                    <a:pt x="1878" y="7393"/>
                  </a:cubicBezTo>
                  <a:cubicBezTo>
                    <a:pt x="1366" y="7820"/>
                    <a:pt x="897" y="8278"/>
                    <a:pt x="577" y="8854"/>
                  </a:cubicBezTo>
                  <a:cubicBezTo>
                    <a:pt x="139" y="9633"/>
                    <a:pt x="1" y="10646"/>
                    <a:pt x="438" y="11415"/>
                  </a:cubicBezTo>
                  <a:cubicBezTo>
                    <a:pt x="801" y="10305"/>
                    <a:pt x="1590" y="9334"/>
                    <a:pt x="2593" y="8737"/>
                  </a:cubicBezTo>
                  <a:cubicBezTo>
                    <a:pt x="2657" y="8812"/>
                    <a:pt x="2731" y="8886"/>
                    <a:pt x="2817" y="8950"/>
                  </a:cubicBezTo>
                  <a:cubicBezTo>
                    <a:pt x="4012" y="9921"/>
                    <a:pt x="5388" y="10465"/>
                    <a:pt x="6924" y="10625"/>
                  </a:cubicBezTo>
                  <a:cubicBezTo>
                    <a:pt x="7450" y="10683"/>
                    <a:pt x="7989" y="10712"/>
                    <a:pt x="8531" y="10712"/>
                  </a:cubicBezTo>
                  <a:cubicBezTo>
                    <a:pt x="9679" y="10712"/>
                    <a:pt x="10840" y="10584"/>
                    <a:pt x="11927" y="10337"/>
                  </a:cubicBezTo>
                  <a:cubicBezTo>
                    <a:pt x="13826" y="9910"/>
                    <a:pt x="14700" y="8545"/>
                    <a:pt x="15042" y="6817"/>
                  </a:cubicBezTo>
                  <a:cubicBezTo>
                    <a:pt x="14251" y="6317"/>
                    <a:pt x="13312" y="6128"/>
                    <a:pt x="12349" y="6128"/>
                  </a:cubicBezTo>
                  <a:cubicBezTo>
                    <a:pt x="11543" y="6128"/>
                    <a:pt x="10721" y="6260"/>
                    <a:pt x="9953" y="6454"/>
                  </a:cubicBezTo>
                  <a:cubicBezTo>
                    <a:pt x="9489" y="6574"/>
                    <a:pt x="9004" y="6710"/>
                    <a:pt x="8534" y="6710"/>
                  </a:cubicBezTo>
                  <a:cubicBezTo>
                    <a:pt x="8335" y="6710"/>
                    <a:pt x="8139" y="6685"/>
                    <a:pt x="7948" y="6625"/>
                  </a:cubicBezTo>
                  <a:cubicBezTo>
                    <a:pt x="7393" y="6454"/>
                    <a:pt x="6945" y="6006"/>
                    <a:pt x="6668" y="5483"/>
                  </a:cubicBezTo>
                  <a:cubicBezTo>
                    <a:pt x="6390" y="4971"/>
                    <a:pt x="6230" y="4395"/>
                    <a:pt x="6060" y="3841"/>
                  </a:cubicBezTo>
                  <a:cubicBezTo>
                    <a:pt x="5793" y="2945"/>
                    <a:pt x="5452" y="2070"/>
                    <a:pt x="4908" y="1312"/>
                  </a:cubicBezTo>
                  <a:cubicBezTo>
                    <a:pt x="4513" y="779"/>
                    <a:pt x="4001" y="331"/>
                    <a:pt x="342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" name="Google Shape;3942;p73"/>
          <p:cNvSpPr txBox="1">
            <a:spLocks noGrp="1"/>
          </p:cNvSpPr>
          <p:nvPr>
            <p:ph type="subTitle" idx="1"/>
          </p:nvPr>
        </p:nvSpPr>
        <p:spPr>
          <a:xfrm>
            <a:off x="935665" y="1485575"/>
            <a:ext cx="7081283" cy="25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“Psychological Games</a:t>
            </a:r>
            <a:r>
              <a:rPr lang="en" dirty="0"/>
              <a:t>” </a:t>
            </a:r>
            <a:r>
              <a:rPr lang="en" i="1" dirty="0"/>
              <a:t>Dr.Adel Sadeq</a:t>
            </a:r>
            <a:endParaRPr i="1" dirty="0"/>
          </a:p>
        </p:txBody>
      </p:sp>
      <p:sp>
        <p:nvSpPr>
          <p:cNvPr id="3943" name="Google Shape;3943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850;p39">
            <a:extLst>
              <a:ext uri="{FF2B5EF4-FFF2-40B4-BE49-F238E27FC236}">
                <a16:creationId xmlns:a16="http://schemas.microsoft.com/office/drawing/2014/main" id="{CA89F0C0-4634-4560-9F77-5293A2A2EFEC}"/>
              </a:ext>
            </a:extLst>
          </p:cNvPr>
          <p:cNvSpPr/>
          <p:nvPr/>
        </p:nvSpPr>
        <p:spPr>
          <a:xfrm>
            <a:off x="379714" y="3584481"/>
            <a:ext cx="684381" cy="65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" name="Google Shape;1850;p39">
            <a:extLst>
              <a:ext uri="{FF2B5EF4-FFF2-40B4-BE49-F238E27FC236}">
                <a16:creationId xmlns:a16="http://schemas.microsoft.com/office/drawing/2014/main" id="{98117D25-7287-4EDE-8BA0-723DF0842593}"/>
              </a:ext>
            </a:extLst>
          </p:cNvPr>
          <p:cNvSpPr/>
          <p:nvPr/>
        </p:nvSpPr>
        <p:spPr>
          <a:xfrm>
            <a:off x="365234" y="2841887"/>
            <a:ext cx="684381" cy="65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" name="Google Shape;1847;p39">
            <a:extLst>
              <a:ext uri="{FF2B5EF4-FFF2-40B4-BE49-F238E27FC236}">
                <a16:creationId xmlns:a16="http://schemas.microsoft.com/office/drawing/2014/main" id="{7685BB32-5959-43A1-A507-DB2D7ACB6B5C}"/>
              </a:ext>
            </a:extLst>
          </p:cNvPr>
          <p:cNvSpPr txBox="1">
            <a:spLocks/>
          </p:cNvSpPr>
          <p:nvPr/>
        </p:nvSpPr>
        <p:spPr>
          <a:xfrm>
            <a:off x="572595" y="28821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Google Shape;1850;p39">
            <a:extLst>
              <a:ext uri="{FF2B5EF4-FFF2-40B4-BE49-F238E27FC236}">
                <a16:creationId xmlns:a16="http://schemas.microsoft.com/office/drawing/2014/main" id="{3363C099-DFAC-45D7-AE86-0DAF9BF096FF}"/>
              </a:ext>
            </a:extLst>
          </p:cNvPr>
          <p:cNvSpPr/>
          <p:nvPr/>
        </p:nvSpPr>
        <p:spPr>
          <a:xfrm>
            <a:off x="366425" y="1353859"/>
            <a:ext cx="682000" cy="65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Google Shape;1854;p39">
            <a:extLst>
              <a:ext uri="{FF2B5EF4-FFF2-40B4-BE49-F238E27FC236}">
                <a16:creationId xmlns:a16="http://schemas.microsoft.com/office/drawing/2014/main" id="{908E999C-6F76-4785-8280-B6FFE69CB153}"/>
              </a:ext>
            </a:extLst>
          </p:cNvPr>
          <p:cNvSpPr txBox="1">
            <a:spLocks/>
          </p:cNvSpPr>
          <p:nvPr/>
        </p:nvSpPr>
        <p:spPr>
          <a:xfrm>
            <a:off x="374084" y="1434657"/>
            <a:ext cx="682000" cy="4979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01</a:t>
            </a:r>
          </a:p>
        </p:txBody>
      </p:sp>
      <p:sp>
        <p:nvSpPr>
          <p:cNvPr id="7" name="Google Shape;1850;p39">
            <a:extLst>
              <a:ext uri="{FF2B5EF4-FFF2-40B4-BE49-F238E27FC236}">
                <a16:creationId xmlns:a16="http://schemas.microsoft.com/office/drawing/2014/main" id="{67D6D25B-A424-4D2D-BFC9-2580C61C0046}"/>
              </a:ext>
            </a:extLst>
          </p:cNvPr>
          <p:cNvSpPr/>
          <p:nvPr/>
        </p:nvSpPr>
        <p:spPr>
          <a:xfrm>
            <a:off x="365234" y="2096453"/>
            <a:ext cx="684381" cy="65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" name="Google Shape;1854;p39">
            <a:extLst>
              <a:ext uri="{FF2B5EF4-FFF2-40B4-BE49-F238E27FC236}">
                <a16:creationId xmlns:a16="http://schemas.microsoft.com/office/drawing/2014/main" id="{51900197-E147-4447-8E55-3615302C8AFE}"/>
              </a:ext>
            </a:extLst>
          </p:cNvPr>
          <p:cNvSpPr txBox="1">
            <a:spLocks/>
          </p:cNvSpPr>
          <p:nvPr/>
        </p:nvSpPr>
        <p:spPr>
          <a:xfrm>
            <a:off x="379714" y="3660497"/>
            <a:ext cx="7113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04</a:t>
            </a:r>
          </a:p>
        </p:txBody>
      </p:sp>
      <p:sp>
        <p:nvSpPr>
          <p:cNvPr id="10" name="Google Shape;1854;p39">
            <a:extLst>
              <a:ext uri="{FF2B5EF4-FFF2-40B4-BE49-F238E27FC236}">
                <a16:creationId xmlns:a16="http://schemas.microsoft.com/office/drawing/2014/main" id="{6DEB907C-9822-4372-B8ED-CBC46674FDFF}"/>
              </a:ext>
            </a:extLst>
          </p:cNvPr>
          <p:cNvSpPr txBox="1">
            <a:spLocks/>
          </p:cNvSpPr>
          <p:nvPr/>
        </p:nvSpPr>
        <p:spPr>
          <a:xfrm>
            <a:off x="359434" y="2918550"/>
            <a:ext cx="7113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03</a:t>
            </a:r>
          </a:p>
        </p:txBody>
      </p:sp>
      <p:sp>
        <p:nvSpPr>
          <p:cNvPr id="12" name="Google Shape;1854;p39">
            <a:extLst>
              <a:ext uri="{FF2B5EF4-FFF2-40B4-BE49-F238E27FC236}">
                <a16:creationId xmlns:a16="http://schemas.microsoft.com/office/drawing/2014/main" id="{B9783598-D0A9-4DD0-9C22-5BD03F724519}"/>
              </a:ext>
            </a:extLst>
          </p:cNvPr>
          <p:cNvSpPr txBox="1">
            <a:spLocks/>
          </p:cNvSpPr>
          <p:nvPr/>
        </p:nvSpPr>
        <p:spPr>
          <a:xfrm>
            <a:off x="372894" y="2176603"/>
            <a:ext cx="7113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05D6B1-E2D3-45D9-B8C2-A0C78C2210F0}"/>
              </a:ext>
            </a:extLst>
          </p:cNvPr>
          <p:cNvSpPr txBox="1"/>
          <p:nvPr/>
        </p:nvSpPr>
        <p:spPr>
          <a:xfrm>
            <a:off x="1056084" y="1482954"/>
            <a:ext cx="210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934A18-A63E-4793-B3A8-7A37899E7D19}"/>
              </a:ext>
            </a:extLst>
          </p:cNvPr>
          <p:cNvSpPr txBox="1"/>
          <p:nvPr/>
        </p:nvSpPr>
        <p:spPr>
          <a:xfrm>
            <a:off x="1048424" y="2245357"/>
            <a:ext cx="210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Ego States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CCB82F-B797-4174-8DD7-3A559339F0FC}"/>
              </a:ext>
            </a:extLst>
          </p:cNvPr>
          <p:cNvSpPr txBox="1"/>
          <p:nvPr/>
        </p:nvSpPr>
        <p:spPr>
          <a:xfrm>
            <a:off x="1048425" y="2967495"/>
            <a:ext cx="3330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psychological assumptions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786951-93F3-4237-B756-9E2E77CF863D}"/>
              </a:ext>
            </a:extLst>
          </p:cNvPr>
          <p:cNvSpPr txBox="1"/>
          <p:nvPr/>
        </p:nvSpPr>
        <p:spPr>
          <a:xfrm>
            <a:off x="1084194" y="3709442"/>
            <a:ext cx="2623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Games people play</a:t>
            </a:r>
          </a:p>
        </p:txBody>
      </p:sp>
    </p:spTree>
    <p:extLst>
      <p:ext uri="{BB962C8B-B14F-4D97-AF65-F5344CB8AC3E}">
        <p14:creationId xmlns:p14="http://schemas.microsoft.com/office/powerpoint/2010/main" val="166928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44"/>
          <p:cNvSpPr/>
          <p:nvPr/>
        </p:nvSpPr>
        <p:spPr>
          <a:xfrm>
            <a:off x="3962700" y="802875"/>
            <a:ext cx="1218600" cy="1218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44"/>
          <p:cNvSpPr txBox="1">
            <a:spLocks noGrp="1"/>
          </p:cNvSpPr>
          <p:nvPr>
            <p:ph type="title" idx="2"/>
          </p:nvPr>
        </p:nvSpPr>
        <p:spPr>
          <a:xfrm>
            <a:off x="3805800" y="895750"/>
            <a:ext cx="1532400" cy="10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01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68" name="Google Shape;2168;p44"/>
          <p:cNvSpPr txBox="1">
            <a:spLocks noGrp="1"/>
          </p:cNvSpPr>
          <p:nvPr>
            <p:ph type="title"/>
          </p:nvPr>
        </p:nvSpPr>
        <p:spPr>
          <a:xfrm>
            <a:off x="1546500" y="2100875"/>
            <a:ext cx="6051000" cy="17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967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C560AE65-0A6C-4919-9E2E-0C6DEA884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202" y="2546569"/>
            <a:ext cx="2133600" cy="2143125"/>
          </a:xfrm>
          <a:prstGeom prst="rect">
            <a:avLst/>
          </a:prstGeom>
        </p:spPr>
      </p:pic>
      <p:sp>
        <p:nvSpPr>
          <p:cNvPr id="5" name="Google Shape;2166;p44">
            <a:extLst>
              <a:ext uri="{FF2B5EF4-FFF2-40B4-BE49-F238E27FC236}">
                <a16:creationId xmlns:a16="http://schemas.microsoft.com/office/drawing/2014/main" id="{1A22293E-A2B4-400B-8CFE-2882D0A1F2BC}"/>
              </a:ext>
            </a:extLst>
          </p:cNvPr>
          <p:cNvSpPr/>
          <p:nvPr/>
        </p:nvSpPr>
        <p:spPr>
          <a:xfrm>
            <a:off x="-418178" y="0"/>
            <a:ext cx="836355" cy="828227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169;p44">
            <a:extLst>
              <a:ext uri="{FF2B5EF4-FFF2-40B4-BE49-F238E27FC236}">
                <a16:creationId xmlns:a16="http://schemas.microsoft.com/office/drawing/2014/main" id="{F4E95502-50ED-4FD9-9D75-5B02D9E77B30}"/>
              </a:ext>
            </a:extLst>
          </p:cNvPr>
          <p:cNvSpPr txBox="1">
            <a:spLocks/>
          </p:cNvSpPr>
          <p:nvPr/>
        </p:nvSpPr>
        <p:spPr>
          <a:xfrm>
            <a:off x="178325" y="282559"/>
            <a:ext cx="650081" cy="543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2168;p44">
            <a:extLst>
              <a:ext uri="{FF2B5EF4-FFF2-40B4-BE49-F238E27FC236}">
                <a16:creationId xmlns:a16="http://schemas.microsoft.com/office/drawing/2014/main" id="{B6E1918D-68FE-4D4C-B81D-C81570BB41AC}"/>
              </a:ext>
            </a:extLst>
          </p:cNvPr>
          <p:cNvSpPr txBox="1">
            <a:spLocks/>
          </p:cNvSpPr>
          <p:nvPr/>
        </p:nvSpPr>
        <p:spPr>
          <a:xfrm>
            <a:off x="364329" y="167518"/>
            <a:ext cx="2622025" cy="7733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610F50-5A3B-4272-84A5-9E7AF4C75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11" y="1504710"/>
            <a:ext cx="3553768" cy="28360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F207DC-6AEA-41F9-9EAF-72618CDC8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831" y="1258575"/>
            <a:ext cx="1664169" cy="16641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5F1F267-99CB-4D27-AA48-3D8287ECF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3089" y="1502586"/>
            <a:ext cx="1218600" cy="318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5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822272C-42C1-49CD-AAC3-E06BFAAAD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701" y="825807"/>
            <a:ext cx="2951299" cy="2199007"/>
          </a:xfrm>
          <a:prstGeom prst="rect">
            <a:avLst/>
          </a:prstGeom>
        </p:spPr>
      </p:pic>
      <p:sp>
        <p:nvSpPr>
          <p:cNvPr id="5" name="Google Shape;2166;p44">
            <a:extLst>
              <a:ext uri="{FF2B5EF4-FFF2-40B4-BE49-F238E27FC236}">
                <a16:creationId xmlns:a16="http://schemas.microsoft.com/office/drawing/2014/main" id="{1A22293E-A2B4-400B-8CFE-2882D0A1F2BC}"/>
              </a:ext>
            </a:extLst>
          </p:cNvPr>
          <p:cNvSpPr/>
          <p:nvPr/>
        </p:nvSpPr>
        <p:spPr>
          <a:xfrm>
            <a:off x="-418178" y="-3396"/>
            <a:ext cx="836355" cy="828227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169;p44">
            <a:extLst>
              <a:ext uri="{FF2B5EF4-FFF2-40B4-BE49-F238E27FC236}">
                <a16:creationId xmlns:a16="http://schemas.microsoft.com/office/drawing/2014/main" id="{F4E95502-50ED-4FD9-9D75-5B02D9E77B30}"/>
              </a:ext>
            </a:extLst>
          </p:cNvPr>
          <p:cNvSpPr txBox="1">
            <a:spLocks/>
          </p:cNvSpPr>
          <p:nvPr/>
        </p:nvSpPr>
        <p:spPr>
          <a:xfrm>
            <a:off x="178325" y="282559"/>
            <a:ext cx="650081" cy="543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2168;p44">
            <a:extLst>
              <a:ext uri="{FF2B5EF4-FFF2-40B4-BE49-F238E27FC236}">
                <a16:creationId xmlns:a16="http://schemas.microsoft.com/office/drawing/2014/main" id="{B6E1918D-68FE-4D4C-B81D-C81570BB41AC}"/>
              </a:ext>
            </a:extLst>
          </p:cNvPr>
          <p:cNvSpPr txBox="1">
            <a:spLocks/>
          </p:cNvSpPr>
          <p:nvPr/>
        </p:nvSpPr>
        <p:spPr>
          <a:xfrm>
            <a:off x="364329" y="167518"/>
            <a:ext cx="2622025" cy="7733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Cont`d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9002D-036B-41C5-9643-B02AE8190173}"/>
              </a:ext>
            </a:extLst>
          </p:cNvPr>
          <p:cNvSpPr txBox="1"/>
          <p:nvPr/>
        </p:nvSpPr>
        <p:spPr>
          <a:xfrm>
            <a:off x="177391" y="1974882"/>
            <a:ext cx="37180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play games </a:t>
            </a:r>
            <a:r>
              <a:rPr lang="ar-EG" dirty="0"/>
              <a:t>every day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Games sounds like normal </a:t>
            </a:r>
            <a:r>
              <a:rPr lang="ar-EG" dirty="0"/>
              <a:t>human</a:t>
            </a:r>
            <a:r>
              <a:rPr lang="en-US" dirty="0"/>
              <a:t> transactions but inside, it contains social suffering</a:t>
            </a:r>
            <a:r>
              <a:rPr lang="ar-EG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appear in transaction analysis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Eric Berne was a psychiatrist who created the theory of transactional analysis as a way of explaining human behavior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70FA7F-6366-4B63-84DE-5560BD028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986" y="335924"/>
            <a:ext cx="1967245" cy="3590815"/>
          </a:xfrm>
          <a:prstGeom prst="rect">
            <a:avLst/>
          </a:prstGeom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092F36BE-943C-465A-A636-99F032A32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78" y="3024814"/>
            <a:ext cx="1597970" cy="200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03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44"/>
          <p:cNvSpPr/>
          <p:nvPr/>
        </p:nvSpPr>
        <p:spPr>
          <a:xfrm>
            <a:off x="3962700" y="802875"/>
            <a:ext cx="1218600" cy="1218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44"/>
          <p:cNvSpPr txBox="1">
            <a:spLocks noGrp="1"/>
          </p:cNvSpPr>
          <p:nvPr>
            <p:ph type="title" idx="2"/>
          </p:nvPr>
        </p:nvSpPr>
        <p:spPr>
          <a:xfrm>
            <a:off x="3805800" y="895750"/>
            <a:ext cx="1532400" cy="10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02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68" name="Google Shape;2168;p44"/>
          <p:cNvSpPr txBox="1">
            <a:spLocks noGrp="1"/>
          </p:cNvSpPr>
          <p:nvPr>
            <p:ph type="title"/>
          </p:nvPr>
        </p:nvSpPr>
        <p:spPr>
          <a:xfrm>
            <a:off x="1546500" y="2100875"/>
            <a:ext cx="6051000" cy="17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Ego States </a:t>
            </a:r>
          </a:p>
        </p:txBody>
      </p:sp>
    </p:spTree>
    <p:extLst>
      <p:ext uri="{BB962C8B-B14F-4D97-AF65-F5344CB8AC3E}">
        <p14:creationId xmlns:p14="http://schemas.microsoft.com/office/powerpoint/2010/main" val="205635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" name="Picture 4115">
            <a:extLst>
              <a:ext uri="{FF2B5EF4-FFF2-40B4-BE49-F238E27FC236}">
                <a16:creationId xmlns:a16="http://schemas.microsoft.com/office/drawing/2014/main" id="{7735BB52-C1F2-4627-B88E-661B9597D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249" y="3384638"/>
            <a:ext cx="1160882" cy="116088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1C9761A-7080-409D-82BC-59B9F54D6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782" y="2828731"/>
            <a:ext cx="1783515" cy="17835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728A978-B0D8-4F3A-8D71-64633EB59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53" y="694015"/>
            <a:ext cx="1458953" cy="1458953"/>
          </a:xfrm>
          <a:prstGeom prst="rect">
            <a:avLst/>
          </a:prstGeom>
        </p:spPr>
      </p:pic>
      <p:sp>
        <p:nvSpPr>
          <p:cNvPr id="5" name="Google Shape;2166;p44">
            <a:extLst>
              <a:ext uri="{FF2B5EF4-FFF2-40B4-BE49-F238E27FC236}">
                <a16:creationId xmlns:a16="http://schemas.microsoft.com/office/drawing/2014/main" id="{1A22293E-A2B4-400B-8CFE-2882D0A1F2BC}"/>
              </a:ext>
            </a:extLst>
          </p:cNvPr>
          <p:cNvSpPr/>
          <p:nvPr/>
        </p:nvSpPr>
        <p:spPr>
          <a:xfrm>
            <a:off x="-418178" y="-2420"/>
            <a:ext cx="836355" cy="828227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169;p44">
            <a:extLst>
              <a:ext uri="{FF2B5EF4-FFF2-40B4-BE49-F238E27FC236}">
                <a16:creationId xmlns:a16="http://schemas.microsoft.com/office/drawing/2014/main" id="{F4E95502-50ED-4FD9-9D75-5B02D9E77B30}"/>
              </a:ext>
            </a:extLst>
          </p:cNvPr>
          <p:cNvSpPr txBox="1">
            <a:spLocks/>
          </p:cNvSpPr>
          <p:nvPr/>
        </p:nvSpPr>
        <p:spPr>
          <a:xfrm>
            <a:off x="178325" y="282559"/>
            <a:ext cx="650081" cy="543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2168;p44">
            <a:extLst>
              <a:ext uri="{FF2B5EF4-FFF2-40B4-BE49-F238E27FC236}">
                <a16:creationId xmlns:a16="http://schemas.microsoft.com/office/drawing/2014/main" id="{B6E1918D-68FE-4D4C-B81D-C81570BB41AC}"/>
              </a:ext>
            </a:extLst>
          </p:cNvPr>
          <p:cNvSpPr txBox="1">
            <a:spLocks/>
          </p:cNvSpPr>
          <p:nvPr/>
        </p:nvSpPr>
        <p:spPr>
          <a:xfrm>
            <a:off x="364329" y="167518"/>
            <a:ext cx="3491745" cy="7733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 States (P,A,C)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2166;p44">
            <a:extLst>
              <a:ext uri="{FF2B5EF4-FFF2-40B4-BE49-F238E27FC236}">
                <a16:creationId xmlns:a16="http://schemas.microsoft.com/office/drawing/2014/main" id="{E34F6403-35DC-4F02-B459-C016194D1DD0}"/>
              </a:ext>
            </a:extLst>
          </p:cNvPr>
          <p:cNvSpPr/>
          <p:nvPr/>
        </p:nvSpPr>
        <p:spPr>
          <a:xfrm>
            <a:off x="2547409" y="1722595"/>
            <a:ext cx="1568341" cy="15090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2166;p44">
            <a:extLst>
              <a:ext uri="{FF2B5EF4-FFF2-40B4-BE49-F238E27FC236}">
                <a16:creationId xmlns:a16="http://schemas.microsoft.com/office/drawing/2014/main" id="{C22BC54D-48D2-460A-B489-86A376D987B8}"/>
              </a:ext>
            </a:extLst>
          </p:cNvPr>
          <p:cNvSpPr/>
          <p:nvPr/>
        </p:nvSpPr>
        <p:spPr>
          <a:xfrm>
            <a:off x="3881370" y="968076"/>
            <a:ext cx="1568341" cy="15090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2166;p44">
            <a:extLst>
              <a:ext uri="{FF2B5EF4-FFF2-40B4-BE49-F238E27FC236}">
                <a16:creationId xmlns:a16="http://schemas.microsoft.com/office/drawing/2014/main" id="{DA520A6D-C5E4-4B9F-B2AA-1F86D4D0A9AC}"/>
              </a:ext>
            </a:extLst>
          </p:cNvPr>
          <p:cNvSpPr/>
          <p:nvPr/>
        </p:nvSpPr>
        <p:spPr>
          <a:xfrm>
            <a:off x="5215331" y="1724972"/>
            <a:ext cx="1568341" cy="15090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D87E9B-562D-4506-AB04-F14FDD6E5B4C}"/>
              </a:ext>
            </a:extLst>
          </p:cNvPr>
          <p:cNvSpPr txBox="1"/>
          <p:nvPr/>
        </p:nvSpPr>
        <p:spPr>
          <a:xfrm>
            <a:off x="638716" y="1988521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Neutering parents</a:t>
            </a:r>
          </a:p>
          <a:p>
            <a:pPr algn="ctr"/>
            <a:r>
              <a:rPr lang="en-US" sz="1200" dirty="0"/>
              <a:t> show thoughtfulness and </a:t>
            </a:r>
          </a:p>
          <a:p>
            <a:pPr algn="ctr"/>
            <a:r>
              <a:rPr lang="en-US" sz="1200" dirty="0"/>
              <a:t>Affection to others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6E5D94A-8257-4614-A7FB-F4D365DD4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85" y="2900778"/>
            <a:ext cx="1507691" cy="11772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B390FA8-BC07-42DB-A9FF-634760611430}"/>
              </a:ext>
            </a:extLst>
          </p:cNvPr>
          <p:cNvSpPr txBox="1"/>
          <p:nvPr/>
        </p:nvSpPr>
        <p:spPr>
          <a:xfrm>
            <a:off x="709057" y="4084519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Critical parent</a:t>
            </a:r>
          </a:p>
          <a:p>
            <a:pPr algn="ctr"/>
            <a:r>
              <a:rPr lang="en-US" sz="1200" dirty="0"/>
              <a:t>Obey rules, pursue ideas,</a:t>
            </a:r>
          </a:p>
          <a:p>
            <a:pPr algn="ctr"/>
            <a:r>
              <a:rPr lang="en-US" sz="1200" dirty="0"/>
              <a:t>accept no mistakes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E2DC53-30FE-4E5A-8A06-56820360269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290467" y="1665356"/>
            <a:ext cx="486620" cy="278232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3FBB79A-E858-40B7-8530-DDFCA255479D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2371614" y="3231632"/>
            <a:ext cx="959966" cy="63081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DAF98B-44AD-4ECE-81EF-C694B79E7E3A}"/>
              </a:ext>
            </a:extLst>
          </p:cNvPr>
          <p:cNvSpPr txBox="1"/>
          <p:nvPr/>
        </p:nvSpPr>
        <p:spPr>
          <a:xfrm>
            <a:off x="3746019" y="4477340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Think, judge, and make </a:t>
            </a:r>
          </a:p>
          <a:p>
            <a:pPr algn="ctr"/>
            <a:r>
              <a:rPr lang="en-US" sz="1200" dirty="0"/>
              <a:t>decisions objectively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63BF4F-1824-4C70-822F-B3EF87D9AABE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4665541" y="2477113"/>
            <a:ext cx="54693" cy="515598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F54F1F3B-A475-4069-8445-2F3F13434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790" y="1851754"/>
            <a:ext cx="1458953" cy="150903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7911E9F-55E1-472C-8A6A-26AE476E6ECC}"/>
              </a:ext>
            </a:extLst>
          </p:cNvPr>
          <p:cNvSpPr txBox="1"/>
          <p:nvPr/>
        </p:nvSpPr>
        <p:spPr>
          <a:xfrm>
            <a:off x="7626271" y="3362731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Rebellious child</a:t>
            </a:r>
          </a:p>
          <a:p>
            <a:pPr algn="ctr"/>
            <a:r>
              <a:rPr lang="en-US" sz="1200" dirty="0"/>
              <a:t>Defiant attitude</a:t>
            </a:r>
          </a:p>
        </p:txBody>
      </p:sp>
      <p:pic>
        <p:nvPicPr>
          <p:cNvPr id="4118" name="Picture 4117">
            <a:extLst>
              <a:ext uri="{FF2B5EF4-FFF2-40B4-BE49-F238E27FC236}">
                <a16:creationId xmlns:a16="http://schemas.microsoft.com/office/drawing/2014/main" id="{760EB937-F196-4E1B-8A59-63ED3A892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3672" y="149148"/>
            <a:ext cx="1425195" cy="1425195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AD5A94B5-EB03-498F-A96B-08CDDF1676DD}"/>
              </a:ext>
            </a:extLst>
          </p:cNvPr>
          <p:cNvSpPr txBox="1"/>
          <p:nvPr/>
        </p:nvSpPr>
        <p:spPr>
          <a:xfrm>
            <a:off x="6546063" y="1466120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Free Child</a:t>
            </a:r>
          </a:p>
          <a:p>
            <a:pPr algn="ctr"/>
            <a:r>
              <a:rPr lang="en-US" sz="1200" dirty="0"/>
              <a:t>Creative, Curious, and intuitive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47DCFC-15CE-41B8-8CAE-BD3AFD6C451C}"/>
              </a:ext>
            </a:extLst>
          </p:cNvPr>
          <p:cNvSpPr txBox="1"/>
          <p:nvPr/>
        </p:nvSpPr>
        <p:spPr>
          <a:xfrm>
            <a:off x="5855235" y="4545520"/>
            <a:ext cx="21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Adapted child</a:t>
            </a:r>
          </a:p>
          <a:p>
            <a:pPr algn="ctr"/>
            <a:r>
              <a:rPr lang="en-US" sz="1200" dirty="0"/>
              <a:t>obedient and easy to control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99C34AF-A27C-4888-BA7E-59D8694DA600}"/>
              </a:ext>
            </a:extLst>
          </p:cNvPr>
          <p:cNvCxnSpPr>
            <a:cxnSpLocks/>
            <a:stCxn id="15" idx="0"/>
            <a:endCxn id="4118" idx="1"/>
          </p:cNvCxnSpPr>
          <p:nvPr/>
        </p:nvCxnSpPr>
        <p:spPr>
          <a:xfrm flipV="1">
            <a:off x="5999502" y="861746"/>
            <a:ext cx="784170" cy="863226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61CE920-394B-4704-8701-7AADF0487C38}"/>
              </a:ext>
            </a:extLst>
          </p:cNvPr>
          <p:cNvCxnSpPr>
            <a:cxnSpLocks/>
            <a:stCxn id="15" idx="6"/>
            <a:endCxn id="57" idx="1"/>
          </p:cNvCxnSpPr>
          <p:nvPr/>
        </p:nvCxnSpPr>
        <p:spPr>
          <a:xfrm>
            <a:off x="6783672" y="2479491"/>
            <a:ext cx="639118" cy="126782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BAF5D78-8F90-4DEE-998B-EF03FDCA2751}"/>
              </a:ext>
            </a:extLst>
          </p:cNvPr>
          <p:cNvCxnSpPr>
            <a:cxnSpLocks/>
            <a:stCxn id="15" idx="5"/>
            <a:endCxn id="4116" idx="0"/>
          </p:cNvCxnSpPr>
          <p:nvPr/>
        </p:nvCxnSpPr>
        <p:spPr>
          <a:xfrm>
            <a:off x="6553994" y="3013016"/>
            <a:ext cx="348696" cy="371622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44"/>
          <p:cNvSpPr/>
          <p:nvPr/>
        </p:nvSpPr>
        <p:spPr>
          <a:xfrm>
            <a:off x="3962700" y="802875"/>
            <a:ext cx="1218600" cy="1218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44"/>
          <p:cNvSpPr txBox="1">
            <a:spLocks noGrp="1"/>
          </p:cNvSpPr>
          <p:nvPr>
            <p:ph type="title" idx="2"/>
          </p:nvPr>
        </p:nvSpPr>
        <p:spPr>
          <a:xfrm>
            <a:off x="3805800" y="895750"/>
            <a:ext cx="1532400" cy="10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03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68" name="Google Shape;2168;p44"/>
          <p:cNvSpPr txBox="1">
            <a:spLocks noGrp="1"/>
          </p:cNvSpPr>
          <p:nvPr>
            <p:ph type="title"/>
          </p:nvPr>
        </p:nvSpPr>
        <p:spPr>
          <a:xfrm>
            <a:off x="1546500" y="2100875"/>
            <a:ext cx="6051000" cy="17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psychological assumptions</a:t>
            </a:r>
          </a:p>
        </p:txBody>
      </p:sp>
    </p:spTree>
    <p:extLst>
      <p:ext uri="{BB962C8B-B14F-4D97-AF65-F5344CB8AC3E}">
        <p14:creationId xmlns:p14="http://schemas.microsoft.com/office/powerpoint/2010/main" val="410056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66;p44">
            <a:extLst>
              <a:ext uri="{FF2B5EF4-FFF2-40B4-BE49-F238E27FC236}">
                <a16:creationId xmlns:a16="http://schemas.microsoft.com/office/drawing/2014/main" id="{1A22293E-A2B4-400B-8CFE-2882D0A1F2BC}"/>
              </a:ext>
            </a:extLst>
          </p:cNvPr>
          <p:cNvSpPr/>
          <p:nvPr/>
        </p:nvSpPr>
        <p:spPr>
          <a:xfrm>
            <a:off x="-418178" y="-3396"/>
            <a:ext cx="836355" cy="828227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169;p44">
            <a:extLst>
              <a:ext uri="{FF2B5EF4-FFF2-40B4-BE49-F238E27FC236}">
                <a16:creationId xmlns:a16="http://schemas.microsoft.com/office/drawing/2014/main" id="{F4E95502-50ED-4FD9-9D75-5B02D9E77B30}"/>
              </a:ext>
            </a:extLst>
          </p:cNvPr>
          <p:cNvSpPr txBox="1">
            <a:spLocks/>
          </p:cNvSpPr>
          <p:nvPr/>
        </p:nvSpPr>
        <p:spPr>
          <a:xfrm>
            <a:off x="178325" y="282559"/>
            <a:ext cx="650081" cy="543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2168;p44">
            <a:extLst>
              <a:ext uri="{FF2B5EF4-FFF2-40B4-BE49-F238E27FC236}">
                <a16:creationId xmlns:a16="http://schemas.microsoft.com/office/drawing/2014/main" id="{B6E1918D-68FE-4D4C-B81D-C81570BB41AC}"/>
              </a:ext>
            </a:extLst>
          </p:cNvPr>
          <p:cNvSpPr txBox="1">
            <a:spLocks/>
          </p:cNvSpPr>
          <p:nvPr/>
        </p:nvSpPr>
        <p:spPr>
          <a:xfrm>
            <a:off x="364329" y="167518"/>
            <a:ext cx="5646611" cy="7733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psychological assumptions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E39C8D-B0D8-4649-8BF6-E4E87630D7A4}"/>
              </a:ext>
            </a:extLst>
          </p:cNvPr>
          <p:cNvCxnSpPr>
            <a:cxnSpLocks/>
          </p:cNvCxnSpPr>
          <p:nvPr/>
        </p:nvCxnSpPr>
        <p:spPr>
          <a:xfrm>
            <a:off x="4323907" y="1387992"/>
            <a:ext cx="0" cy="349102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964D0F-C6BC-43C8-9FD2-D625997B3204}"/>
              </a:ext>
            </a:extLst>
          </p:cNvPr>
          <p:cNvSpPr txBox="1"/>
          <p:nvPr/>
        </p:nvSpPr>
        <p:spPr>
          <a:xfrm>
            <a:off x="1892505" y="1906805"/>
            <a:ext cx="2431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am Okay </a:t>
            </a: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are okay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B7DA62-E2D3-47D1-B8C0-6B61A899874C}"/>
              </a:ext>
            </a:extLst>
          </p:cNvPr>
          <p:cNvCxnSpPr>
            <a:cxnSpLocks/>
          </p:cNvCxnSpPr>
          <p:nvPr/>
        </p:nvCxnSpPr>
        <p:spPr>
          <a:xfrm flipH="1">
            <a:off x="928577" y="3133503"/>
            <a:ext cx="3395330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844923-641D-4C65-A158-C25DD963800D}"/>
              </a:ext>
            </a:extLst>
          </p:cNvPr>
          <p:cNvCxnSpPr>
            <a:cxnSpLocks/>
          </p:cNvCxnSpPr>
          <p:nvPr/>
        </p:nvCxnSpPr>
        <p:spPr>
          <a:xfrm>
            <a:off x="4323907" y="3133503"/>
            <a:ext cx="3537098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6AF2B4-6B8B-4BAB-8243-A35E4B9070D8}"/>
              </a:ext>
            </a:extLst>
          </p:cNvPr>
          <p:cNvSpPr txBox="1"/>
          <p:nvPr/>
        </p:nvSpPr>
        <p:spPr>
          <a:xfrm>
            <a:off x="1892505" y="3652316"/>
            <a:ext cx="2431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am Okay </a:t>
            </a: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are not okay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6AB676-6337-4209-BD74-629A68E5F80A}"/>
              </a:ext>
            </a:extLst>
          </p:cNvPr>
          <p:cNvSpPr txBox="1"/>
          <p:nvPr/>
        </p:nvSpPr>
        <p:spPr>
          <a:xfrm>
            <a:off x="4820094" y="1906805"/>
            <a:ext cx="2431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am not Okay </a:t>
            </a: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are okay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550619-CBF5-45E5-BCEB-4BEDFBF72FFB}"/>
              </a:ext>
            </a:extLst>
          </p:cNvPr>
          <p:cNvSpPr txBox="1"/>
          <p:nvPr/>
        </p:nvSpPr>
        <p:spPr>
          <a:xfrm>
            <a:off x="4820093" y="3652316"/>
            <a:ext cx="2431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am not Okay </a:t>
            </a: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are not okay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81763"/>
      </p:ext>
    </p:extLst>
  </p:cSld>
  <p:clrMapOvr>
    <a:masterClrMapping/>
  </p:clrMapOvr>
</p:sld>
</file>

<file path=ppt/theme/theme1.xml><?xml version="1.0" encoding="utf-8"?>
<a:theme xmlns:a="http://schemas.openxmlformats.org/drawingml/2006/main" name="Emotional Loneliness First Aid by Slidesgo">
  <a:themeElements>
    <a:clrScheme name="Simple Light">
      <a:dk1>
        <a:srgbClr val="455E70"/>
      </a:dk1>
      <a:lt1>
        <a:srgbClr val="F7F6F2"/>
      </a:lt1>
      <a:dk2>
        <a:srgbClr val="3A3939"/>
      </a:dk2>
      <a:lt2>
        <a:srgbClr val="E3D6C9"/>
      </a:lt2>
      <a:accent1>
        <a:srgbClr val="F2CC4E"/>
      </a:accent1>
      <a:accent2>
        <a:srgbClr val="E2BA4B"/>
      </a:accent2>
      <a:accent3>
        <a:srgbClr val="C69F3E"/>
      </a:accent3>
      <a:accent4>
        <a:srgbClr val="6FA0A4"/>
      </a:accent4>
      <a:accent5>
        <a:srgbClr val="98C4E6"/>
      </a:accent5>
      <a:accent6>
        <a:srgbClr val="73A0BE"/>
      </a:accent6>
      <a:hlink>
        <a:srgbClr val="2845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232</Words>
  <Application>Microsoft Office PowerPoint</Application>
  <PresentationFormat>On-screen Show (16:9)</PresentationFormat>
  <Paragraphs>66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Oxygen</vt:lpstr>
      <vt:lpstr>Paytone One</vt:lpstr>
      <vt:lpstr>Roboto</vt:lpstr>
      <vt:lpstr>Times New Roman</vt:lpstr>
      <vt:lpstr>Montserrat Alternates</vt:lpstr>
      <vt:lpstr>Encode Sans</vt:lpstr>
      <vt:lpstr>Emotional Loneliness First Aid by Slidesgo</vt:lpstr>
      <vt:lpstr>Psychological  Games</vt:lpstr>
      <vt:lpstr>PowerPoint Presentation</vt:lpstr>
      <vt:lpstr>01</vt:lpstr>
      <vt:lpstr>PowerPoint Presentation</vt:lpstr>
      <vt:lpstr>PowerPoint Presentation</vt:lpstr>
      <vt:lpstr>02</vt:lpstr>
      <vt:lpstr>PowerPoint Presentation</vt:lpstr>
      <vt:lpstr>03</vt:lpstr>
      <vt:lpstr>PowerPoint Presentation</vt:lpstr>
      <vt:lpstr>PowerPoint Presentation</vt:lpstr>
      <vt:lpstr>PowerPoint Presentation</vt:lpstr>
      <vt:lpstr>PowerPoint Presentation</vt:lpstr>
      <vt:lpstr>Thanks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 Games</dc:title>
  <cp:lastModifiedBy>shimaa hamdy</cp:lastModifiedBy>
  <cp:revision>4</cp:revision>
  <dcterms:modified xsi:type="dcterms:W3CDTF">2022-03-13T00:22:59Z</dcterms:modified>
</cp:coreProperties>
</file>