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9" r:id="rId5"/>
    <p:sldId id="260" r:id="rId6"/>
    <p:sldId id="267" r:id="rId7"/>
    <p:sldId id="268" r:id="rId8"/>
    <p:sldId id="265" r:id="rId9"/>
    <p:sldId id="25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783771" y="3834881"/>
            <a:ext cx="10767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AKINATOR</a:t>
            </a:r>
            <a:endParaRPr lang="es-CO" sz="6000" b="1" dirty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chemeClr val="bg1"/>
                </a:solidFill>
              </a:rPr>
              <a:t>Autor: </a:t>
            </a:r>
            <a:r>
              <a:rPr lang="es-ES" sz="2000" i="1" dirty="0">
                <a:solidFill>
                  <a:schemeClr val="bg1"/>
                </a:solidFill>
              </a:rPr>
              <a:t>Juana Valentina Mendoza Santamaría – </a:t>
            </a:r>
            <a:r>
              <a:rPr lang="es-ES" sz="2000" b="1" i="1" dirty="0">
                <a:solidFill>
                  <a:schemeClr val="bg1"/>
                </a:solidFill>
              </a:rPr>
              <a:t>Fecha: 05/ 06/ 2020</a:t>
            </a:r>
            <a:endParaRPr lang="es-CO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u="sng" dirty="0">
                <a:solidFill>
                  <a:srgbClr val="99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O" sz="8000" b="1" u="sng" dirty="0">
              <a:solidFill>
                <a:srgbClr val="99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CEA06D-0D15-4A79-8A32-9F811764172A}"/>
              </a:ext>
            </a:extLst>
          </p:cNvPr>
          <p:cNvSpPr txBox="1"/>
          <p:nvPr/>
        </p:nvSpPr>
        <p:spPr>
          <a:xfrm>
            <a:off x="1910655" y="2090172"/>
            <a:ext cx="7828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Contextualización del proyecto final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Objetivos del proyecto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Alcance del proyecto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Resultados del proyecto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Herramientas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9275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Contextualización del proyecto final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F92E87-7ACB-4CFA-8F24-AEF8E6FCA58B}"/>
              </a:ext>
            </a:extLst>
          </p:cNvPr>
          <p:cNvSpPr/>
          <p:nvPr/>
        </p:nvSpPr>
        <p:spPr>
          <a:xfrm>
            <a:off x="1774453" y="1979628"/>
            <a:ext cx="8811847" cy="171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presente proyecto se realizará un juego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akinator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código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assembler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El programa consiste en un genio que puede adivinar qué componente electrónico está pensando el usuario, a través de unas series de preguntas. El juego contiene una lista de componentes electrónicos que fueron utilizados en el proyecto del diseño y ensamblaje de un robot seguidor de línea. </a:t>
            </a:r>
          </a:p>
        </p:txBody>
      </p:sp>
      <p:pic>
        <p:nvPicPr>
          <p:cNvPr id="5" name="Imagen 4" descr="i.pinimg.com/originals/fe/e0/24/fee0246d3c4bddd...">
            <a:extLst>
              <a:ext uri="{FF2B5EF4-FFF2-40B4-BE49-F238E27FC236}">
                <a16:creationId xmlns:a16="http://schemas.microsoft.com/office/drawing/2014/main" id="{BA213D05-D65F-4A11-83FD-AA87F0A154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30" y="4224162"/>
            <a:ext cx="1600656" cy="19600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614197" y="475862"/>
            <a:ext cx="6848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D5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</a:p>
          <a:p>
            <a:endParaRPr lang="es-CO" sz="32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508F1B-54C1-4CF9-9352-64764E679C25}"/>
              </a:ext>
            </a:extLst>
          </p:cNvPr>
          <p:cNvSpPr/>
          <p:nvPr/>
        </p:nvSpPr>
        <p:spPr>
          <a:xfrm>
            <a:off x="1677971" y="1659119"/>
            <a:ext cx="9539926" cy="1360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 </a:t>
            </a:r>
          </a:p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programa en </a:t>
            </a:r>
            <a:r>
              <a:rPr lang="es-C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assembler</a:t>
            </a: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denominado </a:t>
            </a:r>
            <a:r>
              <a:rPr lang="es-C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akinator</a:t>
            </a: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que permite adivinar, mediante una serie de preguntas, qué componente electrónico está pensando el usuario. </a:t>
            </a:r>
            <a:endParaRPr lang="es-C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CF2B2A-68A4-4972-99D3-2D54C043EC22}"/>
              </a:ext>
            </a:extLst>
          </p:cNvPr>
          <p:cNvSpPr/>
          <p:nvPr/>
        </p:nvSpPr>
        <p:spPr>
          <a:xfrm>
            <a:off x="1677971" y="3638746"/>
            <a:ext cx="7692272" cy="1953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Objetivos específicos </a:t>
            </a:r>
          </a:p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aplicación en bajo nivel, mediante el código </a:t>
            </a:r>
            <a:r>
              <a:rPr lang="es-C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assembler</a:t>
            </a: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Describir los componentes electrónicos utilizados en un proyecto de robot seguidor de </a:t>
            </a:r>
            <a:r>
              <a:rPr lang="es-C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mediante el juego de </a:t>
            </a:r>
            <a:r>
              <a:rPr lang="es-C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Akinator</a:t>
            </a: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desarrollado en lenguaje ensamblador. </a:t>
            </a:r>
          </a:p>
        </p:txBody>
      </p:sp>
    </p:spTree>
    <p:extLst>
      <p:ext uri="{BB962C8B-B14F-4D97-AF65-F5344CB8AC3E}">
        <p14:creationId xmlns:p14="http://schemas.microsoft.com/office/powerpoint/2010/main" val="18862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 del proyecto</a:t>
            </a:r>
          </a:p>
          <a:p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1F321F-4BF0-4237-A6EF-CE0B099CD0BE}"/>
              </a:ext>
            </a:extLst>
          </p:cNvPr>
          <p:cNvSpPr/>
          <p:nvPr/>
        </p:nvSpPr>
        <p:spPr>
          <a:xfrm>
            <a:off x="1859758" y="1990526"/>
            <a:ext cx="8811847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elaboró un juego </a:t>
            </a:r>
            <a:r>
              <a:rPr lang="es-MX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akinator</a:t>
            </a:r>
            <a:r>
              <a:rPr lang="es-MX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código </a:t>
            </a:r>
            <a:r>
              <a:rPr lang="es-MX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assembler</a:t>
            </a:r>
            <a:r>
              <a:rPr lang="es-MX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tiene la capacidad de adivinar 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 componente electrónico esta pensando el usuario, a través de unas series de preguntas. El juego tiene un banco de 7 preguntas para 8 componentes. </a:t>
            </a:r>
          </a:p>
        </p:txBody>
      </p:sp>
      <p:pic>
        <p:nvPicPr>
          <p:cNvPr id="3074" name="Picture 2" descr="Robot Seguidor de línea (Como Funciona) - YouTube">
            <a:extLst>
              <a:ext uri="{FF2B5EF4-FFF2-40B4-BE49-F238E27FC236}">
                <a16:creationId xmlns:a16="http://schemas.microsoft.com/office/drawing/2014/main" id="{93B07554-F0DF-48E8-BBF3-B4F990C30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2096" r="4278" b="19450"/>
          <a:stretch/>
        </p:blipFill>
        <p:spPr bwMode="auto">
          <a:xfrm>
            <a:off x="3629319" y="3809427"/>
            <a:ext cx="4713403" cy="24476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del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BE3800-EB40-4C54-A37E-A2E12DF04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0" y="1935941"/>
            <a:ext cx="4606137" cy="298611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1F98870-78F8-41C8-A349-9E91588D322F}"/>
              </a:ext>
            </a:extLst>
          </p:cNvPr>
          <p:cNvSpPr/>
          <p:nvPr/>
        </p:nvSpPr>
        <p:spPr>
          <a:xfrm>
            <a:off x="1614198" y="1989057"/>
            <a:ext cx="4277556" cy="3795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aplicación en bajo nivel, mediante el código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assembler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CUMPLIDO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Describir los componentes electrónicos utilizados en un proyecto de robot seguidor de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mediante el juego de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Akinator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desarrollado en lenguaje ensamblador.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CUMPLIDO</a:t>
            </a:r>
            <a:endParaRPr lang="es-CO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rchivo:Check.svg - Wikipedia, la enciclopedia libre">
            <a:extLst>
              <a:ext uri="{FF2B5EF4-FFF2-40B4-BE49-F238E27FC236}">
                <a16:creationId xmlns:a16="http://schemas.microsoft.com/office/drawing/2014/main" id="{6C0C213C-9AEE-4853-BE18-76A349EF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56" y="2677212"/>
            <a:ext cx="315798" cy="3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chivo:Check.svg - Wikipedia, la enciclopedia libre">
            <a:extLst>
              <a:ext uri="{FF2B5EF4-FFF2-40B4-BE49-F238E27FC236}">
                <a16:creationId xmlns:a16="http://schemas.microsoft.com/office/drawing/2014/main" id="{92BD1862-7CB8-4ED8-982B-011E094E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78" y="5327715"/>
            <a:ext cx="315798" cy="3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2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CCEC09-1D74-4CAB-B3BC-2D4178B45DE5}"/>
              </a:ext>
            </a:extLst>
          </p:cNvPr>
          <p:cNvSpPr txBox="1"/>
          <p:nvPr/>
        </p:nvSpPr>
        <p:spPr>
          <a:xfrm>
            <a:off x="1614197" y="475862"/>
            <a:ext cx="6848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 del proyecto final</a:t>
            </a:r>
            <a:endParaRPr lang="es-CO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3200" b="1" dirty="0">
              <a:solidFill>
                <a:srgbClr val="0D52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Lenguaje ensamblador - Algorítmica y Programación">
            <a:extLst>
              <a:ext uri="{FF2B5EF4-FFF2-40B4-BE49-F238E27FC236}">
                <a16:creationId xmlns:a16="http://schemas.microsoft.com/office/drawing/2014/main" id="{791A1BAA-DE54-4A64-9C3D-29152AC9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01" y="2608737"/>
            <a:ext cx="4092265" cy="16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cyclopedia of Electronic Components (All volumes 1 - 3) by ...">
            <a:extLst>
              <a:ext uri="{FF2B5EF4-FFF2-40B4-BE49-F238E27FC236}">
                <a16:creationId xmlns:a16="http://schemas.microsoft.com/office/drawing/2014/main" id="{D7834A96-EFEC-446A-941F-8B47F916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6" y="4835951"/>
            <a:ext cx="4524367" cy="175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6823D2-0635-44F8-9A11-5DAA29BD4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73" y="1353549"/>
            <a:ext cx="1933477" cy="1907349"/>
          </a:xfrm>
          <a:prstGeom prst="rect">
            <a:avLst/>
          </a:prstGeom>
        </p:spPr>
      </p:pic>
      <p:pic>
        <p:nvPicPr>
          <p:cNvPr id="1030" name="Picture 6" descr="Peter Abel – Lenguaje Ensamblador y Programacion para PC IBM y ...">
            <a:extLst>
              <a:ext uri="{FF2B5EF4-FFF2-40B4-BE49-F238E27FC236}">
                <a16:creationId xmlns:a16="http://schemas.microsoft.com/office/drawing/2014/main" id="{8F45542A-8FD2-44FA-BBCB-F0E132EE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51" y="933253"/>
            <a:ext cx="2743581" cy="33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ign/Mimetype Icons/Proposals - The Document Foundation Wiki">
            <a:extLst>
              <a:ext uri="{FF2B5EF4-FFF2-40B4-BE49-F238E27FC236}">
                <a16:creationId xmlns:a16="http://schemas.microsoft.com/office/drawing/2014/main" id="{0F45B5B6-9114-4A78-B96E-58B6F8FF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75" y="4835951"/>
            <a:ext cx="2918382" cy="14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4D7C0-38F2-48DB-B2F8-CE3DFF5EE4C0}"/>
              </a:ext>
            </a:extLst>
          </p:cNvPr>
          <p:cNvSpPr txBox="1"/>
          <p:nvPr/>
        </p:nvSpPr>
        <p:spPr>
          <a:xfrm>
            <a:off x="1614197" y="475862"/>
            <a:ext cx="6848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  <a:p>
            <a:endParaRPr lang="es-CO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833C8E-05CA-46EC-BD0C-485305F3A6BD}"/>
              </a:ext>
            </a:extLst>
          </p:cNvPr>
          <p:cNvSpPr/>
          <p:nvPr/>
        </p:nvSpPr>
        <p:spPr>
          <a:xfrm>
            <a:off x="1887575" y="1838227"/>
            <a:ext cx="8811847" cy="171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presente proyecto trató sobre un juego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akinator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desarrollado en código </a:t>
            </a:r>
            <a:r>
              <a:rPr lang="es-CO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assembler</a:t>
            </a:r>
            <a:r>
              <a:rPr lang="es-C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El programa consiste en un genio que puede adivinar qué componente electrónico esta pensando el usuario, a través de unas series de preguntas. El juego contiene una lista de componentes electrónicos que fueron utilizados en el proyecto del diseño y ensamblaje de un robot seguidor de línea.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7F0501-4710-45BB-8C99-2F22F405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34" y="3778436"/>
            <a:ext cx="4484452" cy="28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Institucional para PPT 2020" id="{2C780103-2641-439F-AD5A-E04BF075DE86}" vid="{4D1918BE-7176-4913-A182-3546140970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Institucional para PPT 2020</Template>
  <TotalTime>258</TotalTime>
  <Words>328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Jennifer  Correa Ussa</dc:creator>
  <cp:lastModifiedBy>USUARIO</cp:lastModifiedBy>
  <cp:revision>15</cp:revision>
  <dcterms:created xsi:type="dcterms:W3CDTF">2020-05-26T20:22:22Z</dcterms:created>
  <dcterms:modified xsi:type="dcterms:W3CDTF">2020-06-05T05:39:19Z</dcterms:modified>
</cp:coreProperties>
</file>