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E576-BDBF-4117-8461-6C83D8B7AA5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A86C-97DD-42DC-AB86-C61F6AEE7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Instalación</a:t>
            </a:r>
            <a:r>
              <a:rPr lang="en-US" dirty="0" smtClean="0"/>
              <a:t> </a:t>
            </a:r>
            <a:r>
              <a:rPr lang="en-US" dirty="0" err="1" smtClean="0"/>
              <a:t>InstaFilm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Juana Mendoza</a:t>
            </a:r>
          </a:p>
          <a:p>
            <a:r>
              <a:rPr lang="es-CO" dirty="0" smtClean="0"/>
              <a:t>Camilo Ordoñez</a:t>
            </a:r>
          </a:p>
          <a:p>
            <a:r>
              <a:rPr lang="es-CO" dirty="0" err="1" smtClean="0"/>
              <a:t>Duvan</a:t>
            </a:r>
            <a:r>
              <a:rPr lang="es-CO" dirty="0" smtClean="0"/>
              <a:t> Pinilla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Buscar el directorio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180" y="2166425"/>
            <a:ext cx="7917387" cy="3362178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7610618" y="4403188"/>
            <a:ext cx="1139487" cy="13786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Escoger la carpeta de </a:t>
            </a:r>
            <a:r>
              <a:rPr lang="es-CO" dirty="0" err="1" smtClean="0"/>
              <a:t>InstaFilm</a:t>
            </a:r>
            <a:r>
              <a:rPr lang="es-CO" dirty="0" smtClean="0"/>
              <a:t> descomprimida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560" y="1800665"/>
            <a:ext cx="4159769" cy="5000860"/>
          </a:xfrm>
          <a:prstGeom prst="rect">
            <a:avLst/>
          </a:prstGeom>
        </p:spPr>
      </p:pic>
      <p:sp>
        <p:nvSpPr>
          <p:cNvPr id="5" name="Flecha izquierda 4"/>
          <p:cNvSpPr/>
          <p:nvPr/>
        </p:nvSpPr>
        <p:spPr>
          <a:xfrm>
            <a:off x="6093444" y="3319975"/>
            <a:ext cx="1491176" cy="54864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Aceptar como ruta relativa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07" y="2443077"/>
            <a:ext cx="4727785" cy="29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Aceptar como ruta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485" y="2897945"/>
            <a:ext cx="7893029" cy="17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Aceptar la nueva opción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191544"/>
            <a:ext cx="7029450" cy="3619500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5584869" y="5854700"/>
            <a:ext cx="326571" cy="4572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Limpiar la compilación anterior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95" y="1558338"/>
            <a:ext cx="8985696" cy="5051987"/>
          </a:xfrm>
          <a:prstGeom prst="rect">
            <a:avLst/>
          </a:prstGeom>
        </p:spPr>
      </p:pic>
      <p:sp>
        <p:nvSpPr>
          <p:cNvPr id="5" name="Flecha izquierda 4"/>
          <p:cNvSpPr/>
          <p:nvPr/>
        </p:nvSpPr>
        <p:spPr>
          <a:xfrm>
            <a:off x="5052435" y="2300091"/>
            <a:ext cx="1491176" cy="54864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Aceptar confirmación de limpieza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003" y="2349304"/>
            <a:ext cx="8057993" cy="26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Compilar y ejecutar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8" y="1333252"/>
            <a:ext cx="9608233" cy="5401994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3671663" y="1845407"/>
            <a:ext cx="326571" cy="4572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Listo!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490" y="1336431"/>
            <a:ext cx="10253663" cy="53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Bajar el archivo en Documentos/</a:t>
            </a:r>
            <a:r>
              <a:rPr lang="es-CO" dirty="0" err="1" smtClean="0"/>
              <a:t>CodeBlocks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785" y="1825625"/>
            <a:ext cx="6154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Descomprimir el archivo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Entrar a </a:t>
            </a:r>
            <a:r>
              <a:rPr lang="es-CO" dirty="0" err="1" smtClean="0"/>
              <a:t>CodeBlocks</a:t>
            </a:r>
            <a:r>
              <a:rPr lang="es-CO" dirty="0" smtClean="0"/>
              <a:t> y abrir el proyecto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785" y="1825625"/>
            <a:ext cx="6154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Escoger </a:t>
            </a:r>
            <a:r>
              <a:rPr lang="es-CO" dirty="0" err="1" smtClean="0"/>
              <a:t>Build</a:t>
            </a:r>
            <a:r>
              <a:rPr lang="es-CO" dirty="0" smtClean="0"/>
              <a:t> </a:t>
            </a:r>
            <a:r>
              <a:rPr lang="es-CO" dirty="0" err="1" smtClean="0"/>
              <a:t>Options</a:t>
            </a:r>
            <a:r>
              <a:rPr lang="es-CO" dirty="0" smtClean="0"/>
              <a:t> (clic derecho sobre el proyecto </a:t>
            </a:r>
            <a:r>
              <a:rPr lang="es-CO" dirty="0" err="1" smtClean="0"/>
              <a:t>InstaFilm</a:t>
            </a:r>
            <a:r>
              <a:rPr lang="es-CO" dirty="0" smtClean="0"/>
              <a:t>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Escoger la pestaña </a:t>
            </a:r>
            <a:r>
              <a:rPr lang="es-CO" dirty="0" err="1" smtClean="0"/>
              <a:t>Search</a:t>
            </a:r>
            <a:r>
              <a:rPr lang="es-CO" dirty="0" smtClean="0"/>
              <a:t> </a:t>
            </a:r>
            <a:r>
              <a:rPr lang="es-CO" dirty="0" err="1" smtClean="0"/>
              <a:t>directories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96" y="1880557"/>
            <a:ext cx="7810822" cy="4025469"/>
          </a:xfrm>
        </p:spPr>
      </p:pic>
    </p:spTree>
    <p:extLst>
      <p:ext uri="{BB962C8B-B14F-4D97-AF65-F5344CB8AC3E}">
        <p14:creationId xmlns:p14="http://schemas.microsoft.com/office/powerpoint/2010/main" val="563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67" y="1690688"/>
            <a:ext cx="7995117" cy="412044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Borrar el directorio que aparece, botón Clear</a:t>
            </a:r>
            <a:endParaRPr lang="en-US" dirty="0"/>
          </a:p>
        </p:txBody>
      </p:sp>
      <p:sp>
        <p:nvSpPr>
          <p:cNvPr id="5" name="Flecha arriba 4"/>
          <p:cNvSpPr/>
          <p:nvPr/>
        </p:nvSpPr>
        <p:spPr>
          <a:xfrm>
            <a:off x="7487729" y="5182750"/>
            <a:ext cx="326571" cy="4572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Aceptar la confirmación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299" y="2489983"/>
            <a:ext cx="4962314" cy="26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Configurar el directorio de </a:t>
            </a:r>
            <a:r>
              <a:rPr lang="es-CO" dirty="0" err="1" smtClean="0"/>
              <a:t>InstaFilm</a:t>
            </a:r>
            <a:r>
              <a:rPr lang="es-CO" dirty="0" smtClean="0"/>
              <a:t>, botón </a:t>
            </a:r>
            <a:r>
              <a:rPr lang="es-CO" dirty="0" err="1" smtClean="0"/>
              <a:t>Add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191544"/>
            <a:ext cx="7029450" cy="3619500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4881485" y="5303520"/>
            <a:ext cx="326571" cy="4572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Panorámica</PresentationFormat>
  <Paragraphs>21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Instalación InstaFilm</vt:lpstr>
      <vt:lpstr>Bajar el archivo en Documentos/CodeBlocks</vt:lpstr>
      <vt:lpstr>Descomprimir el archivo</vt:lpstr>
      <vt:lpstr>Entrar a CodeBlocks y abrir el proyecto</vt:lpstr>
      <vt:lpstr>Escoger Build Options (clic derecho sobre el proyecto InstaFilm)</vt:lpstr>
      <vt:lpstr>Escoger la pestaña Search directories</vt:lpstr>
      <vt:lpstr>Borrar el directorio que aparece, botón Clear</vt:lpstr>
      <vt:lpstr>Aceptar la confirmación</vt:lpstr>
      <vt:lpstr>Configurar el directorio de InstaFilm, botón Add</vt:lpstr>
      <vt:lpstr>Buscar el directorio</vt:lpstr>
      <vt:lpstr>Escoger la carpeta de InstaFilm descomprimida</vt:lpstr>
      <vt:lpstr>Aceptar como ruta relativa</vt:lpstr>
      <vt:lpstr>Aceptar como ruta</vt:lpstr>
      <vt:lpstr>Aceptar la nueva opción</vt:lpstr>
      <vt:lpstr>Limpiar la compilación anterior</vt:lpstr>
      <vt:lpstr>Aceptar confirmación de limpieza</vt:lpstr>
      <vt:lpstr>Compilar y ejecutar</vt:lpstr>
      <vt:lpstr>Listo!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InstaFilm</dc:title>
  <dc:creator>Luz Santamaría</dc:creator>
  <cp:lastModifiedBy>Juana Mendoza</cp:lastModifiedBy>
  <cp:revision>7</cp:revision>
  <dcterms:created xsi:type="dcterms:W3CDTF">2018-11-23T13:41:19Z</dcterms:created>
  <dcterms:modified xsi:type="dcterms:W3CDTF">2018-11-23T15:39:35Z</dcterms:modified>
</cp:coreProperties>
</file>