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6" r:id="rId3"/>
    <p:sldId id="258" r:id="rId4"/>
    <p:sldId id="271" r:id="rId5"/>
    <p:sldId id="270" r:id="rId6"/>
    <p:sldId id="267" r:id="rId7"/>
    <p:sldId id="259" r:id="rId8"/>
    <p:sldId id="260" r:id="rId9"/>
    <p:sldId id="261" r:id="rId10"/>
    <p:sldId id="268" r:id="rId11"/>
    <p:sldId id="269" r:id="rId12"/>
    <p:sldId id="262" r:id="rId13"/>
    <p:sldId id="277" r:id="rId14"/>
    <p:sldId id="278" r:id="rId15"/>
    <p:sldId id="263" r:id="rId16"/>
    <p:sldId id="266" r:id="rId17"/>
    <p:sldId id="264" r:id="rId18"/>
    <p:sldId id="265" r:id="rId19"/>
    <p:sldId id="272" r:id="rId20"/>
    <p:sldId id="273" r:id="rId21"/>
    <p:sldId id="274" r:id="rId22"/>
    <p:sldId id="275" r:id="rId23"/>
    <p:sldId id="279" r:id="rId24"/>
    <p:sldId id="280" r:id="rId25"/>
    <p:sldId id="276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89" r:id="rId36"/>
    <p:sldId id="290" r:id="rId37"/>
    <p:sldId id="293" r:id="rId38"/>
    <p:sldId id="291" r:id="rId39"/>
    <p:sldId id="292" r:id="rId40"/>
    <p:sldId id="295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EC"/>
    <a:srgbClr val="FFD9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2775D-238D-4B05-9C61-258421CB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AE3599-9A62-4AEE-BBFC-3ECAFD9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C9D19-6476-4095-B3F9-1D5CDD33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92381F-F526-4F57-B048-2C83211F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84854-230A-420A-994C-1AE1856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4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43E61-6AFA-498C-BCAC-42E56F93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7B6118-61DC-4EEC-A428-712FE0413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AFD51A-FA54-4E03-8415-7E21F23F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3EACA-6471-4022-AC6D-5787278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AE848D-6CDF-42C5-876D-7011A7CE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57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2C3E7A-EBFE-46D4-8A76-06DA47831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6B4860-25BC-4705-8FAA-BE7BA2A09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15BF7-2108-49D3-BFC8-2DE8E64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C92D21-AF0D-49FC-95DF-5465D887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B0D87-AE38-4479-8544-7438351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28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D8E38-A1B0-42FC-8B5F-88BCEDA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4A1349-D8EC-4AD8-ACA0-E98C73AD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A9B15-BBED-4ABC-BF64-1788DFF2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8B53A-5A04-480E-AB09-E5B40EF8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33141-88D4-4EAC-9A9C-5F18D4BD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1B22B-AFC8-46F0-BC28-9FD8A641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CA5E87-D4DA-458E-96EE-339ACA40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FF480-91F3-4249-AC35-2F84E9C5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8147C-99F4-4FAE-94EB-10F4DAA5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FB0C8E-4846-4D80-9F4B-F52BF64F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61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2B515-03ED-4285-9DF0-C2FFBF62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36866A-6DA7-4A57-8B5E-6FDE9584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AB46D1-3F1A-49C9-8D09-EDBBBA32A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D8DE6B-79AF-49D3-A8E9-BFCC7005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FCA202-29B9-48FB-AE10-7ABE33F2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FF314E-2451-4636-A7E5-901E144E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1FAFB-47E0-4DA9-9FA8-392E39A9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1BDEFF-7D87-417D-983F-1CA6B62E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E2A24-72D9-4EE5-9056-4F2A4230C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C543E0-26F4-44BD-BB27-FA463ABB1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52586A-A35B-4D0A-984C-EB93D401E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30F2EA-FB65-47C1-B59B-153BA1A1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3CC11F-BC70-469E-A10A-F9C2D336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F8E8DE-00FE-488F-8768-03A50BED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B1B01-35CC-4C72-A5AA-54097976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427D51-5935-4A63-A7CD-F5FED3FE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C1A55C-1892-43BC-B7AD-FD8CDEDD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303BF2-1833-4135-B760-89FE2C9F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0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4FE966-44CB-43DA-8D8D-2910945D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F504C8-1E90-4868-9420-A90B279E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CA92F-9235-4859-B8B4-CCB46223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2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3360-5C8B-421F-A098-84A4D390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938F36-2C26-4B1E-826E-23A70415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BDF56F-3B16-473C-9BE3-1340A15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28C9AE-F18F-4CD9-AE6E-D8E3A306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1B0828-F63A-48F9-8C38-55DB0A8E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A82D3-4CB5-4124-85CF-666F0570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4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43B95-3ACC-43E5-8759-1529F389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06846-4C07-4711-B41B-56446FF27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D0B803-BAD9-46AC-A461-D4F819505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798BA1-11EA-4CB4-B3B1-DF4012BA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98EB2B-F35B-4F7C-9FD6-0E089B61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0969B9-4FE9-435D-ADE9-88A56114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1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19D253-E742-4125-9EE8-809232E9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343B88-A3B8-40A4-8A2D-98B9C8D6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87AF07-5D37-4B45-BE75-02B3B100B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63F5-BE5E-413C-BE25-347857572BA7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A1012-B3F1-487B-960A-39FC27012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F0FD74-4235-47BD-BAFC-3B7D81A6B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DEC9-35BE-4057-9668-4997D1D4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52DD54-002C-4008-B214-62098209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66" y="524238"/>
            <a:ext cx="9666667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6973B8-06F8-46C3-B19C-34CA7EA1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47" y="843285"/>
            <a:ext cx="9361905" cy="517142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5A7D155-EBB2-454A-B24B-ABBCCB0F80C9}"/>
              </a:ext>
            </a:extLst>
          </p:cNvPr>
          <p:cNvSpPr/>
          <p:nvPr/>
        </p:nvSpPr>
        <p:spPr>
          <a:xfrm>
            <a:off x="1757778" y="1083076"/>
            <a:ext cx="8691238" cy="4208016"/>
          </a:xfrm>
          <a:custGeom>
            <a:avLst/>
            <a:gdLst>
              <a:gd name="connsiteX0" fmla="*/ 4354497 w 8691238"/>
              <a:gd name="connsiteY0" fmla="*/ 967666 h 4208016"/>
              <a:gd name="connsiteX1" fmla="*/ 2024108 w 8691238"/>
              <a:gd name="connsiteY1" fmla="*/ 2099569 h 4208016"/>
              <a:gd name="connsiteX2" fmla="*/ 4354497 w 8691238"/>
              <a:gd name="connsiteY2" fmla="*/ 3231472 h 4208016"/>
              <a:gd name="connsiteX3" fmla="*/ 6684886 w 8691238"/>
              <a:gd name="connsiteY3" fmla="*/ 2099569 h 4208016"/>
              <a:gd name="connsiteX4" fmla="*/ 4354497 w 8691238"/>
              <a:gd name="connsiteY4" fmla="*/ 967666 h 4208016"/>
              <a:gd name="connsiteX5" fmla="*/ 4345619 w 8691238"/>
              <a:gd name="connsiteY5" fmla="*/ 0 h 4208016"/>
              <a:gd name="connsiteX6" fmla="*/ 8691238 w 8691238"/>
              <a:gd name="connsiteY6" fmla="*/ 2104008 h 4208016"/>
              <a:gd name="connsiteX7" fmla="*/ 4345619 w 8691238"/>
              <a:gd name="connsiteY7" fmla="*/ 4208016 h 4208016"/>
              <a:gd name="connsiteX8" fmla="*/ 0 w 8691238"/>
              <a:gd name="connsiteY8" fmla="*/ 2104008 h 4208016"/>
              <a:gd name="connsiteX9" fmla="*/ 4345619 w 8691238"/>
              <a:gd name="connsiteY9" fmla="*/ 0 h 420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91238" h="4208016">
                <a:moveTo>
                  <a:pt x="4354497" y="967666"/>
                </a:moveTo>
                <a:cubicBezTo>
                  <a:pt x="3067459" y="967666"/>
                  <a:pt x="2024108" y="1474436"/>
                  <a:pt x="2024108" y="2099569"/>
                </a:cubicBezTo>
                <a:cubicBezTo>
                  <a:pt x="2024108" y="2724702"/>
                  <a:pt x="3067459" y="3231472"/>
                  <a:pt x="4354497" y="3231472"/>
                </a:cubicBezTo>
                <a:cubicBezTo>
                  <a:pt x="5641535" y="3231472"/>
                  <a:pt x="6684886" y="2724702"/>
                  <a:pt x="6684886" y="2099569"/>
                </a:cubicBezTo>
                <a:cubicBezTo>
                  <a:pt x="6684886" y="1474436"/>
                  <a:pt x="5641535" y="967666"/>
                  <a:pt x="4354497" y="967666"/>
                </a:cubicBezTo>
                <a:close/>
                <a:moveTo>
                  <a:pt x="4345619" y="0"/>
                </a:moveTo>
                <a:cubicBezTo>
                  <a:pt x="6745638" y="0"/>
                  <a:pt x="8691238" y="941996"/>
                  <a:pt x="8691238" y="2104008"/>
                </a:cubicBezTo>
                <a:cubicBezTo>
                  <a:pt x="8691238" y="3266020"/>
                  <a:pt x="6745638" y="4208016"/>
                  <a:pt x="4345619" y="4208016"/>
                </a:cubicBezTo>
                <a:cubicBezTo>
                  <a:pt x="1945600" y="4208016"/>
                  <a:pt x="0" y="3266020"/>
                  <a:pt x="0" y="2104008"/>
                </a:cubicBezTo>
                <a:cubicBezTo>
                  <a:pt x="0" y="941996"/>
                  <a:pt x="1945600" y="0"/>
                  <a:pt x="4345619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1C0E4E8-6DD0-4110-A584-054F00027AEE}"/>
              </a:ext>
            </a:extLst>
          </p:cNvPr>
          <p:cNvSpPr/>
          <p:nvPr/>
        </p:nvSpPr>
        <p:spPr>
          <a:xfrm>
            <a:off x="2540000" y="1384300"/>
            <a:ext cx="7188200" cy="3594100"/>
          </a:xfrm>
          <a:custGeom>
            <a:avLst/>
            <a:gdLst>
              <a:gd name="connsiteX0" fmla="*/ 3600450 w 7188200"/>
              <a:gd name="connsiteY0" fmla="*/ 292098 h 3594100"/>
              <a:gd name="connsiteX1" fmla="*/ 368300 w 7188200"/>
              <a:gd name="connsiteY1" fmla="*/ 1797049 h 3594100"/>
              <a:gd name="connsiteX2" fmla="*/ 3600450 w 7188200"/>
              <a:gd name="connsiteY2" fmla="*/ 3302000 h 3594100"/>
              <a:gd name="connsiteX3" fmla="*/ 6832600 w 7188200"/>
              <a:gd name="connsiteY3" fmla="*/ 1797049 h 3594100"/>
              <a:gd name="connsiteX4" fmla="*/ 3600450 w 7188200"/>
              <a:gd name="connsiteY4" fmla="*/ 292098 h 3594100"/>
              <a:gd name="connsiteX5" fmla="*/ 3594100 w 7188200"/>
              <a:gd name="connsiteY5" fmla="*/ 0 h 3594100"/>
              <a:gd name="connsiteX6" fmla="*/ 7188200 w 7188200"/>
              <a:gd name="connsiteY6" fmla="*/ 1797050 h 3594100"/>
              <a:gd name="connsiteX7" fmla="*/ 3594100 w 7188200"/>
              <a:gd name="connsiteY7" fmla="*/ 3594100 h 3594100"/>
              <a:gd name="connsiteX8" fmla="*/ 0 w 7188200"/>
              <a:gd name="connsiteY8" fmla="*/ 1797050 h 3594100"/>
              <a:gd name="connsiteX9" fmla="*/ 3594100 w 7188200"/>
              <a:gd name="connsiteY9" fmla="*/ 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88200" h="3594100">
                <a:moveTo>
                  <a:pt x="3600450" y="292098"/>
                </a:moveTo>
                <a:cubicBezTo>
                  <a:pt x="1815383" y="292098"/>
                  <a:pt x="368300" y="965888"/>
                  <a:pt x="368300" y="1797049"/>
                </a:cubicBezTo>
                <a:cubicBezTo>
                  <a:pt x="368300" y="2628210"/>
                  <a:pt x="1815383" y="3302000"/>
                  <a:pt x="3600450" y="3302000"/>
                </a:cubicBezTo>
                <a:cubicBezTo>
                  <a:pt x="5385517" y="3302000"/>
                  <a:pt x="6832600" y="2628210"/>
                  <a:pt x="6832600" y="1797049"/>
                </a:cubicBezTo>
                <a:cubicBezTo>
                  <a:pt x="6832600" y="965888"/>
                  <a:pt x="5385517" y="292098"/>
                  <a:pt x="3600450" y="292098"/>
                </a:cubicBezTo>
                <a:close/>
                <a:moveTo>
                  <a:pt x="3594100" y="0"/>
                </a:moveTo>
                <a:cubicBezTo>
                  <a:pt x="5579067" y="0"/>
                  <a:pt x="7188200" y="804567"/>
                  <a:pt x="7188200" y="1797050"/>
                </a:cubicBezTo>
                <a:cubicBezTo>
                  <a:pt x="7188200" y="2789533"/>
                  <a:pt x="5579067" y="3594100"/>
                  <a:pt x="3594100" y="3594100"/>
                </a:cubicBezTo>
                <a:cubicBezTo>
                  <a:pt x="1609133" y="3594100"/>
                  <a:pt x="0" y="2789533"/>
                  <a:pt x="0" y="1797050"/>
                </a:cubicBezTo>
                <a:cubicBezTo>
                  <a:pt x="0" y="804567"/>
                  <a:pt x="1609133" y="0"/>
                  <a:pt x="3594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37D3D3-4642-4923-91C4-283A0525B839}"/>
              </a:ext>
            </a:extLst>
          </p:cNvPr>
          <p:cNvSpPr/>
          <p:nvPr/>
        </p:nvSpPr>
        <p:spPr>
          <a:xfrm>
            <a:off x="105104" y="4873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使わない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0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アーチ 2">
            <a:extLst>
              <a:ext uri="{FF2B5EF4-FFF2-40B4-BE49-F238E27FC236}">
                <a16:creationId xmlns:a16="http://schemas.microsoft.com/office/drawing/2014/main" id="{FE35ABEC-AA20-44D7-8823-F47F5CC12B76}"/>
              </a:ext>
            </a:extLst>
          </p:cNvPr>
          <p:cNvSpPr/>
          <p:nvPr/>
        </p:nvSpPr>
        <p:spPr>
          <a:xfrm rot="10800000">
            <a:off x="968720" y="-5727328"/>
            <a:ext cx="10176096" cy="11811064"/>
          </a:xfrm>
          <a:prstGeom prst="blockArc">
            <a:avLst/>
          </a:prstGeom>
          <a:solidFill>
            <a:schemeClr val="bg1"/>
          </a:solidFill>
          <a:ln w="1270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6EC29D-C1F0-48A1-AB7A-C3E251AB9484}"/>
              </a:ext>
            </a:extLst>
          </p:cNvPr>
          <p:cNvSpPr/>
          <p:nvPr/>
        </p:nvSpPr>
        <p:spPr>
          <a:xfrm>
            <a:off x="1047184" y="-2229615"/>
            <a:ext cx="10014393" cy="3178078"/>
          </a:xfrm>
          <a:prstGeom prst="rect">
            <a:avLst/>
          </a:prstGeom>
          <a:solidFill>
            <a:schemeClr val="bg1"/>
          </a:solidFill>
          <a:ln w="1270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部分円 4">
            <a:extLst>
              <a:ext uri="{FF2B5EF4-FFF2-40B4-BE49-F238E27FC236}">
                <a16:creationId xmlns:a16="http://schemas.microsoft.com/office/drawing/2014/main" id="{27E41AB5-51BD-4CA7-85ED-DBAFD566003D}"/>
              </a:ext>
            </a:extLst>
          </p:cNvPr>
          <p:cNvSpPr/>
          <p:nvPr/>
        </p:nvSpPr>
        <p:spPr>
          <a:xfrm>
            <a:off x="3429427" y="-2807681"/>
            <a:ext cx="5249906" cy="6384327"/>
          </a:xfrm>
          <a:prstGeom prst="pie">
            <a:avLst>
              <a:gd name="adj1" fmla="val 1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9481F4-04DC-4AE1-BDD3-28B1C3194A03}"/>
              </a:ext>
            </a:extLst>
          </p:cNvPr>
          <p:cNvSpPr/>
          <p:nvPr/>
        </p:nvSpPr>
        <p:spPr>
          <a:xfrm>
            <a:off x="79899" y="-524507"/>
            <a:ext cx="12046998" cy="1429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F29BF8-DF3A-4428-B23C-05023B24B10E}"/>
              </a:ext>
            </a:extLst>
          </p:cNvPr>
          <p:cNvSpPr/>
          <p:nvPr/>
        </p:nvSpPr>
        <p:spPr>
          <a:xfrm>
            <a:off x="447757" y="533094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使わない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30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C26559-8B52-4A48-9B57-D263BFA0B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47" y="367095"/>
            <a:ext cx="8961905" cy="612380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23926AF-4EA7-4F1E-8BD1-BDD5DC0F5AAA}"/>
              </a:ext>
            </a:extLst>
          </p:cNvPr>
          <p:cNvSpPr/>
          <p:nvPr/>
        </p:nvSpPr>
        <p:spPr>
          <a:xfrm rot="19440786">
            <a:off x="2339163" y="1740580"/>
            <a:ext cx="1299510" cy="197845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F622C53-7054-4C4C-952C-F9AC399508D6}"/>
              </a:ext>
            </a:extLst>
          </p:cNvPr>
          <p:cNvSpPr/>
          <p:nvPr/>
        </p:nvSpPr>
        <p:spPr>
          <a:xfrm rot="19440786">
            <a:off x="7587344" y="4105039"/>
            <a:ext cx="1299510" cy="197845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A9DA8F-06FC-497D-9877-D8672FE574A7}"/>
              </a:ext>
            </a:extLst>
          </p:cNvPr>
          <p:cNvSpPr/>
          <p:nvPr/>
        </p:nvSpPr>
        <p:spPr>
          <a:xfrm>
            <a:off x="105104" y="4873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使わない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38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C26559-8B52-4A48-9B57-D263BFA0B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47" y="367095"/>
            <a:ext cx="8961905" cy="612380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23926AF-4EA7-4F1E-8BD1-BDD5DC0F5AAA}"/>
              </a:ext>
            </a:extLst>
          </p:cNvPr>
          <p:cNvSpPr/>
          <p:nvPr/>
        </p:nvSpPr>
        <p:spPr>
          <a:xfrm rot="19440786">
            <a:off x="2339163" y="1740580"/>
            <a:ext cx="1299510" cy="197845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F622C53-7054-4C4C-952C-F9AC399508D6}"/>
              </a:ext>
            </a:extLst>
          </p:cNvPr>
          <p:cNvSpPr/>
          <p:nvPr/>
        </p:nvSpPr>
        <p:spPr>
          <a:xfrm rot="19440786">
            <a:off x="7587344" y="4105039"/>
            <a:ext cx="1299510" cy="197845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3A72058-50DC-4957-B5F6-CEF622B86D2E}"/>
              </a:ext>
            </a:extLst>
          </p:cNvPr>
          <p:cNvSpPr/>
          <p:nvPr/>
        </p:nvSpPr>
        <p:spPr>
          <a:xfrm rot="19520537">
            <a:off x="2756768" y="2539205"/>
            <a:ext cx="413156" cy="480291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899A03D-D9BB-40D8-934F-F05538CC2024}"/>
              </a:ext>
            </a:extLst>
          </p:cNvPr>
          <p:cNvSpPr/>
          <p:nvPr/>
        </p:nvSpPr>
        <p:spPr>
          <a:xfrm rot="19520537">
            <a:off x="8030521" y="4926805"/>
            <a:ext cx="413156" cy="480291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22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3845725-131D-402B-A2C4-910E05A723DF}"/>
              </a:ext>
            </a:extLst>
          </p:cNvPr>
          <p:cNvSpPr/>
          <p:nvPr/>
        </p:nvSpPr>
        <p:spPr>
          <a:xfrm>
            <a:off x="2207491" y="912091"/>
            <a:ext cx="7777018" cy="5033818"/>
          </a:xfrm>
          <a:prstGeom prst="rect">
            <a:avLst/>
          </a:prstGeom>
          <a:solidFill>
            <a:schemeClr val="bg1"/>
          </a:solidFill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5CD548-2B13-479B-81A5-C8531F7BA6AF}"/>
              </a:ext>
            </a:extLst>
          </p:cNvPr>
          <p:cNvSpPr/>
          <p:nvPr/>
        </p:nvSpPr>
        <p:spPr>
          <a:xfrm>
            <a:off x="2239821" y="2953327"/>
            <a:ext cx="7712357" cy="95134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A4259ED-E706-4803-8BE0-F29FE354A844}"/>
              </a:ext>
            </a:extLst>
          </p:cNvPr>
          <p:cNvCxnSpPr>
            <a:cxnSpLocks/>
          </p:cNvCxnSpPr>
          <p:nvPr/>
        </p:nvCxnSpPr>
        <p:spPr>
          <a:xfrm>
            <a:off x="2207490" y="840509"/>
            <a:ext cx="0" cy="51908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3D1E802-04DD-4ABF-859D-2B2C651362AD}"/>
              </a:ext>
            </a:extLst>
          </p:cNvPr>
          <p:cNvCxnSpPr>
            <a:cxnSpLocks/>
          </p:cNvCxnSpPr>
          <p:nvPr/>
        </p:nvCxnSpPr>
        <p:spPr>
          <a:xfrm>
            <a:off x="9984509" y="840509"/>
            <a:ext cx="0" cy="51908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7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A8945418-8936-436C-85FB-109057AB4548}"/>
              </a:ext>
            </a:extLst>
          </p:cNvPr>
          <p:cNvSpPr/>
          <p:nvPr/>
        </p:nvSpPr>
        <p:spPr>
          <a:xfrm rot="20808784">
            <a:off x="999010" y="761260"/>
            <a:ext cx="4598633" cy="5335480"/>
          </a:xfrm>
          <a:prstGeom prst="parallelogram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A8945418-8936-436C-85FB-109057AB4548}"/>
              </a:ext>
            </a:extLst>
          </p:cNvPr>
          <p:cNvSpPr/>
          <p:nvPr/>
        </p:nvSpPr>
        <p:spPr>
          <a:xfrm rot="20819359">
            <a:off x="713648" y="787804"/>
            <a:ext cx="4598633" cy="5282389"/>
          </a:xfrm>
          <a:prstGeom prst="parallelogram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13804C-167C-4868-8B50-6C078AEACE19}"/>
              </a:ext>
            </a:extLst>
          </p:cNvPr>
          <p:cNvCxnSpPr>
            <a:stCxn id="4" idx="5"/>
            <a:endCxn id="4" idx="2"/>
          </p:cNvCxnSpPr>
          <p:nvPr/>
        </p:nvCxnSpPr>
        <p:spPr>
          <a:xfrm flipV="1">
            <a:off x="1332748" y="3040760"/>
            <a:ext cx="3360433" cy="776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D322952-7673-4BAF-BA53-4D0E44C70D81}"/>
              </a:ext>
            </a:extLst>
          </p:cNvPr>
          <p:cNvSpPr/>
          <p:nvPr/>
        </p:nvSpPr>
        <p:spPr>
          <a:xfrm>
            <a:off x="1332748" y="3046207"/>
            <a:ext cx="10031767" cy="2450237"/>
          </a:xfrm>
          <a:custGeom>
            <a:avLst/>
            <a:gdLst>
              <a:gd name="connsiteX0" fmla="*/ 0 w 10031767"/>
              <a:gd name="connsiteY0" fmla="*/ 763480 h 2450237"/>
              <a:gd name="connsiteX1" fmla="*/ 3364637 w 10031767"/>
              <a:gd name="connsiteY1" fmla="*/ 0 h 2450237"/>
              <a:gd name="connsiteX2" fmla="*/ 10031767 w 10031767"/>
              <a:gd name="connsiteY2" fmla="*/ 692459 h 2450237"/>
              <a:gd name="connsiteX3" fmla="*/ 6880194 w 10031767"/>
              <a:gd name="connsiteY3" fmla="*/ 2450237 h 2450237"/>
              <a:gd name="connsiteX4" fmla="*/ 53266 w 10031767"/>
              <a:gd name="connsiteY4" fmla="*/ 781235 h 2450237"/>
              <a:gd name="connsiteX5" fmla="*/ 0 w 10031767"/>
              <a:gd name="connsiteY5" fmla="*/ 763480 h 245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1767" h="2450237">
                <a:moveTo>
                  <a:pt x="0" y="763480"/>
                </a:moveTo>
                <a:lnTo>
                  <a:pt x="3364637" y="0"/>
                </a:lnTo>
                <a:lnTo>
                  <a:pt x="10031767" y="692459"/>
                </a:lnTo>
                <a:lnTo>
                  <a:pt x="6880194" y="2450237"/>
                </a:lnTo>
                <a:lnTo>
                  <a:pt x="53266" y="781235"/>
                </a:lnTo>
                <a:lnTo>
                  <a:pt x="0" y="76348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417CB3A6-0CA3-48AD-9C42-6D3888ECC370}"/>
              </a:ext>
            </a:extLst>
          </p:cNvPr>
          <p:cNvSpPr/>
          <p:nvPr/>
        </p:nvSpPr>
        <p:spPr>
          <a:xfrm>
            <a:off x="1083076" y="3799643"/>
            <a:ext cx="3870664" cy="2858609"/>
          </a:xfrm>
          <a:custGeom>
            <a:avLst/>
            <a:gdLst>
              <a:gd name="connsiteX0" fmla="*/ 115409 w 3870664"/>
              <a:gd name="connsiteY0" fmla="*/ 0 h 2858609"/>
              <a:gd name="connsiteX1" fmla="*/ 3817398 w 3870664"/>
              <a:gd name="connsiteY1" fmla="*/ 905522 h 2858609"/>
              <a:gd name="connsiteX2" fmla="*/ 3870664 w 3870664"/>
              <a:gd name="connsiteY2" fmla="*/ 1961965 h 2858609"/>
              <a:gd name="connsiteX3" fmla="*/ 0 w 3870664"/>
              <a:gd name="connsiteY3" fmla="*/ 2858609 h 2858609"/>
              <a:gd name="connsiteX4" fmla="*/ 115409 w 3870664"/>
              <a:gd name="connsiteY4" fmla="*/ 0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0664" h="2858609">
                <a:moveTo>
                  <a:pt x="115409" y="0"/>
                </a:moveTo>
                <a:lnTo>
                  <a:pt x="3817398" y="905522"/>
                </a:lnTo>
                <a:lnTo>
                  <a:pt x="3870664" y="1961965"/>
                </a:lnTo>
                <a:lnTo>
                  <a:pt x="0" y="2858609"/>
                </a:lnTo>
                <a:lnTo>
                  <a:pt x="11540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F9AEB4C-D62E-4CD0-89C0-CBCBB1142CC3}"/>
              </a:ext>
            </a:extLst>
          </p:cNvPr>
          <p:cNvCxnSpPr/>
          <p:nvPr/>
        </p:nvCxnSpPr>
        <p:spPr>
          <a:xfrm>
            <a:off x="1332748" y="3817238"/>
            <a:ext cx="0" cy="251254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C043F6E-D3C9-43F5-B9C4-83EE1B172224}"/>
              </a:ext>
            </a:extLst>
          </p:cNvPr>
          <p:cNvCxnSpPr/>
          <p:nvPr/>
        </p:nvCxnSpPr>
        <p:spPr>
          <a:xfrm flipV="1">
            <a:off x="1332748" y="5301673"/>
            <a:ext cx="3360433" cy="92363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71C6C19-7895-4700-B03C-D781D9CE0C86}"/>
              </a:ext>
            </a:extLst>
          </p:cNvPr>
          <p:cNvCxnSpPr/>
          <p:nvPr/>
        </p:nvCxnSpPr>
        <p:spPr>
          <a:xfrm flipV="1">
            <a:off x="4693181" y="4655127"/>
            <a:ext cx="0" cy="64654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C20B704-A84D-4D67-9976-1B7A5345A5FD}"/>
              </a:ext>
            </a:extLst>
          </p:cNvPr>
          <p:cNvSpPr/>
          <p:nvPr/>
        </p:nvSpPr>
        <p:spPr>
          <a:xfrm>
            <a:off x="5017867" y="3060543"/>
            <a:ext cx="7176655" cy="1376218"/>
          </a:xfrm>
          <a:custGeom>
            <a:avLst/>
            <a:gdLst>
              <a:gd name="connsiteX0" fmla="*/ 0 w 7176655"/>
              <a:gd name="connsiteY0" fmla="*/ 0 h 1376218"/>
              <a:gd name="connsiteX1" fmla="*/ 0 w 7176655"/>
              <a:gd name="connsiteY1" fmla="*/ 0 h 1376218"/>
              <a:gd name="connsiteX2" fmla="*/ 6853382 w 7176655"/>
              <a:gd name="connsiteY2" fmla="*/ 1376218 h 1376218"/>
              <a:gd name="connsiteX3" fmla="*/ 7176655 w 7176655"/>
              <a:gd name="connsiteY3" fmla="*/ 230909 h 1376218"/>
              <a:gd name="connsiteX4" fmla="*/ 0 w 7176655"/>
              <a:gd name="connsiteY4" fmla="*/ 0 h 137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655" h="1376218">
                <a:moveTo>
                  <a:pt x="0" y="0"/>
                </a:moveTo>
                <a:lnTo>
                  <a:pt x="0" y="0"/>
                </a:lnTo>
                <a:lnTo>
                  <a:pt x="6853382" y="1376218"/>
                </a:lnTo>
                <a:lnTo>
                  <a:pt x="7176655" y="23090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AF3541B-D4C8-4FAA-A97F-0B392CD1FA05}"/>
              </a:ext>
            </a:extLst>
          </p:cNvPr>
          <p:cNvSpPr/>
          <p:nvPr/>
        </p:nvSpPr>
        <p:spPr>
          <a:xfrm>
            <a:off x="5246255" y="498764"/>
            <a:ext cx="5107709" cy="3195781"/>
          </a:xfrm>
          <a:custGeom>
            <a:avLst/>
            <a:gdLst>
              <a:gd name="connsiteX0" fmla="*/ 0 w 5107709"/>
              <a:gd name="connsiteY0" fmla="*/ 0 h 3195781"/>
              <a:gd name="connsiteX1" fmla="*/ 1348509 w 5107709"/>
              <a:gd name="connsiteY1" fmla="*/ 1985818 h 3195781"/>
              <a:gd name="connsiteX2" fmla="*/ 5107709 w 5107709"/>
              <a:gd name="connsiteY2" fmla="*/ 3195781 h 319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7709" h="3195781">
                <a:moveTo>
                  <a:pt x="0" y="0"/>
                </a:moveTo>
                <a:cubicBezTo>
                  <a:pt x="248612" y="726594"/>
                  <a:pt x="497224" y="1453188"/>
                  <a:pt x="1348509" y="1985818"/>
                </a:cubicBezTo>
                <a:cubicBezTo>
                  <a:pt x="2199794" y="2518448"/>
                  <a:pt x="3653751" y="2857114"/>
                  <a:pt x="5107709" y="319578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012191-82FD-43C7-9FEE-C6D73F199989}"/>
              </a:ext>
            </a:extLst>
          </p:cNvPr>
          <p:cNvCxnSpPr>
            <a:cxnSpLocks/>
          </p:cNvCxnSpPr>
          <p:nvPr/>
        </p:nvCxnSpPr>
        <p:spPr>
          <a:xfrm>
            <a:off x="3271662" y="3400322"/>
            <a:ext cx="6985147" cy="167318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0BD84D-05F9-48FE-8300-95E4F349AC48}"/>
              </a:ext>
            </a:extLst>
          </p:cNvPr>
          <p:cNvSpPr/>
          <p:nvPr/>
        </p:nvSpPr>
        <p:spPr>
          <a:xfrm rot="21586604">
            <a:off x="10296700" y="4263171"/>
            <a:ext cx="5607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21C3B1E-A9A8-41DE-B229-78AC6D979E94}"/>
              </a:ext>
            </a:extLst>
          </p:cNvPr>
          <p:cNvCxnSpPr>
            <a:cxnSpLocks/>
          </p:cNvCxnSpPr>
          <p:nvPr/>
        </p:nvCxnSpPr>
        <p:spPr>
          <a:xfrm flipV="1">
            <a:off x="3227057" y="695898"/>
            <a:ext cx="34879" cy="506759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D999524-7288-459D-AFD0-F528184A8B58}"/>
              </a:ext>
            </a:extLst>
          </p:cNvPr>
          <p:cNvSpPr/>
          <p:nvPr/>
        </p:nvSpPr>
        <p:spPr>
          <a:xfrm>
            <a:off x="3255805" y="48333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τ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08DB30E-09AE-42C3-96B6-23F4E6C806D3}"/>
              </a:ext>
            </a:extLst>
          </p:cNvPr>
          <p:cNvCxnSpPr>
            <a:endCxn id="9" idx="1"/>
          </p:cNvCxnSpPr>
          <p:nvPr/>
        </p:nvCxnSpPr>
        <p:spPr>
          <a:xfrm flipV="1">
            <a:off x="1332748" y="3046207"/>
            <a:ext cx="3364637" cy="77103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465048-9BFC-4A45-8780-41ACA383045D}"/>
              </a:ext>
            </a:extLst>
          </p:cNvPr>
          <p:cNvSpPr/>
          <p:nvPr/>
        </p:nvSpPr>
        <p:spPr>
          <a:xfrm>
            <a:off x="4197291" y="2165547"/>
            <a:ext cx="4379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20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F4FA18DA-F9F7-458A-9D8E-97BB9BD33FD3}"/>
              </a:ext>
            </a:extLst>
          </p:cNvPr>
          <p:cNvSpPr/>
          <p:nvPr/>
        </p:nvSpPr>
        <p:spPr>
          <a:xfrm>
            <a:off x="1059872" y="1377370"/>
            <a:ext cx="4267199" cy="4057073"/>
          </a:xfrm>
          <a:custGeom>
            <a:avLst/>
            <a:gdLst>
              <a:gd name="connsiteX0" fmla="*/ 2299854 w 4599709"/>
              <a:gd name="connsiteY0" fmla="*/ 1953491 h 4276436"/>
              <a:gd name="connsiteX1" fmla="*/ 2105890 w 4599709"/>
              <a:gd name="connsiteY1" fmla="*/ 2138218 h 4276436"/>
              <a:gd name="connsiteX2" fmla="*/ 2299854 w 4599709"/>
              <a:gd name="connsiteY2" fmla="*/ 2322945 h 4276436"/>
              <a:gd name="connsiteX3" fmla="*/ 2493818 w 4599709"/>
              <a:gd name="connsiteY3" fmla="*/ 2138218 h 4276436"/>
              <a:gd name="connsiteX4" fmla="*/ 2299854 w 4599709"/>
              <a:gd name="connsiteY4" fmla="*/ 1953491 h 4276436"/>
              <a:gd name="connsiteX5" fmla="*/ 0 w 4599709"/>
              <a:gd name="connsiteY5" fmla="*/ 0 h 4276436"/>
              <a:gd name="connsiteX6" fmla="*/ 4599709 w 4599709"/>
              <a:gd name="connsiteY6" fmla="*/ 0 h 4276436"/>
              <a:gd name="connsiteX7" fmla="*/ 4599709 w 4599709"/>
              <a:gd name="connsiteY7" fmla="*/ 4276436 h 4276436"/>
              <a:gd name="connsiteX8" fmla="*/ 0 w 4599709"/>
              <a:gd name="connsiteY8" fmla="*/ 4276436 h 427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9709" h="4276436">
                <a:moveTo>
                  <a:pt x="2299854" y="1953491"/>
                </a:moveTo>
                <a:cubicBezTo>
                  <a:pt x="2192731" y="1953491"/>
                  <a:pt x="2105890" y="2036196"/>
                  <a:pt x="2105890" y="2138218"/>
                </a:cubicBezTo>
                <a:cubicBezTo>
                  <a:pt x="2105890" y="2240240"/>
                  <a:pt x="2192731" y="2322945"/>
                  <a:pt x="2299854" y="2322945"/>
                </a:cubicBezTo>
                <a:cubicBezTo>
                  <a:pt x="2406977" y="2322945"/>
                  <a:pt x="2493818" y="2240240"/>
                  <a:pt x="2493818" y="2138218"/>
                </a:cubicBezTo>
                <a:cubicBezTo>
                  <a:pt x="2493818" y="2036196"/>
                  <a:pt x="2406977" y="1953491"/>
                  <a:pt x="2299854" y="1953491"/>
                </a:cubicBezTo>
                <a:close/>
                <a:moveTo>
                  <a:pt x="0" y="0"/>
                </a:moveTo>
                <a:lnTo>
                  <a:pt x="4599709" y="0"/>
                </a:lnTo>
                <a:lnTo>
                  <a:pt x="4599709" y="4276436"/>
                </a:lnTo>
                <a:lnTo>
                  <a:pt x="0" y="4276436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6E309680-27FD-4913-BC2D-7804B71D079D}"/>
              </a:ext>
            </a:extLst>
          </p:cNvPr>
          <p:cNvSpPr/>
          <p:nvPr/>
        </p:nvSpPr>
        <p:spPr>
          <a:xfrm>
            <a:off x="5911272" y="3110345"/>
            <a:ext cx="1025237" cy="6373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773AA4-96F5-4655-9BC0-23EAD5B02197}"/>
              </a:ext>
            </a:extLst>
          </p:cNvPr>
          <p:cNvSpPr/>
          <p:nvPr/>
        </p:nvSpPr>
        <p:spPr>
          <a:xfrm rot="5400000">
            <a:off x="7056582" y="1983507"/>
            <a:ext cx="4262583" cy="2844800"/>
          </a:xfrm>
          <a:custGeom>
            <a:avLst/>
            <a:gdLst>
              <a:gd name="connsiteX0" fmla="*/ 314036 w 4262583"/>
              <a:gd name="connsiteY0" fmla="*/ 0 h 2844800"/>
              <a:gd name="connsiteX1" fmla="*/ 314037 w 4262583"/>
              <a:gd name="connsiteY1" fmla="*/ 0 h 2844800"/>
              <a:gd name="connsiteX2" fmla="*/ 3948546 w 4262583"/>
              <a:gd name="connsiteY2" fmla="*/ 0 h 2844800"/>
              <a:gd name="connsiteX3" fmla="*/ 3971636 w 4262583"/>
              <a:gd name="connsiteY3" fmla="*/ 0 h 2844800"/>
              <a:gd name="connsiteX4" fmla="*/ 3971636 w 4262583"/>
              <a:gd name="connsiteY4" fmla="*/ 5281 h 2844800"/>
              <a:gd name="connsiteX5" fmla="*/ 3980655 w 4262583"/>
              <a:gd name="connsiteY5" fmla="*/ 7344 h 2844800"/>
              <a:gd name="connsiteX6" fmla="*/ 4262583 w 4262583"/>
              <a:gd name="connsiteY6" fmla="*/ 1422400 h 2844800"/>
              <a:gd name="connsiteX7" fmla="*/ 3980655 w 4262583"/>
              <a:gd name="connsiteY7" fmla="*/ 2837457 h 2844800"/>
              <a:gd name="connsiteX8" fmla="*/ 3971636 w 4262583"/>
              <a:gd name="connsiteY8" fmla="*/ 2839519 h 2844800"/>
              <a:gd name="connsiteX9" fmla="*/ 3971636 w 4262583"/>
              <a:gd name="connsiteY9" fmla="*/ 2844800 h 2844800"/>
              <a:gd name="connsiteX10" fmla="*/ 3948546 w 4262583"/>
              <a:gd name="connsiteY10" fmla="*/ 2844800 h 2844800"/>
              <a:gd name="connsiteX11" fmla="*/ 314037 w 4262583"/>
              <a:gd name="connsiteY11" fmla="*/ 2844800 h 2844800"/>
              <a:gd name="connsiteX12" fmla="*/ 314036 w 4262583"/>
              <a:gd name="connsiteY12" fmla="*/ 2844800 h 2844800"/>
              <a:gd name="connsiteX13" fmla="*/ 281928 w 4262583"/>
              <a:gd name="connsiteY13" fmla="*/ 2837457 h 2844800"/>
              <a:gd name="connsiteX14" fmla="*/ 0 w 4262583"/>
              <a:gd name="connsiteY14" fmla="*/ 1422400 h 2844800"/>
              <a:gd name="connsiteX15" fmla="*/ 281928 w 4262583"/>
              <a:gd name="connsiteY15" fmla="*/ 7344 h 2844800"/>
              <a:gd name="connsiteX16" fmla="*/ 314036 w 4262583"/>
              <a:gd name="connsiteY16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62583" h="2844800">
                <a:moveTo>
                  <a:pt x="314036" y="0"/>
                </a:moveTo>
                <a:lnTo>
                  <a:pt x="314037" y="0"/>
                </a:lnTo>
                <a:lnTo>
                  <a:pt x="3948546" y="0"/>
                </a:lnTo>
                <a:lnTo>
                  <a:pt x="3971636" y="0"/>
                </a:lnTo>
                <a:lnTo>
                  <a:pt x="3971636" y="5281"/>
                </a:lnTo>
                <a:lnTo>
                  <a:pt x="3980655" y="7344"/>
                </a:lnTo>
                <a:cubicBezTo>
                  <a:pt x="4139010" y="80185"/>
                  <a:pt x="4262583" y="685928"/>
                  <a:pt x="4262583" y="1422400"/>
                </a:cubicBezTo>
                <a:cubicBezTo>
                  <a:pt x="4262583" y="2158872"/>
                  <a:pt x="4139010" y="2764615"/>
                  <a:pt x="3980655" y="2837457"/>
                </a:cubicBezTo>
                <a:lnTo>
                  <a:pt x="3971636" y="2839519"/>
                </a:lnTo>
                <a:lnTo>
                  <a:pt x="3971636" y="2844800"/>
                </a:lnTo>
                <a:lnTo>
                  <a:pt x="3948546" y="2844800"/>
                </a:lnTo>
                <a:lnTo>
                  <a:pt x="314037" y="2844800"/>
                </a:lnTo>
                <a:lnTo>
                  <a:pt x="314036" y="2844800"/>
                </a:lnTo>
                <a:lnTo>
                  <a:pt x="281928" y="2837457"/>
                </a:lnTo>
                <a:cubicBezTo>
                  <a:pt x="123573" y="2764615"/>
                  <a:pt x="0" y="2158872"/>
                  <a:pt x="0" y="1422400"/>
                </a:cubicBezTo>
                <a:cubicBezTo>
                  <a:pt x="0" y="685928"/>
                  <a:pt x="123573" y="80185"/>
                  <a:pt x="281928" y="7344"/>
                </a:cubicBezTo>
                <a:lnTo>
                  <a:pt x="314036" y="0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C9A84A3-E180-431B-878C-1DF8F1378889}"/>
              </a:ext>
            </a:extLst>
          </p:cNvPr>
          <p:cNvSpPr/>
          <p:nvPr/>
        </p:nvSpPr>
        <p:spPr>
          <a:xfrm rot="16200000">
            <a:off x="8871528" y="168560"/>
            <a:ext cx="632691" cy="2844800"/>
          </a:xfrm>
          <a:prstGeom prst="ellipse">
            <a:avLst/>
          </a:prstGeom>
          <a:solidFill>
            <a:srgbClr val="FFFF00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B0D548C-2413-4DF4-8A5B-913CB2D46860}"/>
              </a:ext>
            </a:extLst>
          </p:cNvPr>
          <p:cNvCxnSpPr>
            <a:stCxn id="4" idx="3"/>
          </p:cNvCxnSpPr>
          <p:nvPr/>
        </p:nvCxnSpPr>
        <p:spPr>
          <a:xfrm>
            <a:off x="3373414" y="3405906"/>
            <a:ext cx="195365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9B7E073-19BC-4CC4-B4FA-179D299BE75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9187874" y="1907306"/>
            <a:ext cx="0" cy="36298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環状 14">
            <a:extLst>
              <a:ext uri="{FF2B5EF4-FFF2-40B4-BE49-F238E27FC236}">
                <a16:creationId xmlns:a16="http://schemas.microsoft.com/office/drawing/2014/main" id="{CCB1542D-015B-4D93-84BA-6064445FC0C9}"/>
              </a:ext>
            </a:extLst>
          </p:cNvPr>
          <p:cNvSpPr/>
          <p:nvPr/>
        </p:nvSpPr>
        <p:spPr>
          <a:xfrm rot="11479923" flipH="1">
            <a:off x="1892094" y="2093584"/>
            <a:ext cx="2602753" cy="2628029"/>
          </a:xfrm>
          <a:prstGeom prst="circularArrow">
            <a:avLst>
              <a:gd name="adj1" fmla="val 3561"/>
              <a:gd name="adj2" fmla="val 1142319"/>
              <a:gd name="adj3" fmla="val 20365098"/>
              <a:gd name="adj4" fmla="val 810068"/>
              <a:gd name="adj5" fmla="val 1028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環状 16">
            <a:extLst>
              <a:ext uri="{FF2B5EF4-FFF2-40B4-BE49-F238E27FC236}">
                <a16:creationId xmlns:a16="http://schemas.microsoft.com/office/drawing/2014/main" id="{FA97E0B9-96B1-4E66-ADD7-C1E51AAC8418}"/>
              </a:ext>
            </a:extLst>
          </p:cNvPr>
          <p:cNvSpPr/>
          <p:nvPr/>
        </p:nvSpPr>
        <p:spPr>
          <a:xfrm flipV="1">
            <a:off x="7520710" y="2447634"/>
            <a:ext cx="3334326" cy="1672354"/>
          </a:xfrm>
          <a:prstGeom prst="circularArrow">
            <a:avLst>
              <a:gd name="adj1" fmla="val 3191"/>
              <a:gd name="adj2" fmla="val 1142319"/>
              <a:gd name="adj3" fmla="val 20457683"/>
              <a:gd name="adj4" fmla="val 11121709"/>
              <a:gd name="adj5" fmla="val 1109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CBD443DF-6CE2-4C2F-AB14-880941DE4DEE}"/>
              </a:ext>
            </a:extLst>
          </p:cNvPr>
          <p:cNvSpPr/>
          <p:nvPr/>
        </p:nvSpPr>
        <p:spPr>
          <a:xfrm>
            <a:off x="1089891" y="1029853"/>
            <a:ext cx="4645891" cy="45812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3CD027B-711E-4A6A-94B8-5D1CEA991363}"/>
              </a:ext>
            </a:extLst>
          </p:cNvPr>
          <p:cNvSpPr/>
          <p:nvPr/>
        </p:nvSpPr>
        <p:spPr>
          <a:xfrm>
            <a:off x="1089892" y="2983343"/>
            <a:ext cx="4645890" cy="6742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DBFC9C-5E8B-4269-8E17-A8D10FB697B8}"/>
              </a:ext>
            </a:extLst>
          </p:cNvPr>
          <p:cNvSpPr/>
          <p:nvPr/>
        </p:nvSpPr>
        <p:spPr>
          <a:xfrm>
            <a:off x="6770254" y="1129144"/>
            <a:ext cx="4331855" cy="438265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6DCF0B9C-B400-45AD-BD88-D90C927D536A}"/>
              </a:ext>
            </a:extLst>
          </p:cNvPr>
          <p:cNvSpPr/>
          <p:nvPr/>
        </p:nvSpPr>
        <p:spPr>
          <a:xfrm>
            <a:off x="2560782" y="3962398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A285E1B4-2371-43C7-9FAA-24C0FCC7818C}"/>
              </a:ext>
            </a:extLst>
          </p:cNvPr>
          <p:cNvSpPr/>
          <p:nvPr/>
        </p:nvSpPr>
        <p:spPr>
          <a:xfrm>
            <a:off x="4364182" y="2272142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A2337ED3-281F-458F-872A-047825E9EF34}"/>
              </a:ext>
            </a:extLst>
          </p:cNvPr>
          <p:cNvSpPr/>
          <p:nvPr/>
        </p:nvSpPr>
        <p:spPr>
          <a:xfrm>
            <a:off x="8622145" y="2101269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E11608CD-4196-4D48-BF4D-072B0ACC39B2}"/>
              </a:ext>
            </a:extLst>
          </p:cNvPr>
          <p:cNvSpPr/>
          <p:nvPr/>
        </p:nvSpPr>
        <p:spPr>
          <a:xfrm>
            <a:off x="9799781" y="3773054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17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C0420C-1C2B-439E-952D-A68873E14B45}"/>
              </a:ext>
            </a:extLst>
          </p:cNvPr>
          <p:cNvSpPr/>
          <p:nvPr/>
        </p:nvSpPr>
        <p:spPr>
          <a:xfrm>
            <a:off x="3285835" y="3429000"/>
            <a:ext cx="5620327" cy="264852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BE9C48BC-9902-49A4-A0FF-81EA57472BE4}"/>
              </a:ext>
            </a:extLst>
          </p:cNvPr>
          <p:cNvSpPr/>
          <p:nvPr/>
        </p:nvSpPr>
        <p:spPr>
          <a:xfrm>
            <a:off x="3285835" y="780473"/>
            <a:ext cx="5620327" cy="2648527"/>
          </a:xfrm>
          <a:custGeom>
            <a:avLst/>
            <a:gdLst>
              <a:gd name="connsiteX0" fmla="*/ 0 w 5620327"/>
              <a:gd name="connsiteY0" fmla="*/ 0 h 2648527"/>
              <a:gd name="connsiteX1" fmla="*/ 5620327 w 5620327"/>
              <a:gd name="connsiteY1" fmla="*/ 0 h 2648527"/>
              <a:gd name="connsiteX2" fmla="*/ 5620327 w 5620327"/>
              <a:gd name="connsiteY2" fmla="*/ 2648527 h 2648527"/>
              <a:gd name="connsiteX3" fmla="*/ 0 w 5620327"/>
              <a:gd name="connsiteY3" fmla="*/ 2648527 h 2648527"/>
              <a:gd name="connsiteX4" fmla="*/ 0 w 5620327"/>
              <a:gd name="connsiteY4" fmla="*/ 0 h 264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0327" h="2648527">
                <a:moveTo>
                  <a:pt x="0" y="0"/>
                </a:moveTo>
                <a:lnTo>
                  <a:pt x="5620327" y="0"/>
                </a:lnTo>
                <a:lnTo>
                  <a:pt x="5620327" y="2648527"/>
                </a:lnTo>
                <a:lnTo>
                  <a:pt x="0" y="264852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B0785EE2-265B-4094-A6B5-5BFDAA9D9495}"/>
              </a:ext>
            </a:extLst>
          </p:cNvPr>
          <p:cNvSpPr/>
          <p:nvPr/>
        </p:nvSpPr>
        <p:spPr>
          <a:xfrm>
            <a:off x="4647043" y="1536705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E4BE63E6-05FE-45D4-84D1-50B004FFF563}"/>
              </a:ext>
            </a:extLst>
          </p:cNvPr>
          <p:cNvSpPr/>
          <p:nvPr/>
        </p:nvSpPr>
        <p:spPr>
          <a:xfrm>
            <a:off x="7182425" y="2372017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AE3FECEF-C5F6-4FF7-AC10-0B252AF0AEA9}"/>
              </a:ext>
            </a:extLst>
          </p:cNvPr>
          <p:cNvSpPr/>
          <p:nvPr/>
        </p:nvSpPr>
        <p:spPr>
          <a:xfrm>
            <a:off x="4647043" y="4936838"/>
            <a:ext cx="387928" cy="378688"/>
          </a:xfrm>
          <a:prstGeom prst="mathMultiply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01017315-4F5B-4255-ACC2-5BABA531C561}"/>
              </a:ext>
            </a:extLst>
          </p:cNvPr>
          <p:cNvSpPr/>
          <p:nvPr/>
        </p:nvSpPr>
        <p:spPr>
          <a:xfrm>
            <a:off x="7182425" y="3963561"/>
            <a:ext cx="387928" cy="378688"/>
          </a:xfrm>
          <a:prstGeom prst="mathMultiply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955C77-FC33-4032-82ED-B29C703DB962}"/>
              </a:ext>
            </a:extLst>
          </p:cNvPr>
          <p:cNvSpPr/>
          <p:nvPr/>
        </p:nvSpPr>
        <p:spPr>
          <a:xfrm>
            <a:off x="1042737" y="2420353"/>
            <a:ext cx="3753853" cy="2017294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1E1C56-1E34-4B39-B319-173E20A45587}"/>
              </a:ext>
            </a:extLst>
          </p:cNvPr>
          <p:cNvCxnSpPr/>
          <p:nvPr/>
        </p:nvCxnSpPr>
        <p:spPr>
          <a:xfrm>
            <a:off x="2526631" y="2245895"/>
            <a:ext cx="336885" cy="174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760BE6D-28A1-4152-AE9B-7F90A461F562}"/>
              </a:ext>
            </a:extLst>
          </p:cNvPr>
          <p:cNvCxnSpPr>
            <a:cxnSpLocks/>
          </p:cNvCxnSpPr>
          <p:nvPr/>
        </p:nvCxnSpPr>
        <p:spPr>
          <a:xfrm flipV="1">
            <a:off x="2526631" y="2420353"/>
            <a:ext cx="336885" cy="174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1F1FF17-0FF0-477F-9292-6DBE0DA60205}"/>
              </a:ext>
            </a:extLst>
          </p:cNvPr>
          <p:cNvCxnSpPr/>
          <p:nvPr/>
        </p:nvCxnSpPr>
        <p:spPr>
          <a:xfrm>
            <a:off x="2614863" y="4263189"/>
            <a:ext cx="336885" cy="174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082477F-43FF-4520-B46D-D23EA5F25379}"/>
              </a:ext>
            </a:extLst>
          </p:cNvPr>
          <p:cNvCxnSpPr>
            <a:cxnSpLocks/>
          </p:cNvCxnSpPr>
          <p:nvPr/>
        </p:nvCxnSpPr>
        <p:spPr>
          <a:xfrm flipV="1">
            <a:off x="2614863" y="4459705"/>
            <a:ext cx="336885" cy="174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828D0834-0CC2-426C-9006-A6E1F888C393}"/>
              </a:ext>
            </a:extLst>
          </p:cNvPr>
          <p:cNvSpPr/>
          <p:nvPr/>
        </p:nvSpPr>
        <p:spPr>
          <a:xfrm>
            <a:off x="5342021" y="3076074"/>
            <a:ext cx="1395663" cy="7058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アーチ 10">
            <a:extLst>
              <a:ext uri="{FF2B5EF4-FFF2-40B4-BE49-F238E27FC236}">
                <a16:creationId xmlns:a16="http://schemas.microsoft.com/office/drawing/2014/main" id="{1B430A5E-FA76-4001-99C7-04AA9D2AC03E}"/>
              </a:ext>
            </a:extLst>
          </p:cNvPr>
          <p:cNvSpPr/>
          <p:nvPr/>
        </p:nvSpPr>
        <p:spPr>
          <a:xfrm flipV="1">
            <a:off x="7395411" y="1423737"/>
            <a:ext cx="3753852" cy="4010526"/>
          </a:xfrm>
          <a:prstGeom prst="blockArc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>
            <a:extLst>
              <a:ext uri="{FF2B5EF4-FFF2-40B4-BE49-F238E27FC236}">
                <a16:creationId xmlns:a16="http://schemas.microsoft.com/office/drawing/2014/main" id="{6E2D4C57-3873-447D-AA74-607D5EBAE6FA}"/>
              </a:ext>
            </a:extLst>
          </p:cNvPr>
          <p:cNvSpPr/>
          <p:nvPr/>
        </p:nvSpPr>
        <p:spPr>
          <a:xfrm>
            <a:off x="7395411" y="1423737"/>
            <a:ext cx="3753852" cy="4010526"/>
          </a:xfrm>
          <a:prstGeom prst="blockArc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E6C2ECA-72DF-4977-9A66-02D5316484C4}"/>
              </a:ext>
            </a:extLst>
          </p:cNvPr>
          <p:cNvCxnSpPr/>
          <p:nvPr/>
        </p:nvCxnSpPr>
        <p:spPr>
          <a:xfrm>
            <a:off x="9103894" y="1249279"/>
            <a:ext cx="336885" cy="174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C0890BB-3542-4B03-B3B8-1892FB33E078}"/>
              </a:ext>
            </a:extLst>
          </p:cNvPr>
          <p:cNvCxnSpPr>
            <a:cxnSpLocks/>
          </p:cNvCxnSpPr>
          <p:nvPr/>
        </p:nvCxnSpPr>
        <p:spPr>
          <a:xfrm flipV="1">
            <a:off x="9111915" y="1428751"/>
            <a:ext cx="336885" cy="174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4D99306-BC0E-4845-A3CD-9226DE36C1AE}"/>
              </a:ext>
            </a:extLst>
          </p:cNvPr>
          <p:cNvCxnSpPr/>
          <p:nvPr/>
        </p:nvCxnSpPr>
        <p:spPr>
          <a:xfrm>
            <a:off x="9111915" y="2163680"/>
            <a:ext cx="336885" cy="174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61484E-8C31-406A-86D6-8B7332D17CF5}"/>
              </a:ext>
            </a:extLst>
          </p:cNvPr>
          <p:cNvCxnSpPr>
            <a:cxnSpLocks/>
          </p:cNvCxnSpPr>
          <p:nvPr/>
        </p:nvCxnSpPr>
        <p:spPr>
          <a:xfrm flipV="1">
            <a:off x="9111915" y="2354180"/>
            <a:ext cx="336885" cy="174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4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D7BC71-3A78-4FBB-BB07-1738575A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53" y="524004"/>
            <a:ext cx="9669094" cy="5809992"/>
          </a:xfrm>
          <a:prstGeom prst="rect">
            <a:avLst/>
          </a:prstGeom>
        </p:spPr>
      </p:pic>
      <p:sp>
        <p:nvSpPr>
          <p:cNvPr id="3" name="乗算記号 2">
            <a:extLst>
              <a:ext uri="{FF2B5EF4-FFF2-40B4-BE49-F238E27FC236}">
                <a16:creationId xmlns:a16="http://schemas.microsoft.com/office/drawing/2014/main" id="{4FD81F5F-69A0-4C6A-8793-28F48E1DE6DF}"/>
              </a:ext>
            </a:extLst>
          </p:cNvPr>
          <p:cNvSpPr/>
          <p:nvPr/>
        </p:nvSpPr>
        <p:spPr>
          <a:xfrm>
            <a:off x="4342243" y="4381505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7E63584F-4E1E-4B88-8E9C-04C43DE916B6}"/>
              </a:ext>
            </a:extLst>
          </p:cNvPr>
          <p:cNvSpPr/>
          <p:nvPr/>
        </p:nvSpPr>
        <p:spPr>
          <a:xfrm>
            <a:off x="7514934" y="4921832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56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948089C-B92C-47DA-A48E-90FA2AE57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05" y="681381"/>
            <a:ext cx="9476190" cy="5495238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12A40349-BBA8-4D68-A56B-7C1E84173B8E}"/>
              </a:ext>
            </a:extLst>
          </p:cNvPr>
          <p:cNvSpPr/>
          <p:nvPr/>
        </p:nvSpPr>
        <p:spPr>
          <a:xfrm>
            <a:off x="4767116" y="1915393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6E02FF57-D2FB-45BB-BB65-48275225BC34}"/>
              </a:ext>
            </a:extLst>
          </p:cNvPr>
          <p:cNvSpPr/>
          <p:nvPr/>
        </p:nvSpPr>
        <p:spPr>
          <a:xfrm>
            <a:off x="9553698" y="1915393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03BCE96B-288F-4566-AA2E-BBE2AF02993A}"/>
              </a:ext>
            </a:extLst>
          </p:cNvPr>
          <p:cNvSpPr/>
          <p:nvPr/>
        </p:nvSpPr>
        <p:spPr>
          <a:xfrm>
            <a:off x="6161807" y="4226116"/>
            <a:ext cx="387928" cy="378688"/>
          </a:xfrm>
          <a:prstGeom prst="mathMultiply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6807F8D5-E122-4B27-896B-7873E779248E}"/>
              </a:ext>
            </a:extLst>
          </p:cNvPr>
          <p:cNvSpPr/>
          <p:nvPr/>
        </p:nvSpPr>
        <p:spPr>
          <a:xfrm>
            <a:off x="3584861" y="2717224"/>
            <a:ext cx="387928" cy="378688"/>
          </a:xfrm>
          <a:prstGeom prst="mathMultiply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576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CE8E570-E06E-4F2A-A0C0-771282FB613F}"/>
              </a:ext>
            </a:extLst>
          </p:cNvPr>
          <p:cNvSpPr/>
          <p:nvPr/>
        </p:nvSpPr>
        <p:spPr>
          <a:xfrm>
            <a:off x="2994732" y="810829"/>
            <a:ext cx="6196616" cy="5193438"/>
          </a:xfrm>
          <a:custGeom>
            <a:avLst/>
            <a:gdLst>
              <a:gd name="connsiteX0" fmla="*/ 1 w 6196616"/>
              <a:gd name="connsiteY0" fmla="*/ 0 h 5193438"/>
              <a:gd name="connsiteX1" fmla="*/ 6190697 w 6196616"/>
              <a:gd name="connsiteY1" fmla="*/ 0 h 5193438"/>
              <a:gd name="connsiteX2" fmla="*/ 6190697 w 6196616"/>
              <a:gd name="connsiteY2" fmla="*/ 4797256 h 5193438"/>
              <a:gd name="connsiteX3" fmla="*/ 6196616 w 6196616"/>
              <a:gd name="connsiteY3" fmla="*/ 4811698 h 5193438"/>
              <a:gd name="connsiteX4" fmla="*/ 3098308 w 6196616"/>
              <a:gd name="connsiteY4" fmla="*/ 5193438 h 5193438"/>
              <a:gd name="connsiteX5" fmla="*/ 0 w 6196616"/>
              <a:gd name="connsiteY5" fmla="*/ 4811698 h 5193438"/>
              <a:gd name="connsiteX6" fmla="*/ 1 w 6196616"/>
              <a:gd name="connsiteY6" fmla="*/ 4811696 h 51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6616" h="5193438">
                <a:moveTo>
                  <a:pt x="1" y="0"/>
                </a:moveTo>
                <a:lnTo>
                  <a:pt x="6190697" y="0"/>
                </a:lnTo>
                <a:lnTo>
                  <a:pt x="6190697" y="4797256"/>
                </a:lnTo>
                <a:lnTo>
                  <a:pt x="6196616" y="4811698"/>
                </a:lnTo>
                <a:cubicBezTo>
                  <a:pt x="6196616" y="5022527"/>
                  <a:pt x="4809456" y="5193438"/>
                  <a:pt x="3098308" y="5193438"/>
                </a:cubicBezTo>
                <a:cubicBezTo>
                  <a:pt x="1387160" y="5193438"/>
                  <a:pt x="0" y="5022527"/>
                  <a:pt x="0" y="4811698"/>
                </a:cubicBezTo>
                <a:lnTo>
                  <a:pt x="1" y="481169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BB5F551-C497-4BA9-8F93-35B8D30F4733}"/>
              </a:ext>
            </a:extLst>
          </p:cNvPr>
          <p:cNvSpPr/>
          <p:nvPr/>
        </p:nvSpPr>
        <p:spPr>
          <a:xfrm>
            <a:off x="3000652" y="461639"/>
            <a:ext cx="6178859" cy="76347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A3E8011-BE1B-43B1-AA9D-04FABE5A0E1B}"/>
              </a:ext>
            </a:extLst>
          </p:cNvPr>
          <p:cNvCxnSpPr>
            <a:endCxn id="6" idx="2"/>
          </p:cNvCxnSpPr>
          <p:nvPr/>
        </p:nvCxnSpPr>
        <p:spPr>
          <a:xfrm>
            <a:off x="6096000" y="5601810"/>
            <a:ext cx="3089429" cy="6275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BAEF71-2B1A-47D1-A56D-A1E7D7CC74F5}"/>
              </a:ext>
            </a:extLst>
          </p:cNvPr>
          <p:cNvSpPr/>
          <p:nvPr/>
        </p:nvSpPr>
        <p:spPr>
          <a:xfrm>
            <a:off x="8322006" y="4486280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02DE2C-D0D8-4FE1-AAF3-F81CA4A23333}"/>
              </a:ext>
            </a:extLst>
          </p:cNvPr>
          <p:cNvSpPr/>
          <p:nvPr/>
        </p:nvSpPr>
        <p:spPr>
          <a:xfrm>
            <a:off x="8540175" y="4882462"/>
            <a:ext cx="498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ja-JP" alt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75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CCFDEC0-23B2-48BA-A480-46BFABE27F61}"/>
              </a:ext>
            </a:extLst>
          </p:cNvPr>
          <p:cNvSpPr/>
          <p:nvPr/>
        </p:nvSpPr>
        <p:spPr>
          <a:xfrm>
            <a:off x="5131293" y="843378"/>
            <a:ext cx="1988598" cy="4901953"/>
          </a:xfrm>
          <a:custGeom>
            <a:avLst/>
            <a:gdLst>
              <a:gd name="connsiteX0" fmla="*/ 0 w 1988598"/>
              <a:gd name="connsiteY0" fmla="*/ 0 h 4901953"/>
              <a:gd name="connsiteX1" fmla="*/ 1988598 w 1988598"/>
              <a:gd name="connsiteY1" fmla="*/ 0 h 4901953"/>
              <a:gd name="connsiteX2" fmla="*/ 1988598 w 1988598"/>
              <a:gd name="connsiteY2" fmla="*/ 4776187 h 4901953"/>
              <a:gd name="connsiteX3" fmla="*/ 1988001 w 1988598"/>
              <a:gd name="connsiteY3" fmla="*/ 4776187 h 4901953"/>
              <a:gd name="connsiteX4" fmla="*/ 1988598 w 1988598"/>
              <a:gd name="connsiteY4" fmla="*/ 4777666 h 4901953"/>
              <a:gd name="connsiteX5" fmla="*/ 994299 w 1988598"/>
              <a:gd name="connsiteY5" fmla="*/ 4901953 h 4901953"/>
              <a:gd name="connsiteX6" fmla="*/ 0 w 1988598"/>
              <a:gd name="connsiteY6" fmla="*/ 4777666 h 4901953"/>
              <a:gd name="connsiteX7" fmla="*/ 598 w 1988598"/>
              <a:gd name="connsiteY7" fmla="*/ 4776187 h 4901953"/>
              <a:gd name="connsiteX8" fmla="*/ 0 w 1988598"/>
              <a:gd name="connsiteY8" fmla="*/ 4776187 h 49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8598" h="4901953">
                <a:moveTo>
                  <a:pt x="0" y="0"/>
                </a:moveTo>
                <a:lnTo>
                  <a:pt x="1988598" y="0"/>
                </a:lnTo>
                <a:lnTo>
                  <a:pt x="1988598" y="4776187"/>
                </a:lnTo>
                <a:lnTo>
                  <a:pt x="1988001" y="4776187"/>
                </a:lnTo>
                <a:lnTo>
                  <a:pt x="1988598" y="4777666"/>
                </a:lnTo>
                <a:cubicBezTo>
                  <a:pt x="1988598" y="4846308"/>
                  <a:pt x="1543435" y="4901953"/>
                  <a:pt x="994299" y="4901953"/>
                </a:cubicBezTo>
                <a:cubicBezTo>
                  <a:pt x="445163" y="4901953"/>
                  <a:pt x="0" y="4846308"/>
                  <a:pt x="0" y="4777666"/>
                </a:cubicBezTo>
                <a:lnTo>
                  <a:pt x="598" y="4776187"/>
                </a:lnTo>
                <a:lnTo>
                  <a:pt x="0" y="477618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5E68A7-1BCE-4FA2-8A17-E96CAC676BDF}"/>
              </a:ext>
            </a:extLst>
          </p:cNvPr>
          <p:cNvSpPr/>
          <p:nvPr/>
        </p:nvSpPr>
        <p:spPr>
          <a:xfrm>
            <a:off x="5131293" y="719091"/>
            <a:ext cx="1988598" cy="24857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40004A1-2A77-4EF4-AA0E-F1F5E2BF0472}"/>
              </a:ext>
            </a:extLst>
          </p:cNvPr>
          <p:cNvSpPr/>
          <p:nvPr/>
        </p:nvSpPr>
        <p:spPr>
          <a:xfrm>
            <a:off x="2988815" y="445364"/>
            <a:ext cx="6202533" cy="5558903"/>
          </a:xfrm>
          <a:custGeom>
            <a:avLst/>
            <a:gdLst>
              <a:gd name="connsiteX0" fmla="*/ 3089430 w 6202533"/>
              <a:gd name="connsiteY0" fmla="*/ 0 h 5558903"/>
              <a:gd name="connsiteX1" fmla="*/ 6162910 w 6202533"/>
              <a:gd name="connsiteY1" fmla="*/ 342709 h 5558903"/>
              <a:gd name="connsiteX2" fmla="*/ 6172209 w 6202533"/>
              <a:gd name="connsiteY2" fmla="*/ 365465 h 5558903"/>
              <a:gd name="connsiteX3" fmla="*/ 6196614 w 6202533"/>
              <a:gd name="connsiteY3" fmla="*/ 365465 h 5558903"/>
              <a:gd name="connsiteX4" fmla="*/ 6196614 w 6202533"/>
              <a:gd name="connsiteY4" fmla="*/ 5162721 h 5558903"/>
              <a:gd name="connsiteX5" fmla="*/ 6202533 w 6202533"/>
              <a:gd name="connsiteY5" fmla="*/ 5177163 h 5558903"/>
              <a:gd name="connsiteX6" fmla="*/ 3104225 w 6202533"/>
              <a:gd name="connsiteY6" fmla="*/ 5558903 h 5558903"/>
              <a:gd name="connsiteX7" fmla="*/ 5917 w 6202533"/>
              <a:gd name="connsiteY7" fmla="*/ 5177163 h 5558903"/>
              <a:gd name="connsiteX8" fmla="*/ 5918 w 6202533"/>
              <a:gd name="connsiteY8" fmla="*/ 5177161 h 5558903"/>
              <a:gd name="connsiteX9" fmla="*/ 5918 w 6202533"/>
              <a:gd name="connsiteY9" fmla="*/ 396221 h 5558903"/>
              <a:gd name="connsiteX10" fmla="*/ 0 w 6202533"/>
              <a:gd name="connsiteY10" fmla="*/ 381740 h 5558903"/>
              <a:gd name="connsiteX11" fmla="*/ 5918 w 6202533"/>
              <a:gd name="connsiteY11" fmla="*/ 367259 h 5558903"/>
              <a:gd name="connsiteX12" fmla="*/ 5918 w 6202533"/>
              <a:gd name="connsiteY12" fmla="*/ 365465 h 5558903"/>
              <a:gd name="connsiteX13" fmla="*/ 6651 w 6202533"/>
              <a:gd name="connsiteY13" fmla="*/ 365465 h 5558903"/>
              <a:gd name="connsiteX14" fmla="*/ 15951 w 6202533"/>
              <a:gd name="connsiteY14" fmla="*/ 342709 h 5558903"/>
              <a:gd name="connsiteX15" fmla="*/ 3089430 w 6202533"/>
              <a:gd name="connsiteY15" fmla="*/ 0 h 555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02533" h="5558903">
                <a:moveTo>
                  <a:pt x="3089430" y="0"/>
                </a:moveTo>
                <a:cubicBezTo>
                  <a:pt x="4689035" y="0"/>
                  <a:pt x="6004700" y="150215"/>
                  <a:pt x="6162910" y="342709"/>
                </a:cubicBezTo>
                <a:lnTo>
                  <a:pt x="6172209" y="365465"/>
                </a:lnTo>
                <a:lnTo>
                  <a:pt x="6196614" y="365465"/>
                </a:lnTo>
                <a:lnTo>
                  <a:pt x="6196614" y="5162721"/>
                </a:lnTo>
                <a:lnTo>
                  <a:pt x="6202533" y="5177163"/>
                </a:lnTo>
                <a:cubicBezTo>
                  <a:pt x="6202533" y="5387992"/>
                  <a:pt x="4815373" y="5558903"/>
                  <a:pt x="3104225" y="5558903"/>
                </a:cubicBezTo>
                <a:cubicBezTo>
                  <a:pt x="1393077" y="5558903"/>
                  <a:pt x="5917" y="5387992"/>
                  <a:pt x="5917" y="5177163"/>
                </a:cubicBezTo>
                <a:lnTo>
                  <a:pt x="5918" y="5177161"/>
                </a:lnTo>
                <a:lnTo>
                  <a:pt x="5918" y="396221"/>
                </a:lnTo>
                <a:lnTo>
                  <a:pt x="0" y="381740"/>
                </a:lnTo>
                <a:lnTo>
                  <a:pt x="5918" y="367259"/>
                </a:lnTo>
                <a:lnTo>
                  <a:pt x="5918" y="365465"/>
                </a:lnTo>
                <a:lnTo>
                  <a:pt x="6651" y="365465"/>
                </a:lnTo>
                <a:lnTo>
                  <a:pt x="15951" y="342709"/>
                </a:lnTo>
                <a:cubicBezTo>
                  <a:pt x="174160" y="150215"/>
                  <a:pt x="1489826" y="0"/>
                  <a:pt x="308943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274ADBE-AD82-4D87-A6BD-733A5489374B}"/>
              </a:ext>
            </a:extLst>
          </p:cNvPr>
          <p:cNvSpPr/>
          <p:nvPr/>
        </p:nvSpPr>
        <p:spPr>
          <a:xfrm>
            <a:off x="2988815" y="445364"/>
            <a:ext cx="6178859" cy="763479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F938B3D-5709-4BB4-93F0-AC6182E52630}"/>
              </a:ext>
            </a:extLst>
          </p:cNvPr>
          <p:cNvCxnSpPr>
            <a:cxnSpLocks/>
          </p:cNvCxnSpPr>
          <p:nvPr/>
        </p:nvCxnSpPr>
        <p:spPr>
          <a:xfrm>
            <a:off x="7159318" y="5608085"/>
            <a:ext cx="202611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2458FF-8C3A-41F3-935F-3BE8D6A39467}"/>
              </a:ext>
            </a:extLst>
          </p:cNvPr>
          <p:cNvSpPr/>
          <p:nvPr/>
        </p:nvSpPr>
        <p:spPr>
          <a:xfrm>
            <a:off x="8322006" y="4486280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F06B47-A888-401C-8B0F-42E042350F38}"/>
              </a:ext>
            </a:extLst>
          </p:cNvPr>
          <p:cNvSpPr/>
          <p:nvPr/>
        </p:nvSpPr>
        <p:spPr>
          <a:xfrm>
            <a:off x="8540175" y="4882462"/>
            <a:ext cx="498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ja-JP" alt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0E125F-7C36-4325-9A3D-B8235CC93E0D}"/>
              </a:ext>
            </a:extLst>
          </p:cNvPr>
          <p:cNvSpPr/>
          <p:nvPr/>
        </p:nvSpPr>
        <p:spPr>
          <a:xfrm>
            <a:off x="6465384" y="4522789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CA237B-A01B-43D8-8A00-18B498CD299B}"/>
              </a:ext>
            </a:extLst>
          </p:cNvPr>
          <p:cNvSpPr/>
          <p:nvPr/>
        </p:nvSpPr>
        <p:spPr>
          <a:xfrm>
            <a:off x="6673133" y="4918971"/>
            <a:ext cx="5196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ja-JP" alt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859D34E-3F3D-40D1-B319-BBAD2A374097}"/>
              </a:ext>
            </a:extLst>
          </p:cNvPr>
          <p:cNvCxnSpPr/>
          <p:nvPr/>
        </p:nvCxnSpPr>
        <p:spPr>
          <a:xfrm>
            <a:off x="6056573" y="5599816"/>
            <a:ext cx="106331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8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辺形 7">
            <a:extLst>
              <a:ext uri="{FF2B5EF4-FFF2-40B4-BE49-F238E27FC236}">
                <a16:creationId xmlns:a16="http://schemas.microsoft.com/office/drawing/2014/main" id="{0406D71E-1C1B-4FD1-A704-5B4838CC51FD}"/>
              </a:ext>
            </a:extLst>
          </p:cNvPr>
          <p:cNvSpPr/>
          <p:nvPr/>
        </p:nvSpPr>
        <p:spPr>
          <a:xfrm rot="21196176">
            <a:off x="3135231" y="684914"/>
            <a:ext cx="2362266" cy="5364496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5FA07F7C-179A-411F-B109-5A92F26848C0}"/>
              </a:ext>
            </a:extLst>
          </p:cNvPr>
          <p:cNvSpPr/>
          <p:nvPr/>
        </p:nvSpPr>
        <p:spPr>
          <a:xfrm rot="21386069">
            <a:off x="6507328" y="1817196"/>
            <a:ext cx="715191" cy="3050526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4731AC3-E64E-4195-8445-F25EC740833A}"/>
              </a:ext>
            </a:extLst>
          </p:cNvPr>
          <p:cNvSpPr/>
          <p:nvPr/>
        </p:nvSpPr>
        <p:spPr>
          <a:xfrm rot="21586604">
            <a:off x="4902957" y="186809"/>
            <a:ext cx="3923932" cy="2001456"/>
          </a:xfrm>
          <a:custGeom>
            <a:avLst/>
            <a:gdLst>
              <a:gd name="connsiteX0" fmla="*/ 0 w 3524435"/>
              <a:gd name="connsiteY0" fmla="*/ 0 h 1704513"/>
              <a:gd name="connsiteX1" fmla="*/ 958789 w 3524435"/>
              <a:gd name="connsiteY1" fmla="*/ 1162975 h 1704513"/>
              <a:gd name="connsiteX2" fmla="*/ 3524435 w 3524435"/>
              <a:gd name="connsiteY2" fmla="*/ 1704513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435" h="1704513">
                <a:moveTo>
                  <a:pt x="0" y="0"/>
                </a:moveTo>
                <a:cubicBezTo>
                  <a:pt x="185691" y="439444"/>
                  <a:pt x="371383" y="878889"/>
                  <a:pt x="958789" y="1162975"/>
                </a:cubicBezTo>
                <a:cubicBezTo>
                  <a:pt x="1546195" y="1447061"/>
                  <a:pt x="2535315" y="1575787"/>
                  <a:pt x="3524435" y="1704513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B04B0F0D-73AF-4822-866F-2EE73ABEA0B7}"/>
              </a:ext>
            </a:extLst>
          </p:cNvPr>
          <p:cNvSpPr/>
          <p:nvPr/>
        </p:nvSpPr>
        <p:spPr>
          <a:xfrm rot="21586604" flipV="1">
            <a:off x="4722916" y="4572494"/>
            <a:ext cx="3923932" cy="2001456"/>
          </a:xfrm>
          <a:custGeom>
            <a:avLst/>
            <a:gdLst>
              <a:gd name="connsiteX0" fmla="*/ 0 w 3524435"/>
              <a:gd name="connsiteY0" fmla="*/ 0 h 1704513"/>
              <a:gd name="connsiteX1" fmla="*/ 958789 w 3524435"/>
              <a:gd name="connsiteY1" fmla="*/ 1162975 h 1704513"/>
              <a:gd name="connsiteX2" fmla="*/ 3524435 w 3524435"/>
              <a:gd name="connsiteY2" fmla="*/ 1704513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435" h="1704513">
                <a:moveTo>
                  <a:pt x="0" y="0"/>
                </a:moveTo>
                <a:cubicBezTo>
                  <a:pt x="185691" y="439444"/>
                  <a:pt x="371383" y="878889"/>
                  <a:pt x="958789" y="1162975"/>
                </a:cubicBezTo>
                <a:cubicBezTo>
                  <a:pt x="1546195" y="1447061"/>
                  <a:pt x="2535315" y="1575787"/>
                  <a:pt x="3524435" y="1704513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696A1AA-6FED-40F3-86D5-7EE90D7AE985}"/>
              </a:ext>
            </a:extLst>
          </p:cNvPr>
          <p:cNvCxnSpPr>
            <a:cxnSpLocks/>
          </p:cNvCxnSpPr>
          <p:nvPr/>
        </p:nvCxnSpPr>
        <p:spPr>
          <a:xfrm rot="21586604">
            <a:off x="4298680" y="3272462"/>
            <a:ext cx="4030462" cy="62144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88279F-F852-410C-8D61-9837856FDFEA}"/>
              </a:ext>
            </a:extLst>
          </p:cNvPr>
          <p:cNvSpPr/>
          <p:nvPr/>
        </p:nvSpPr>
        <p:spPr>
          <a:xfrm rot="21586604">
            <a:off x="7519449" y="2301711"/>
            <a:ext cx="5607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CB3C69-27B5-4529-BEF8-37545DE7C237}"/>
              </a:ext>
            </a:extLst>
          </p:cNvPr>
          <p:cNvSpPr/>
          <p:nvPr/>
        </p:nvSpPr>
        <p:spPr>
          <a:xfrm rot="21586604">
            <a:off x="7827290" y="2640267"/>
            <a:ext cx="5072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915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A5FF91-B1CD-4199-BEB7-7BB0420F52F4}"/>
              </a:ext>
            </a:extLst>
          </p:cNvPr>
          <p:cNvCxnSpPr/>
          <p:nvPr/>
        </p:nvCxnSpPr>
        <p:spPr>
          <a:xfrm>
            <a:off x="861135" y="1127464"/>
            <a:ext cx="0" cy="47406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E1AA357-3472-43F3-975E-3D3D279FF518}"/>
              </a:ext>
            </a:extLst>
          </p:cNvPr>
          <p:cNvSpPr/>
          <p:nvPr/>
        </p:nvSpPr>
        <p:spPr>
          <a:xfrm>
            <a:off x="1109709" y="834501"/>
            <a:ext cx="3568823" cy="1882066"/>
          </a:xfrm>
          <a:custGeom>
            <a:avLst/>
            <a:gdLst>
              <a:gd name="connsiteX0" fmla="*/ 0 w 3568823"/>
              <a:gd name="connsiteY0" fmla="*/ 0 h 1882066"/>
              <a:gd name="connsiteX1" fmla="*/ 1429305 w 3568823"/>
              <a:gd name="connsiteY1" fmla="*/ 1207363 h 1882066"/>
              <a:gd name="connsiteX2" fmla="*/ 3568823 w 3568823"/>
              <a:gd name="connsiteY2" fmla="*/ 1882066 h 188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8823" h="1882066">
                <a:moveTo>
                  <a:pt x="0" y="0"/>
                </a:moveTo>
                <a:cubicBezTo>
                  <a:pt x="417250" y="446842"/>
                  <a:pt x="834501" y="893685"/>
                  <a:pt x="1429305" y="1207363"/>
                </a:cubicBezTo>
                <a:cubicBezTo>
                  <a:pt x="2024109" y="1521041"/>
                  <a:pt x="2796466" y="1701553"/>
                  <a:pt x="3568823" y="1882066"/>
                </a:cubicBez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067412F7-BDBF-49DB-9BA7-58666649F6B1}"/>
              </a:ext>
            </a:extLst>
          </p:cNvPr>
          <p:cNvSpPr/>
          <p:nvPr/>
        </p:nvSpPr>
        <p:spPr>
          <a:xfrm flipV="1">
            <a:off x="1109709" y="4141433"/>
            <a:ext cx="3568823" cy="1882066"/>
          </a:xfrm>
          <a:custGeom>
            <a:avLst/>
            <a:gdLst>
              <a:gd name="connsiteX0" fmla="*/ 0 w 3568823"/>
              <a:gd name="connsiteY0" fmla="*/ 0 h 1882066"/>
              <a:gd name="connsiteX1" fmla="*/ 1429305 w 3568823"/>
              <a:gd name="connsiteY1" fmla="*/ 1207363 h 1882066"/>
              <a:gd name="connsiteX2" fmla="*/ 3568823 w 3568823"/>
              <a:gd name="connsiteY2" fmla="*/ 1882066 h 188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8823" h="1882066">
                <a:moveTo>
                  <a:pt x="0" y="0"/>
                </a:moveTo>
                <a:cubicBezTo>
                  <a:pt x="417250" y="446842"/>
                  <a:pt x="834501" y="893685"/>
                  <a:pt x="1429305" y="1207363"/>
                </a:cubicBezTo>
                <a:cubicBezTo>
                  <a:pt x="2024109" y="1521041"/>
                  <a:pt x="2796466" y="1701553"/>
                  <a:pt x="3568823" y="188206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5983C44B-3265-406F-B6A8-42D1C703D375}"/>
              </a:ext>
            </a:extLst>
          </p:cNvPr>
          <p:cNvSpPr/>
          <p:nvPr/>
        </p:nvSpPr>
        <p:spPr>
          <a:xfrm>
            <a:off x="-204184" y="2399190"/>
            <a:ext cx="2130638" cy="1988598"/>
          </a:xfrm>
          <a:prstGeom prst="arc">
            <a:avLst>
              <a:gd name="adj1" fmla="val 16200000"/>
              <a:gd name="adj2" fmla="val 53663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9911903-5609-468A-9990-EA7A7B9AF087}"/>
              </a:ext>
            </a:extLst>
          </p:cNvPr>
          <p:cNvSpPr/>
          <p:nvPr/>
        </p:nvSpPr>
        <p:spPr>
          <a:xfrm>
            <a:off x="6096000" y="810087"/>
            <a:ext cx="5042517" cy="504251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F7F8638E-7E32-42A9-BC62-2C40F0C47F77}"/>
              </a:ext>
            </a:extLst>
          </p:cNvPr>
          <p:cNvSpPr/>
          <p:nvPr/>
        </p:nvSpPr>
        <p:spPr>
          <a:xfrm>
            <a:off x="6400800" y="2177248"/>
            <a:ext cx="1198623" cy="2432482"/>
          </a:xfrm>
          <a:custGeom>
            <a:avLst/>
            <a:gdLst>
              <a:gd name="connsiteX0" fmla="*/ 0 w 1198623"/>
              <a:gd name="connsiteY0" fmla="*/ 0 h 2432482"/>
              <a:gd name="connsiteX1" fmla="*/ 1198485 w 1198623"/>
              <a:gd name="connsiteY1" fmla="*/ 1136342 h 2432482"/>
              <a:gd name="connsiteX2" fmla="*/ 62144 w 1198623"/>
              <a:gd name="connsiteY2" fmla="*/ 2432482 h 24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623" h="2432482">
                <a:moveTo>
                  <a:pt x="0" y="0"/>
                </a:moveTo>
                <a:cubicBezTo>
                  <a:pt x="594064" y="365464"/>
                  <a:pt x="1188128" y="730928"/>
                  <a:pt x="1198485" y="1136342"/>
                </a:cubicBezTo>
                <a:cubicBezTo>
                  <a:pt x="1208842" y="1541756"/>
                  <a:pt x="635493" y="1987119"/>
                  <a:pt x="62144" y="2432482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61A96-80AD-442F-88E8-F69585C3207B}"/>
              </a:ext>
            </a:extLst>
          </p:cNvPr>
          <p:cNvCxnSpPr>
            <a:cxnSpLocks/>
          </p:cNvCxnSpPr>
          <p:nvPr/>
        </p:nvCxnSpPr>
        <p:spPr>
          <a:xfrm flipV="1">
            <a:off x="861135" y="6201053"/>
            <a:ext cx="4012814" cy="1570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C2B5-CC9B-4079-9E96-18D62290EC3A}"/>
              </a:ext>
            </a:extLst>
          </p:cNvPr>
          <p:cNvSpPr/>
          <p:nvPr/>
        </p:nvSpPr>
        <p:spPr>
          <a:xfrm rot="21586604">
            <a:off x="4311397" y="5187857"/>
            <a:ext cx="5607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43748AC-FC8F-4F25-BA25-9B5731FB760E}"/>
              </a:ext>
            </a:extLst>
          </p:cNvPr>
          <p:cNvSpPr/>
          <p:nvPr/>
        </p:nvSpPr>
        <p:spPr>
          <a:xfrm rot="21586604">
            <a:off x="4619238" y="5526413"/>
            <a:ext cx="5072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D3FD720-9ACB-4DC1-B645-049C9D039A0F}"/>
              </a:ext>
            </a:extLst>
          </p:cNvPr>
          <p:cNvCxnSpPr>
            <a:cxnSpLocks/>
            <a:endCxn id="9" idx="5"/>
          </p:cNvCxnSpPr>
          <p:nvPr/>
        </p:nvCxnSpPr>
        <p:spPr>
          <a:xfrm>
            <a:off x="8691239" y="3397005"/>
            <a:ext cx="1708818" cy="171713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745DB9-7B27-4FC6-BDA7-AEF93C052FE4}"/>
              </a:ext>
            </a:extLst>
          </p:cNvPr>
          <p:cNvSpPr/>
          <p:nvPr/>
        </p:nvSpPr>
        <p:spPr>
          <a:xfrm>
            <a:off x="9963719" y="3855965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013BA43-8278-4113-A86A-4FAD2E6D2748}"/>
              </a:ext>
            </a:extLst>
          </p:cNvPr>
          <p:cNvSpPr/>
          <p:nvPr/>
        </p:nvSpPr>
        <p:spPr>
          <a:xfrm>
            <a:off x="10181888" y="4252147"/>
            <a:ext cx="498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ja-JP" alt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71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F408F67-489F-4E30-85AA-55DD2340C573}"/>
              </a:ext>
            </a:extLst>
          </p:cNvPr>
          <p:cNvCxnSpPr/>
          <p:nvPr/>
        </p:nvCxnSpPr>
        <p:spPr>
          <a:xfrm>
            <a:off x="3417453" y="3461510"/>
            <a:ext cx="578824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7F2E375-E78C-435C-809B-C87B3CD174A8}"/>
              </a:ext>
            </a:extLst>
          </p:cNvPr>
          <p:cNvCxnSpPr>
            <a:cxnSpLocks/>
          </p:cNvCxnSpPr>
          <p:nvPr/>
        </p:nvCxnSpPr>
        <p:spPr>
          <a:xfrm rot="16200000">
            <a:off x="3383421" y="3461510"/>
            <a:ext cx="578824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68D29E-8864-495B-9E1F-92125F4A5DB9}"/>
              </a:ext>
            </a:extLst>
          </p:cNvPr>
          <p:cNvCxnSpPr>
            <a:cxnSpLocks/>
          </p:cNvCxnSpPr>
          <p:nvPr/>
        </p:nvCxnSpPr>
        <p:spPr>
          <a:xfrm>
            <a:off x="3321055" y="502370"/>
            <a:ext cx="6040582" cy="60145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13F474-022C-4085-8FEA-3F24D583701E}"/>
              </a:ext>
            </a:extLst>
          </p:cNvPr>
          <p:cNvCxnSpPr>
            <a:cxnSpLocks/>
          </p:cNvCxnSpPr>
          <p:nvPr/>
        </p:nvCxnSpPr>
        <p:spPr>
          <a:xfrm flipV="1">
            <a:off x="3273976" y="421731"/>
            <a:ext cx="6040582" cy="60145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12D14714-2CAF-47F3-8125-F75A65C0BB9D}"/>
              </a:ext>
            </a:extLst>
          </p:cNvPr>
          <p:cNvSpPr/>
          <p:nvPr/>
        </p:nvSpPr>
        <p:spPr>
          <a:xfrm>
            <a:off x="3400148" y="567390"/>
            <a:ext cx="2894121" cy="5723219"/>
          </a:xfrm>
          <a:custGeom>
            <a:avLst/>
            <a:gdLst>
              <a:gd name="connsiteX0" fmla="*/ 0 w 2894121"/>
              <a:gd name="connsiteY0" fmla="*/ 0 h 5723219"/>
              <a:gd name="connsiteX1" fmla="*/ 35805 w 2894121"/>
              <a:gd name="connsiteY1" fmla="*/ 0 h 5723219"/>
              <a:gd name="connsiteX2" fmla="*/ 2894121 w 2894121"/>
              <a:gd name="connsiteY2" fmla="*/ 2880388 h 5723219"/>
              <a:gd name="connsiteX3" fmla="*/ 29337 w 2894121"/>
              <a:gd name="connsiteY3" fmla="*/ 5723219 h 5723219"/>
              <a:gd name="connsiteX4" fmla="*/ 0 w 2894121"/>
              <a:gd name="connsiteY4" fmla="*/ 5723219 h 57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4121" h="5723219">
                <a:moveTo>
                  <a:pt x="0" y="0"/>
                </a:moveTo>
                <a:lnTo>
                  <a:pt x="35805" y="0"/>
                </a:lnTo>
                <a:lnTo>
                  <a:pt x="2894121" y="2880388"/>
                </a:lnTo>
                <a:lnTo>
                  <a:pt x="29337" y="5723219"/>
                </a:lnTo>
                <a:lnTo>
                  <a:pt x="0" y="572321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8DBE51A-F237-453E-8D17-5B801879D4AD}"/>
              </a:ext>
            </a:extLst>
          </p:cNvPr>
          <p:cNvSpPr/>
          <p:nvPr/>
        </p:nvSpPr>
        <p:spPr>
          <a:xfrm flipH="1">
            <a:off x="6294267" y="567390"/>
            <a:ext cx="2894121" cy="5723219"/>
          </a:xfrm>
          <a:custGeom>
            <a:avLst/>
            <a:gdLst>
              <a:gd name="connsiteX0" fmla="*/ 0 w 2894121"/>
              <a:gd name="connsiteY0" fmla="*/ 0 h 5723219"/>
              <a:gd name="connsiteX1" fmla="*/ 35805 w 2894121"/>
              <a:gd name="connsiteY1" fmla="*/ 0 h 5723219"/>
              <a:gd name="connsiteX2" fmla="*/ 2894121 w 2894121"/>
              <a:gd name="connsiteY2" fmla="*/ 2880388 h 5723219"/>
              <a:gd name="connsiteX3" fmla="*/ 29337 w 2894121"/>
              <a:gd name="connsiteY3" fmla="*/ 5723219 h 5723219"/>
              <a:gd name="connsiteX4" fmla="*/ 0 w 2894121"/>
              <a:gd name="connsiteY4" fmla="*/ 5723219 h 57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4121" h="5723219">
                <a:moveTo>
                  <a:pt x="0" y="0"/>
                </a:moveTo>
                <a:lnTo>
                  <a:pt x="35805" y="0"/>
                </a:lnTo>
                <a:lnTo>
                  <a:pt x="2894121" y="2880388"/>
                </a:lnTo>
                <a:lnTo>
                  <a:pt x="29337" y="5723219"/>
                </a:lnTo>
                <a:lnTo>
                  <a:pt x="0" y="5723219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C9F580-7BE7-469F-B4C8-2BDBE4EEA054}"/>
              </a:ext>
            </a:extLst>
          </p:cNvPr>
          <p:cNvSpPr/>
          <p:nvPr/>
        </p:nvSpPr>
        <p:spPr>
          <a:xfrm>
            <a:off x="6330382" y="341092"/>
            <a:ext cx="428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AFFC66-B642-4601-8ED1-2DFBB80E2B99}"/>
              </a:ext>
            </a:extLst>
          </p:cNvPr>
          <p:cNvSpPr/>
          <p:nvPr/>
        </p:nvSpPr>
        <p:spPr>
          <a:xfrm>
            <a:off x="9234026" y="2586308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72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43F0BA86-4847-495C-8933-58F7340CAE33}"/>
              </a:ext>
            </a:extLst>
          </p:cNvPr>
          <p:cNvSpPr/>
          <p:nvPr/>
        </p:nvSpPr>
        <p:spPr>
          <a:xfrm>
            <a:off x="979045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324914EB-FECB-462E-99CA-36E45E91622A}"/>
              </a:ext>
            </a:extLst>
          </p:cNvPr>
          <p:cNvSpPr/>
          <p:nvPr/>
        </p:nvSpPr>
        <p:spPr>
          <a:xfrm>
            <a:off x="1154536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C182CCAC-3CCB-463F-A681-09BF2C9957B4}"/>
              </a:ext>
            </a:extLst>
          </p:cNvPr>
          <p:cNvSpPr/>
          <p:nvPr/>
        </p:nvSpPr>
        <p:spPr>
          <a:xfrm>
            <a:off x="1330027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26077804-13F0-444E-84C1-2BF8FC63610F}"/>
              </a:ext>
            </a:extLst>
          </p:cNvPr>
          <p:cNvSpPr/>
          <p:nvPr/>
        </p:nvSpPr>
        <p:spPr>
          <a:xfrm>
            <a:off x="1496282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DF547963-D4EE-486C-8263-69689E0A32DF}"/>
              </a:ext>
            </a:extLst>
          </p:cNvPr>
          <p:cNvSpPr/>
          <p:nvPr/>
        </p:nvSpPr>
        <p:spPr>
          <a:xfrm>
            <a:off x="1671773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E67572AC-8300-4176-966F-2DA6A2ABFE68}"/>
              </a:ext>
            </a:extLst>
          </p:cNvPr>
          <p:cNvSpPr/>
          <p:nvPr/>
        </p:nvSpPr>
        <p:spPr>
          <a:xfrm>
            <a:off x="1847264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55D67ABB-6440-41A2-9A75-B79D12C41AED}"/>
              </a:ext>
            </a:extLst>
          </p:cNvPr>
          <p:cNvSpPr/>
          <p:nvPr/>
        </p:nvSpPr>
        <p:spPr>
          <a:xfrm>
            <a:off x="2022756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7619CED0-53A7-436A-886C-EF3B4403A226}"/>
              </a:ext>
            </a:extLst>
          </p:cNvPr>
          <p:cNvSpPr/>
          <p:nvPr/>
        </p:nvSpPr>
        <p:spPr>
          <a:xfrm>
            <a:off x="2198247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25893E22-6A63-4385-A4F9-167BF5F187BF}"/>
              </a:ext>
            </a:extLst>
          </p:cNvPr>
          <p:cNvSpPr/>
          <p:nvPr/>
        </p:nvSpPr>
        <p:spPr>
          <a:xfrm>
            <a:off x="2373738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7C38E2D1-7CE1-40A4-9B49-B188E2B2D494}"/>
              </a:ext>
            </a:extLst>
          </p:cNvPr>
          <p:cNvSpPr/>
          <p:nvPr/>
        </p:nvSpPr>
        <p:spPr>
          <a:xfrm>
            <a:off x="2549228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980A539A-B2E9-452B-8277-45D684FAA276}"/>
              </a:ext>
            </a:extLst>
          </p:cNvPr>
          <p:cNvSpPr/>
          <p:nvPr/>
        </p:nvSpPr>
        <p:spPr>
          <a:xfrm>
            <a:off x="2724719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1311F27E-1502-45CC-AB4A-0EE54FFFABB5}"/>
              </a:ext>
            </a:extLst>
          </p:cNvPr>
          <p:cNvSpPr/>
          <p:nvPr/>
        </p:nvSpPr>
        <p:spPr>
          <a:xfrm>
            <a:off x="2900210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ADB8A513-8C37-4E0C-B997-F2823E8C8AC9}"/>
              </a:ext>
            </a:extLst>
          </p:cNvPr>
          <p:cNvSpPr/>
          <p:nvPr/>
        </p:nvSpPr>
        <p:spPr>
          <a:xfrm>
            <a:off x="3066465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957A3A6E-E2D7-4281-A583-8935D03337DE}"/>
              </a:ext>
            </a:extLst>
          </p:cNvPr>
          <p:cNvSpPr/>
          <p:nvPr/>
        </p:nvSpPr>
        <p:spPr>
          <a:xfrm>
            <a:off x="3241956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C3AB5DB6-BF31-497A-BAA9-F0E129740300}"/>
              </a:ext>
            </a:extLst>
          </p:cNvPr>
          <p:cNvSpPr/>
          <p:nvPr/>
        </p:nvSpPr>
        <p:spPr>
          <a:xfrm>
            <a:off x="3417447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CE82F6F3-B9B1-405E-B3E1-A4F9AF7C7FC8}"/>
              </a:ext>
            </a:extLst>
          </p:cNvPr>
          <p:cNvSpPr/>
          <p:nvPr/>
        </p:nvSpPr>
        <p:spPr>
          <a:xfrm>
            <a:off x="3592939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7B8645D4-12E2-46E4-88F6-3970DF5450D2}"/>
              </a:ext>
            </a:extLst>
          </p:cNvPr>
          <p:cNvSpPr/>
          <p:nvPr/>
        </p:nvSpPr>
        <p:spPr>
          <a:xfrm>
            <a:off x="3768430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D89BD1ED-3043-481C-AC95-D9270973C34E}"/>
              </a:ext>
            </a:extLst>
          </p:cNvPr>
          <p:cNvSpPr/>
          <p:nvPr/>
        </p:nvSpPr>
        <p:spPr>
          <a:xfrm>
            <a:off x="3943921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53B9DEA3-C4DC-4FCC-81BB-87B1E277AE4B}"/>
              </a:ext>
            </a:extLst>
          </p:cNvPr>
          <p:cNvSpPr/>
          <p:nvPr/>
        </p:nvSpPr>
        <p:spPr>
          <a:xfrm>
            <a:off x="4133264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F5E14B40-47D1-4FC4-892A-B92ADDF93BB3}"/>
              </a:ext>
            </a:extLst>
          </p:cNvPr>
          <p:cNvSpPr/>
          <p:nvPr/>
        </p:nvSpPr>
        <p:spPr>
          <a:xfrm>
            <a:off x="4308755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81379F19-E4AE-4EED-9893-3CF63A99CA3A}"/>
              </a:ext>
            </a:extLst>
          </p:cNvPr>
          <p:cNvSpPr/>
          <p:nvPr/>
        </p:nvSpPr>
        <p:spPr>
          <a:xfrm>
            <a:off x="4484246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6BF273DB-F478-4B1A-AE71-32802F179AA0}"/>
              </a:ext>
            </a:extLst>
          </p:cNvPr>
          <p:cNvSpPr/>
          <p:nvPr/>
        </p:nvSpPr>
        <p:spPr>
          <a:xfrm>
            <a:off x="4650501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9E73DAD1-6FC3-4F7A-BFE9-63B81E5973E6}"/>
              </a:ext>
            </a:extLst>
          </p:cNvPr>
          <p:cNvSpPr/>
          <p:nvPr/>
        </p:nvSpPr>
        <p:spPr>
          <a:xfrm>
            <a:off x="4825992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80916169-D761-49DC-9AED-5DBE11A04A32}"/>
              </a:ext>
            </a:extLst>
          </p:cNvPr>
          <p:cNvSpPr/>
          <p:nvPr/>
        </p:nvSpPr>
        <p:spPr>
          <a:xfrm>
            <a:off x="5001483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FCE99539-C97F-431C-8D84-D3822C8D7B20}"/>
              </a:ext>
            </a:extLst>
          </p:cNvPr>
          <p:cNvSpPr/>
          <p:nvPr/>
        </p:nvSpPr>
        <p:spPr>
          <a:xfrm>
            <a:off x="5176975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6BBDDD42-3597-41A0-83F8-FE85B6345159}"/>
              </a:ext>
            </a:extLst>
          </p:cNvPr>
          <p:cNvSpPr/>
          <p:nvPr/>
        </p:nvSpPr>
        <p:spPr>
          <a:xfrm>
            <a:off x="5352467" y="9836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20CE93A-49C7-49FE-A2C2-92A515D090D2}"/>
              </a:ext>
            </a:extLst>
          </p:cNvPr>
          <p:cNvSpPr/>
          <p:nvPr/>
        </p:nvSpPr>
        <p:spPr>
          <a:xfrm>
            <a:off x="6834914" y="997527"/>
            <a:ext cx="4664363" cy="46643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AEB7CE5-7F27-43C3-B049-B60BFB34F08A}"/>
              </a:ext>
            </a:extLst>
          </p:cNvPr>
          <p:cNvSpPr/>
          <p:nvPr/>
        </p:nvSpPr>
        <p:spPr>
          <a:xfrm>
            <a:off x="8880771" y="2142837"/>
            <a:ext cx="1828800" cy="17918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F194F920-3F10-4668-93D2-D6D149D98008}"/>
              </a:ext>
            </a:extLst>
          </p:cNvPr>
          <p:cNvSpPr/>
          <p:nvPr/>
        </p:nvSpPr>
        <p:spPr>
          <a:xfrm>
            <a:off x="979045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21068880-8ED8-4AE1-8B24-B40CA1A5DC7A}"/>
              </a:ext>
            </a:extLst>
          </p:cNvPr>
          <p:cNvSpPr/>
          <p:nvPr/>
        </p:nvSpPr>
        <p:spPr>
          <a:xfrm>
            <a:off x="1154536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: 結合子 56">
            <a:extLst>
              <a:ext uri="{FF2B5EF4-FFF2-40B4-BE49-F238E27FC236}">
                <a16:creationId xmlns:a16="http://schemas.microsoft.com/office/drawing/2014/main" id="{3572463B-1E1D-42AD-B318-6F52BBA69EA3}"/>
              </a:ext>
            </a:extLst>
          </p:cNvPr>
          <p:cNvSpPr/>
          <p:nvPr/>
        </p:nvSpPr>
        <p:spPr>
          <a:xfrm>
            <a:off x="1330027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521D9143-1187-454B-9E77-F7CCA909575E}"/>
              </a:ext>
            </a:extLst>
          </p:cNvPr>
          <p:cNvSpPr/>
          <p:nvPr/>
        </p:nvSpPr>
        <p:spPr>
          <a:xfrm>
            <a:off x="1496282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A557E112-F458-45B2-886A-F1340C64B423}"/>
              </a:ext>
            </a:extLst>
          </p:cNvPr>
          <p:cNvSpPr/>
          <p:nvPr/>
        </p:nvSpPr>
        <p:spPr>
          <a:xfrm>
            <a:off x="1671773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4D8EC3B9-2945-486C-8031-BE3290893B37}"/>
              </a:ext>
            </a:extLst>
          </p:cNvPr>
          <p:cNvSpPr/>
          <p:nvPr/>
        </p:nvSpPr>
        <p:spPr>
          <a:xfrm>
            <a:off x="1847264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: 結合子 60">
            <a:extLst>
              <a:ext uri="{FF2B5EF4-FFF2-40B4-BE49-F238E27FC236}">
                <a16:creationId xmlns:a16="http://schemas.microsoft.com/office/drawing/2014/main" id="{ECE48EBE-9E19-46B5-98CB-0F70EBE9788F}"/>
              </a:ext>
            </a:extLst>
          </p:cNvPr>
          <p:cNvSpPr/>
          <p:nvPr/>
        </p:nvSpPr>
        <p:spPr>
          <a:xfrm>
            <a:off x="2022756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ローチャート: 結合子 61">
            <a:extLst>
              <a:ext uri="{FF2B5EF4-FFF2-40B4-BE49-F238E27FC236}">
                <a16:creationId xmlns:a16="http://schemas.microsoft.com/office/drawing/2014/main" id="{7EB54FC7-9CBB-423D-A1A7-A1BAFE07D196}"/>
              </a:ext>
            </a:extLst>
          </p:cNvPr>
          <p:cNvSpPr/>
          <p:nvPr/>
        </p:nvSpPr>
        <p:spPr>
          <a:xfrm>
            <a:off x="2198247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EE232996-4B0F-4E74-A7FA-9C43D71F5D7A}"/>
              </a:ext>
            </a:extLst>
          </p:cNvPr>
          <p:cNvSpPr/>
          <p:nvPr/>
        </p:nvSpPr>
        <p:spPr>
          <a:xfrm>
            <a:off x="2373738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CCF458CF-CBFA-420E-AB20-529A18A63FFE}"/>
              </a:ext>
            </a:extLst>
          </p:cNvPr>
          <p:cNvSpPr/>
          <p:nvPr/>
        </p:nvSpPr>
        <p:spPr>
          <a:xfrm>
            <a:off x="2549228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CD3057E6-5947-433F-B726-0E4ED89533A0}"/>
              </a:ext>
            </a:extLst>
          </p:cNvPr>
          <p:cNvSpPr/>
          <p:nvPr/>
        </p:nvSpPr>
        <p:spPr>
          <a:xfrm>
            <a:off x="2724719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EC3E00A9-D805-4E86-9B93-325AAD447DFD}"/>
              </a:ext>
            </a:extLst>
          </p:cNvPr>
          <p:cNvSpPr/>
          <p:nvPr/>
        </p:nvSpPr>
        <p:spPr>
          <a:xfrm>
            <a:off x="2900210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58C26ECB-1EA7-4F1F-998A-0D0EDE846BDC}"/>
              </a:ext>
            </a:extLst>
          </p:cNvPr>
          <p:cNvSpPr/>
          <p:nvPr/>
        </p:nvSpPr>
        <p:spPr>
          <a:xfrm>
            <a:off x="3066465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ローチャート: 結合子 67">
            <a:extLst>
              <a:ext uri="{FF2B5EF4-FFF2-40B4-BE49-F238E27FC236}">
                <a16:creationId xmlns:a16="http://schemas.microsoft.com/office/drawing/2014/main" id="{2860643B-F823-4B20-9BBE-8A4CB3DDEA27}"/>
              </a:ext>
            </a:extLst>
          </p:cNvPr>
          <p:cNvSpPr/>
          <p:nvPr/>
        </p:nvSpPr>
        <p:spPr>
          <a:xfrm>
            <a:off x="3241956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ローチャート: 結合子 68">
            <a:extLst>
              <a:ext uri="{FF2B5EF4-FFF2-40B4-BE49-F238E27FC236}">
                <a16:creationId xmlns:a16="http://schemas.microsoft.com/office/drawing/2014/main" id="{3378E2F8-AD16-41E5-8B8E-4E635542BB22}"/>
              </a:ext>
            </a:extLst>
          </p:cNvPr>
          <p:cNvSpPr/>
          <p:nvPr/>
        </p:nvSpPr>
        <p:spPr>
          <a:xfrm>
            <a:off x="3417447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ローチャート: 結合子 69">
            <a:extLst>
              <a:ext uri="{FF2B5EF4-FFF2-40B4-BE49-F238E27FC236}">
                <a16:creationId xmlns:a16="http://schemas.microsoft.com/office/drawing/2014/main" id="{1AC9BA13-74F9-44D9-9D42-CA13A4EACEBB}"/>
              </a:ext>
            </a:extLst>
          </p:cNvPr>
          <p:cNvSpPr/>
          <p:nvPr/>
        </p:nvSpPr>
        <p:spPr>
          <a:xfrm>
            <a:off x="3592939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ローチャート: 結合子 70">
            <a:extLst>
              <a:ext uri="{FF2B5EF4-FFF2-40B4-BE49-F238E27FC236}">
                <a16:creationId xmlns:a16="http://schemas.microsoft.com/office/drawing/2014/main" id="{71EA4684-93C1-4680-B3C2-35876913A9F3}"/>
              </a:ext>
            </a:extLst>
          </p:cNvPr>
          <p:cNvSpPr/>
          <p:nvPr/>
        </p:nvSpPr>
        <p:spPr>
          <a:xfrm>
            <a:off x="3768430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ローチャート: 結合子 71">
            <a:extLst>
              <a:ext uri="{FF2B5EF4-FFF2-40B4-BE49-F238E27FC236}">
                <a16:creationId xmlns:a16="http://schemas.microsoft.com/office/drawing/2014/main" id="{2C2DFB90-EAE2-44EB-92D5-CC13FC2DD186}"/>
              </a:ext>
            </a:extLst>
          </p:cNvPr>
          <p:cNvSpPr/>
          <p:nvPr/>
        </p:nvSpPr>
        <p:spPr>
          <a:xfrm>
            <a:off x="3943921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フローチャート: 結合子 72">
            <a:extLst>
              <a:ext uri="{FF2B5EF4-FFF2-40B4-BE49-F238E27FC236}">
                <a16:creationId xmlns:a16="http://schemas.microsoft.com/office/drawing/2014/main" id="{515F1AF8-E465-4F45-AFFA-B557563E481E}"/>
              </a:ext>
            </a:extLst>
          </p:cNvPr>
          <p:cNvSpPr/>
          <p:nvPr/>
        </p:nvSpPr>
        <p:spPr>
          <a:xfrm>
            <a:off x="4133264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ローチャート: 結合子 73">
            <a:extLst>
              <a:ext uri="{FF2B5EF4-FFF2-40B4-BE49-F238E27FC236}">
                <a16:creationId xmlns:a16="http://schemas.microsoft.com/office/drawing/2014/main" id="{0DE43BA7-7E63-4F12-9F49-46FEB79BD2EF}"/>
              </a:ext>
            </a:extLst>
          </p:cNvPr>
          <p:cNvSpPr/>
          <p:nvPr/>
        </p:nvSpPr>
        <p:spPr>
          <a:xfrm>
            <a:off x="4308755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ローチャート: 結合子 74">
            <a:extLst>
              <a:ext uri="{FF2B5EF4-FFF2-40B4-BE49-F238E27FC236}">
                <a16:creationId xmlns:a16="http://schemas.microsoft.com/office/drawing/2014/main" id="{6B1D606B-5EFC-4E5B-A5FF-93B9CF6D883F}"/>
              </a:ext>
            </a:extLst>
          </p:cNvPr>
          <p:cNvSpPr/>
          <p:nvPr/>
        </p:nvSpPr>
        <p:spPr>
          <a:xfrm>
            <a:off x="4484246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ローチャート: 結合子 75">
            <a:extLst>
              <a:ext uri="{FF2B5EF4-FFF2-40B4-BE49-F238E27FC236}">
                <a16:creationId xmlns:a16="http://schemas.microsoft.com/office/drawing/2014/main" id="{1AF49DF5-7802-40CB-9B2F-BF16BEB54368}"/>
              </a:ext>
            </a:extLst>
          </p:cNvPr>
          <p:cNvSpPr/>
          <p:nvPr/>
        </p:nvSpPr>
        <p:spPr>
          <a:xfrm>
            <a:off x="4650501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ローチャート: 結合子 76">
            <a:extLst>
              <a:ext uri="{FF2B5EF4-FFF2-40B4-BE49-F238E27FC236}">
                <a16:creationId xmlns:a16="http://schemas.microsoft.com/office/drawing/2014/main" id="{53E77767-975B-4ABA-8A9A-E20705116B88}"/>
              </a:ext>
            </a:extLst>
          </p:cNvPr>
          <p:cNvSpPr/>
          <p:nvPr/>
        </p:nvSpPr>
        <p:spPr>
          <a:xfrm>
            <a:off x="4825992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ローチャート: 結合子 77">
            <a:extLst>
              <a:ext uri="{FF2B5EF4-FFF2-40B4-BE49-F238E27FC236}">
                <a16:creationId xmlns:a16="http://schemas.microsoft.com/office/drawing/2014/main" id="{0C35BCAB-4284-4614-B8F0-FECF36700477}"/>
              </a:ext>
            </a:extLst>
          </p:cNvPr>
          <p:cNvSpPr/>
          <p:nvPr/>
        </p:nvSpPr>
        <p:spPr>
          <a:xfrm>
            <a:off x="5001483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ローチャート: 結合子 78">
            <a:extLst>
              <a:ext uri="{FF2B5EF4-FFF2-40B4-BE49-F238E27FC236}">
                <a16:creationId xmlns:a16="http://schemas.microsoft.com/office/drawing/2014/main" id="{0D4AB662-BCCF-48A0-B3EB-FA0CB228A4A6}"/>
              </a:ext>
            </a:extLst>
          </p:cNvPr>
          <p:cNvSpPr/>
          <p:nvPr/>
        </p:nvSpPr>
        <p:spPr>
          <a:xfrm>
            <a:off x="5176975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結合子 79">
            <a:extLst>
              <a:ext uri="{FF2B5EF4-FFF2-40B4-BE49-F238E27FC236}">
                <a16:creationId xmlns:a16="http://schemas.microsoft.com/office/drawing/2014/main" id="{14630A18-276C-4E93-97D4-47BD89E89A70}"/>
              </a:ext>
            </a:extLst>
          </p:cNvPr>
          <p:cNvSpPr/>
          <p:nvPr/>
        </p:nvSpPr>
        <p:spPr>
          <a:xfrm>
            <a:off x="5352467" y="11822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ローチャート: 結合子 80">
            <a:extLst>
              <a:ext uri="{FF2B5EF4-FFF2-40B4-BE49-F238E27FC236}">
                <a16:creationId xmlns:a16="http://schemas.microsoft.com/office/drawing/2014/main" id="{296883BE-A8F4-46E0-A84A-E80791197124}"/>
              </a:ext>
            </a:extLst>
          </p:cNvPr>
          <p:cNvSpPr/>
          <p:nvPr/>
        </p:nvSpPr>
        <p:spPr>
          <a:xfrm>
            <a:off x="979045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フローチャート: 結合子 81">
            <a:extLst>
              <a:ext uri="{FF2B5EF4-FFF2-40B4-BE49-F238E27FC236}">
                <a16:creationId xmlns:a16="http://schemas.microsoft.com/office/drawing/2014/main" id="{8E854CC5-959D-4B29-8E54-C8C06789D850}"/>
              </a:ext>
            </a:extLst>
          </p:cNvPr>
          <p:cNvSpPr/>
          <p:nvPr/>
        </p:nvSpPr>
        <p:spPr>
          <a:xfrm>
            <a:off x="1154536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ローチャート: 結合子 82">
            <a:extLst>
              <a:ext uri="{FF2B5EF4-FFF2-40B4-BE49-F238E27FC236}">
                <a16:creationId xmlns:a16="http://schemas.microsoft.com/office/drawing/2014/main" id="{33D621F5-B472-40AC-A1A2-AFEBDE04BFAF}"/>
              </a:ext>
            </a:extLst>
          </p:cNvPr>
          <p:cNvSpPr/>
          <p:nvPr/>
        </p:nvSpPr>
        <p:spPr>
          <a:xfrm>
            <a:off x="1330027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ローチャート: 結合子 83">
            <a:extLst>
              <a:ext uri="{FF2B5EF4-FFF2-40B4-BE49-F238E27FC236}">
                <a16:creationId xmlns:a16="http://schemas.microsoft.com/office/drawing/2014/main" id="{825AE3BA-DA43-4CF2-9311-386509B2C614}"/>
              </a:ext>
            </a:extLst>
          </p:cNvPr>
          <p:cNvSpPr/>
          <p:nvPr/>
        </p:nvSpPr>
        <p:spPr>
          <a:xfrm>
            <a:off x="1496282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結合子 84">
            <a:extLst>
              <a:ext uri="{FF2B5EF4-FFF2-40B4-BE49-F238E27FC236}">
                <a16:creationId xmlns:a16="http://schemas.microsoft.com/office/drawing/2014/main" id="{D092980F-BE14-4DCD-83E7-E649DC5FEACC}"/>
              </a:ext>
            </a:extLst>
          </p:cNvPr>
          <p:cNvSpPr/>
          <p:nvPr/>
        </p:nvSpPr>
        <p:spPr>
          <a:xfrm>
            <a:off x="1671773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フローチャート: 結合子 85">
            <a:extLst>
              <a:ext uri="{FF2B5EF4-FFF2-40B4-BE49-F238E27FC236}">
                <a16:creationId xmlns:a16="http://schemas.microsoft.com/office/drawing/2014/main" id="{210180CD-BED3-4D6C-ADBE-6E1ADC399C81}"/>
              </a:ext>
            </a:extLst>
          </p:cNvPr>
          <p:cNvSpPr/>
          <p:nvPr/>
        </p:nvSpPr>
        <p:spPr>
          <a:xfrm>
            <a:off x="1847264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ローチャート: 結合子 86">
            <a:extLst>
              <a:ext uri="{FF2B5EF4-FFF2-40B4-BE49-F238E27FC236}">
                <a16:creationId xmlns:a16="http://schemas.microsoft.com/office/drawing/2014/main" id="{CA6FA1A9-5271-4876-8105-F82EC06CC9D4}"/>
              </a:ext>
            </a:extLst>
          </p:cNvPr>
          <p:cNvSpPr/>
          <p:nvPr/>
        </p:nvSpPr>
        <p:spPr>
          <a:xfrm>
            <a:off x="2022756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ローチャート: 結合子 87">
            <a:extLst>
              <a:ext uri="{FF2B5EF4-FFF2-40B4-BE49-F238E27FC236}">
                <a16:creationId xmlns:a16="http://schemas.microsoft.com/office/drawing/2014/main" id="{1C1767AE-2827-4583-B49A-4C168A6FDE32}"/>
              </a:ext>
            </a:extLst>
          </p:cNvPr>
          <p:cNvSpPr/>
          <p:nvPr/>
        </p:nvSpPr>
        <p:spPr>
          <a:xfrm>
            <a:off x="2198247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ローチャート: 結合子 88">
            <a:extLst>
              <a:ext uri="{FF2B5EF4-FFF2-40B4-BE49-F238E27FC236}">
                <a16:creationId xmlns:a16="http://schemas.microsoft.com/office/drawing/2014/main" id="{3A7E8727-945A-4408-A10E-A2262D22BD97}"/>
              </a:ext>
            </a:extLst>
          </p:cNvPr>
          <p:cNvSpPr/>
          <p:nvPr/>
        </p:nvSpPr>
        <p:spPr>
          <a:xfrm>
            <a:off x="2373738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68A53FC6-412A-413D-91A7-6396EB216504}"/>
              </a:ext>
            </a:extLst>
          </p:cNvPr>
          <p:cNvSpPr/>
          <p:nvPr/>
        </p:nvSpPr>
        <p:spPr>
          <a:xfrm>
            <a:off x="2549228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ローチャート: 結合子 90">
            <a:extLst>
              <a:ext uri="{FF2B5EF4-FFF2-40B4-BE49-F238E27FC236}">
                <a16:creationId xmlns:a16="http://schemas.microsoft.com/office/drawing/2014/main" id="{832705BE-E2B1-4ACF-9125-5E539B1BD1A5}"/>
              </a:ext>
            </a:extLst>
          </p:cNvPr>
          <p:cNvSpPr/>
          <p:nvPr/>
        </p:nvSpPr>
        <p:spPr>
          <a:xfrm>
            <a:off x="2724719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ローチャート: 結合子 91">
            <a:extLst>
              <a:ext uri="{FF2B5EF4-FFF2-40B4-BE49-F238E27FC236}">
                <a16:creationId xmlns:a16="http://schemas.microsoft.com/office/drawing/2014/main" id="{F81782E9-77DD-4413-B660-5276A44B7FEE}"/>
              </a:ext>
            </a:extLst>
          </p:cNvPr>
          <p:cNvSpPr/>
          <p:nvPr/>
        </p:nvSpPr>
        <p:spPr>
          <a:xfrm>
            <a:off x="2900210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フローチャート: 結合子 92">
            <a:extLst>
              <a:ext uri="{FF2B5EF4-FFF2-40B4-BE49-F238E27FC236}">
                <a16:creationId xmlns:a16="http://schemas.microsoft.com/office/drawing/2014/main" id="{9210FC57-E400-40A3-8FF2-B326F5E779F3}"/>
              </a:ext>
            </a:extLst>
          </p:cNvPr>
          <p:cNvSpPr/>
          <p:nvPr/>
        </p:nvSpPr>
        <p:spPr>
          <a:xfrm>
            <a:off x="3066465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ローチャート: 結合子 93">
            <a:extLst>
              <a:ext uri="{FF2B5EF4-FFF2-40B4-BE49-F238E27FC236}">
                <a16:creationId xmlns:a16="http://schemas.microsoft.com/office/drawing/2014/main" id="{DCE39450-514F-40AA-A1CE-BAE1D594B5A8}"/>
              </a:ext>
            </a:extLst>
          </p:cNvPr>
          <p:cNvSpPr/>
          <p:nvPr/>
        </p:nvSpPr>
        <p:spPr>
          <a:xfrm>
            <a:off x="3241956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フローチャート: 結合子 94">
            <a:extLst>
              <a:ext uri="{FF2B5EF4-FFF2-40B4-BE49-F238E27FC236}">
                <a16:creationId xmlns:a16="http://schemas.microsoft.com/office/drawing/2014/main" id="{C6DC3080-FC04-4111-8FBE-150A86A8DCBD}"/>
              </a:ext>
            </a:extLst>
          </p:cNvPr>
          <p:cNvSpPr/>
          <p:nvPr/>
        </p:nvSpPr>
        <p:spPr>
          <a:xfrm>
            <a:off x="3417447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ローチャート: 結合子 95">
            <a:extLst>
              <a:ext uri="{FF2B5EF4-FFF2-40B4-BE49-F238E27FC236}">
                <a16:creationId xmlns:a16="http://schemas.microsoft.com/office/drawing/2014/main" id="{318D97C3-39C3-49C0-A501-EE6EAD0B158A}"/>
              </a:ext>
            </a:extLst>
          </p:cNvPr>
          <p:cNvSpPr/>
          <p:nvPr/>
        </p:nvSpPr>
        <p:spPr>
          <a:xfrm>
            <a:off x="3592939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ローチャート: 結合子 96">
            <a:extLst>
              <a:ext uri="{FF2B5EF4-FFF2-40B4-BE49-F238E27FC236}">
                <a16:creationId xmlns:a16="http://schemas.microsoft.com/office/drawing/2014/main" id="{7E37696F-ECB0-4F9E-992D-0952AFC6F3BA}"/>
              </a:ext>
            </a:extLst>
          </p:cNvPr>
          <p:cNvSpPr/>
          <p:nvPr/>
        </p:nvSpPr>
        <p:spPr>
          <a:xfrm>
            <a:off x="3768430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ローチャート: 結合子 97">
            <a:extLst>
              <a:ext uri="{FF2B5EF4-FFF2-40B4-BE49-F238E27FC236}">
                <a16:creationId xmlns:a16="http://schemas.microsoft.com/office/drawing/2014/main" id="{FDA5560C-D834-4F98-A2CE-F1534017046C}"/>
              </a:ext>
            </a:extLst>
          </p:cNvPr>
          <p:cNvSpPr/>
          <p:nvPr/>
        </p:nvSpPr>
        <p:spPr>
          <a:xfrm>
            <a:off x="3943921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ローチャート: 結合子 98">
            <a:extLst>
              <a:ext uri="{FF2B5EF4-FFF2-40B4-BE49-F238E27FC236}">
                <a16:creationId xmlns:a16="http://schemas.microsoft.com/office/drawing/2014/main" id="{7AAF1EFE-F913-41D8-B558-06D3493146F5}"/>
              </a:ext>
            </a:extLst>
          </p:cNvPr>
          <p:cNvSpPr/>
          <p:nvPr/>
        </p:nvSpPr>
        <p:spPr>
          <a:xfrm>
            <a:off x="4133264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ローチャート: 結合子 99">
            <a:extLst>
              <a:ext uri="{FF2B5EF4-FFF2-40B4-BE49-F238E27FC236}">
                <a16:creationId xmlns:a16="http://schemas.microsoft.com/office/drawing/2014/main" id="{07B04EFE-6D6F-4DF5-B96B-976E250BF24A}"/>
              </a:ext>
            </a:extLst>
          </p:cNvPr>
          <p:cNvSpPr/>
          <p:nvPr/>
        </p:nvSpPr>
        <p:spPr>
          <a:xfrm>
            <a:off x="4308755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フローチャート: 結合子 100">
            <a:extLst>
              <a:ext uri="{FF2B5EF4-FFF2-40B4-BE49-F238E27FC236}">
                <a16:creationId xmlns:a16="http://schemas.microsoft.com/office/drawing/2014/main" id="{608A61EC-B5C2-45EE-9B7A-3789F336D21B}"/>
              </a:ext>
            </a:extLst>
          </p:cNvPr>
          <p:cNvSpPr/>
          <p:nvPr/>
        </p:nvSpPr>
        <p:spPr>
          <a:xfrm>
            <a:off x="4484246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ローチャート: 結合子 101">
            <a:extLst>
              <a:ext uri="{FF2B5EF4-FFF2-40B4-BE49-F238E27FC236}">
                <a16:creationId xmlns:a16="http://schemas.microsoft.com/office/drawing/2014/main" id="{F5CEF744-945B-4768-94AA-2497D9E61B8E}"/>
              </a:ext>
            </a:extLst>
          </p:cNvPr>
          <p:cNvSpPr/>
          <p:nvPr/>
        </p:nvSpPr>
        <p:spPr>
          <a:xfrm>
            <a:off x="4650501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ローチャート: 結合子 102">
            <a:extLst>
              <a:ext uri="{FF2B5EF4-FFF2-40B4-BE49-F238E27FC236}">
                <a16:creationId xmlns:a16="http://schemas.microsoft.com/office/drawing/2014/main" id="{88E65202-CEAF-48F1-8AB0-07DD7D915DF1}"/>
              </a:ext>
            </a:extLst>
          </p:cNvPr>
          <p:cNvSpPr/>
          <p:nvPr/>
        </p:nvSpPr>
        <p:spPr>
          <a:xfrm>
            <a:off x="4825992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フローチャート: 結合子 103">
            <a:extLst>
              <a:ext uri="{FF2B5EF4-FFF2-40B4-BE49-F238E27FC236}">
                <a16:creationId xmlns:a16="http://schemas.microsoft.com/office/drawing/2014/main" id="{52A2A060-EFBB-4763-8AAD-05081F410DA3}"/>
              </a:ext>
            </a:extLst>
          </p:cNvPr>
          <p:cNvSpPr/>
          <p:nvPr/>
        </p:nvSpPr>
        <p:spPr>
          <a:xfrm>
            <a:off x="5001483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結合子 104">
            <a:extLst>
              <a:ext uri="{FF2B5EF4-FFF2-40B4-BE49-F238E27FC236}">
                <a16:creationId xmlns:a16="http://schemas.microsoft.com/office/drawing/2014/main" id="{90B7D8A4-C547-4558-90A2-B497F945DB4A}"/>
              </a:ext>
            </a:extLst>
          </p:cNvPr>
          <p:cNvSpPr/>
          <p:nvPr/>
        </p:nvSpPr>
        <p:spPr>
          <a:xfrm>
            <a:off x="5176975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ローチャート: 結合子 105">
            <a:extLst>
              <a:ext uri="{FF2B5EF4-FFF2-40B4-BE49-F238E27FC236}">
                <a16:creationId xmlns:a16="http://schemas.microsoft.com/office/drawing/2014/main" id="{6061C85B-2CD3-43B4-8AE9-4F0C2FC2972D}"/>
              </a:ext>
            </a:extLst>
          </p:cNvPr>
          <p:cNvSpPr/>
          <p:nvPr/>
        </p:nvSpPr>
        <p:spPr>
          <a:xfrm>
            <a:off x="5352467" y="138084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フローチャート: 結合子 106">
            <a:extLst>
              <a:ext uri="{FF2B5EF4-FFF2-40B4-BE49-F238E27FC236}">
                <a16:creationId xmlns:a16="http://schemas.microsoft.com/office/drawing/2014/main" id="{8FB2F09D-4544-4600-A442-3912B3E89382}"/>
              </a:ext>
            </a:extLst>
          </p:cNvPr>
          <p:cNvSpPr/>
          <p:nvPr/>
        </p:nvSpPr>
        <p:spPr>
          <a:xfrm>
            <a:off x="979045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フローチャート: 結合子 107">
            <a:extLst>
              <a:ext uri="{FF2B5EF4-FFF2-40B4-BE49-F238E27FC236}">
                <a16:creationId xmlns:a16="http://schemas.microsoft.com/office/drawing/2014/main" id="{2C8953D2-9757-4F86-8431-88E689E07E21}"/>
              </a:ext>
            </a:extLst>
          </p:cNvPr>
          <p:cNvSpPr/>
          <p:nvPr/>
        </p:nvSpPr>
        <p:spPr>
          <a:xfrm>
            <a:off x="1154536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フローチャート: 結合子 108">
            <a:extLst>
              <a:ext uri="{FF2B5EF4-FFF2-40B4-BE49-F238E27FC236}">
                <a16:creationId xmlns:a16="http://schemas.microsoft.com/office/drawing/2014/main" id="{DA7A5F3B-2630-44BB-8A2E-4CA19DB95855}"/>
              </a:ext>
            </a:extLst>
          </p:cNvPr>
          <p:cNvSpPr/>
          <p:nvPr/>
        </p:nvSpPr>
        <p:spPr>
          <a:xfrm>
            <a:off x="1330027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フローチャート: 結合子 109">
            <a:extLst>
              <a:ext uri="{FF2B5EF4-FFF2-40B4-BE49-F238E27FC236}">
                <a16:creationId xmlns:a16="http://schemas.microsoft.com/office/drawing/2014/main" id="{DAC04D47-958B-4546-A403-E59DF19A25C2}"/>
              </a:ext>
            </a:extLst>
          </p:cNvPr>
          <p:cNvSpPr/>
          <p:nvPr/>
        </p:nvSpPr>
        <p:spPr>
          <a:xfrm>
            <a:off x="1496282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フローチャート: 結合子 110">
            <a:extLst>
              <a:ext uri="{FF2B5EF4-FFF2-40B4-BE49-F238E27FC236}">
                <a16:creationId xmlns:a16="http://schemas.microsoft.com/office/drawing/2014/main" id="{1B98558D-FA4A-4B56-998A-515F54BD746B}"/>
              </a:ext>
            </a:extLst>
          </p:cNvPr>
          <p:cNvSpPr/>
          <p:nvPr/>
        </p:nvSpPr>
        <p:spPr>
          <a:xfrm>
            <a:off x="1671773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フローチャート: 結合子 111">
            <a:extLst>
              <a:ext uri="{FF2B5EF4-FFF2-40B4-BE49-F238E27FC236}">
                <a16:creationId xmlns:a16="http://schemas.microsoft.com/office/drawing/2014/main" id="{95E37CCC-BAFD-405C-BE4C-A5F5CE3047D8}"/>
              </a:ext>
            </a:extLst>
          </p:cNvPr>
          <p:cNvSpPr/>
          <p:nvPr/>
        </p:nvSpPr>
        <p:spPr>
          <a:xfrm>
            <a:off x="1847264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フローチャート: 結合子 112">
            <a:extLst>
              <a:ext uri="{FF2B5EF4-FFF2-40B4-BE49-F238E27FC236}">
                <a16:creationId xmlns:a16="http://schemas.microsoft.com/office/drawing/2014/main" id="{E95BA747-67FC-4C16-BFE8-1F85745D78C2}"/>
              </a:ext>
            </a:extLst>
          </p:cNvPr>
          <p:cNvSpPr/>
          <p:nvPr/>
        </p:nvSpPr>
        <p:spPr>
          <a:xfrm>
            <a:off x="2022756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フローチャート: 結合子 113">
            <a:extLst>
              <a:ext uri="{FF2B5EF4-FFF2-40B4-BE49-F238E27FC236}">
                <a16:creationId xmlns:a16="http://schemas.microsoft.com/office/drawing/2014/main" id="{CFC130DB-CAAA-4EC0-ADC5-CECB9C02C1D0}"/>
              </a:ext>
            </a:extLst>
          </p:cNvPr>
          <p:cNvSpPr/>
          <p:nvPr/>
        </p:nvSpPr>
        <p:spPr>
          <a:xfrm>
            <a:off x="2198247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フローチャート: 結合子 114">
            <a:extLst>
              <a:ext uri="{FF2B5EF4-FFF2-40B4-BE49-F238E27FC236}">
                <a16:creationId xmlns:a16="http://schemas.microsoft.com/office/drawing/2014/main" id="{8C52D212-C532-478D-B71F-7FDE1C4C6DAE}"/>
              </a:ext>
            </a:extLst>
          </p:cNvPr>
          <p:cNvSpPr/>
          <p:nvPr/>
        </p:nvSpPr>
        <p:spPr>
          <a:xfrm>
            <a:off x="2373738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フローチャート: 結合子 115">
            <a:extLst>
              <a:ext uri="{FF2B5EF4-FFF2-40B4-BE49-F238E27FC236}">
                <a16:creationId xmlns:a16="http://schemas.microsoft.com/office/drawing/2014/main" id="{59523850-03A4-441F-96A0-24D5BC7A61AC}"/>
              </a:ext>
            </a:extLst>
          </p:cNvPr>
          <p:cNvSpPr/>
          <p:nvPr/>
        </p:nvSpPr>
        <p:spPr>
          <a:xfrm>
            <a:off x="2549228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ローチャート: 結合子 116">
            <a:extLst>
              <a:ext uri="{FF2B5EF4-FFF2-40B4-BE49-F238E27FC236}">
                <a16:creationId xmlns:a16="http://schemas.microsoft.com/office/drawing/2014/main" id="{012A0261-9BE1-4655-8C83-9D69A0D97F0E}"/>
              </a:ext>
            </a:extLst>
          </p:cNvPr>
          <p:cNvSpPr/>
          <p:nvPr/>
        </p:nvSpPr>
        <p:spPr>
          <a:xfrm>
            <a:off x="2724719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フローチャート: 結合子 117">
            <a:extLst>
              <a:ext uri="{FF2B5EF4-FFF2-40B4-BE49-F238E27FC236}">
                <a16:creationId xmlns:a16="http://schemas.microsoft.com/office/drawing/2014/main" id="{5DBCE198-B490-43F7-BA54-BFD9565DA61B}"/>
              </a:ext>
            </a:extLst>
          </p:cNvPr>
          <p:cNvSpPr/>
          <p:nvPr/>
        </p:nvSpPr>
        <p:spPr>
          <a:xfrm>
            <a:off x="2900210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F9BB3CB3-9556-49E9-9EC5-52DE9BBDDEEB}"/>
              </a:ext>
            </a:extLst>
          </p:cNvPr>
          <p:cNvSpPr/>
          <p:nvPr/>
        </p:nvSpPr>
        <p:spPr>
          <a:xfrm>
            <a:off x="3066465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6A548FC9-3B65-4C8D-997B-594535A2C36B}"/>
              </a:ext>
            </a:extLst>
          </p:cNvPr>
          <p:cNvSpPr/>
          <p:nvPr/>
        </p:nvSpPr>
        <p:spPr>
          <a:xfrm>
            <a:off x="3241956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B282A361-AF03-4137-8F4C-98D67FD70643}"/>
              </a:ext>
            </a:extLst>
          </p:cNvPr>
          <p:cNvSpPr/>
          <p:nvPr/>
        </p:nvSpPr>
        <p:spPr>
          <a:xfrm>
            <a:off x="3417447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AA99E7AA-0449-40CB-A80B-526053E803A4}"/>
              </a:ext>
            </a:extLst>
          </p:cNvPr>
          <p:cNvSpPr/>
          <p:nvPr/>
        </p:nvSpPr>
        <p:spPr>
          <a:xfrm>
            <a:off x="3592939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1A4F175C-C7FE-490C-8F17-0D7016EBBC66}"/>
              </a:ext>
            </a:extLst>
          </p:cNvPr>
          <p:cNvSpPr/>
          <p:nvPr/>
        </p:nvSpPr>
        <p:spPr>
          <a:xfrm>
            <a:off x="3768430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52F01343-2F1F-4096-906D-AC49946FDCFE}"/>
              </a:ext>
            </a:extLst>
          </p:cNvPr>
          <p:cNvSpPr/>
          <p:nvPr/>
        </p:nvSpPr>
        <p:spPr>
          <a:xfrm>
            <a:off x="3943921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090E4409-CB9E-47D0-9B8A-0DB0A7724DCA}"/>
              </a:ext>
            </a:extLst>
          </p:cNvPr>
          <p:cNvSpPr/>
          <p:nvPr/>
        </p:nvSpPr>
        <p:spPr>
          <a:xfrm>
            <a:off x="4133264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CEA57E58-E28B-4EEE-9E55-0AF3AD5006E3}"/>
              </a:ext>
            </a:extLst>
          </p:cNvPr>
          <p:cNvSpPr/>
          <p:nvPr/>
        </p:nvSpPr>
        <p:spPr>
          <a:xfrm>
            <a:off x="4308755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42F6F269-30C2-4967-A9A4-C91928845385}"/>
              </a:ext>
            </a:extLst>
          </p:cNvPr>
          <p:cNvSpPr/>
          <p:nvPr/>
        </p:nvSpPr>
        <p:spPr>
          <a:xfrm>
            <a:off x="4484246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0348A3E1-6A0A-4645-982E-3703ADFBE98A}"/>
              </a:ext>
            </a:extLst>
          </p:cNvPr>
          <p:cNvSpPr/>
          <p:nvPr/>
        </p:nvSpPr>
        <p:spPr>
          <a:xfrm>
            <a:off x="4650501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697D56D1-551D-4041-8110-8C8AAE6EBA0C}"/>
              </a:ext>
            </a:extLst>
          </p:cNvPr>
          <p:cNvSpPr/>
          <p:nvPr/>
        </p:nvSpPr>
        <p:spPr>
          <a:xfrm>
            <a:off x="4825992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4B1BB22C-1CAB-4CE0-8846-0EA8D40998A6}"/>
              </a:ext>
            </a:extLst>
          </p:cNvPr>
          <p:cNvSpPr/>
          <p:nvPr/>
        </p:nvSpPr>
        <p:spPr>
          <a:xfrm>
            <a:off x="5001483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4D642304-F8FB-495A-8F9C-6E3D07702926}"/>
              </a:ext>
            </a:extLst>
          </p:cNvPr>
          <p:cNvSpPr/>
          <p:nvPr/>
        </p:nvSpPr>
        <p:spPr>
          <a:xfrm>
            <a:off x="5176975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A33DB545-629C-4A03-BEB2-14079EE1826C}"/>
              </a:ext>
            </a:extLst>
          </p:cNvPr>
          <p:cNvSpPr/>
          <p:nvPr/>
        </p:nvSpPr>
        <p:spPr>
          <a:xfrm>
            <a:off x="5352467" y="157942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133956F3-46AB-49A6-BFF6-4332653979AA}"/>
              </a:ext>
            </a:extLst>
          </p:cNvPr>
          <p:cNvSpPr/>
          <p:nvPr/>
        </p:nvSpPr>
        <p:spPr>
          <a:xfrm>
            <a:off x="979045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84A0A17E-F5C9-46A0-9A7B-6A622299473D}"/>
              </a:ext>
            </a:extLst>
          </p:cNvPr>
          <p:cNvSpPr/>
          <p:nvPr/>
        </p:nvSpPr>
        <p:spPr>
          <a:xfrm>
            <a:off x="1154536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6EE17228-D209-45E6-A0D8-5559F13D9B7F}"/>
              </a:ext>
            </a:extLst>
          </p:cNvPr>
          <p:cNvSpPr/>
          <p:nvPr/>
        </p:nvSpPr>
        <p:spPr>
          <a:xfrm>
            <a:off x="1330027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CF78E274-91DD-4B43-A5F3-3EDDFD6DDABC}"/>
              </a:ext>
            </a:extLst>
          </p:cNvPr>
          <p:cNvSpPr/>
          <p:nvPr/>
        </p:nvSpPr>
        <p:spPr>
          <a:xfrm>
            <a:off x="1496282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228BE9B1-F9DB-4544-9162-3720CD99E0E2}"/>
              </a:ext>
            </a:extLst>
          </p:cNvPr>
          <p:cNvSpPr/>
          <p:nvPr/>
        </p:nvSpPr>
        <p:spPr>
          <a:xfrm>
            <a:off x="1671773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フローチャート: 結合子 137">
            <a:extLst>
              <a:ext uri="{FF2B5EF4-FFF2-40B4-BE49-F238E27FC236}">
                <a16:creationId xmlns:a16="http://schemas.microsoft.com/office/drawing/2014/main" id="{4E388DC3-B166-4902-A157-524EE9B0967D}"/>
              </a:ext>
            </a:extLst>
          </p:cNvPr>
          <p:cNvSpPr/>
          <p:nvPr/>
        </p:nvSpPr>
        <p:spPr>
          <a:xfrm>
            <a:off x="1847264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フローチャート: 結合子 138">
            <a:extLst>
              <a:ext uri="{FF2B5EF4-FFF2-40B4-BE49-F238E27FC236}">
                <a16:creationId xmlns:a16="http://schemas.microsoft.com/office/drawing/2014/main" id="{0F5ECCFE-E97A-4C78-B8F7-B7E729F7B799}"/>
              </a:ext>
            </a:extLst>
          </p:cNvPr>
          <p:cNvSpPr/>
          <p:nvPr/>
        </p:nvSpPr>
        <p:spPr>
          <a:xfrm>
            <a:off x="2022756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フローチャート: 結合子 139">
            <a:extLst>
              <a:ext uri="{FF2B5EF4-FFF2-40B4-BE49-F238E27FC236}">
                <a16:creationId xmlns:a16="http://schemas.microsoft.com/office/drawing/2014/main" id="{FFB2B208-0FE1-4126-A4D9-857FDA27279D}"/>
              </a:ext>
            </a:extLst>
          </p:cNvPr>
          <p:cNvSpPr/>
          <p:nvPr/>
        </p:nvSpPr>
        <p:spPr>
          <a:xfrm>
            <a:off x="2198247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フローチャート: 結合子 140">
            <a:extLst>
              <a:ext uri="{FF2B5EF4-FFF2-40B4-BE49-F238E27FC236}">
                <a16:creationId xmlns:a16="http://schemas.microsoft.com/office/drawing/2014/main" id="{C2DB0C28-469D-4B8C-BD7C-45F909F72A41}"/>
              </a:ext>
            </a:extLst>
          </p:cNvPr>
          <p:cNvSpPr/>
          <p:nvPr/>
        </p:nvSpPr>
        <p:spPr>
          <a:xfrm>
            <a:off x="2373738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フローチャート: 結合子 141">
            <a:extLst>
              <a:ext uri="{FF2B5EF4-FFF2-40B4-BE49-F238E27FC236}">
                <a16:creationId xmlns:a16="http://schemas.microsoft.com/office/drawing/2014/main" id="{BA0BA116-3DBA-4FF3-8E68-35603C13E77F}"/>
              </a:ext>
            </a:extLst>
          </p:cNvPr>
          <p:cNvSpPr/>
          <p:nvPr/>
        </p:nvSpPr>
        <p:spPr>
          <a:xfrm>
            <a:off x="2549228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フローチャート: 結合子 142">
            <a:extLst>
              <a:ext uri="{FF2B5EF4-FFF2-40B4-BE49-F238E27FC236}">
                <a16:creationId xmlns:a16="http://schemas.microsoft.com/office/drawing/2014/main" id="{97814CB3-572C-4084-A300-5B3233AD9EC2}"/>
              </a:ext>
            </a:extLst>
          </p:cNvPr>
          <p:cNvSpPr/>
          <p:nvPr/>
        </p:nvSpPr>
        <p:spPr>
          <a:xfrm>
            <a:off x="2724719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ローチャート: 結合子 143">
            <a:extLst>
              <a:ext uri="{FF2B5EF4-FFF2-40B4-BE49-F238E27FC236}">
                <a16:creationId xmlns:a16="http://schemas.microsoft.com/office/drawing/2014/main" id="{BAA2D824-FA33-492A-817F-351285AFC971}"/>
              </a:ext>
            </a:extLst>
          </p:cNvPr>
          <p:cNvSpPr/>
          <p:nvPr/>
        </p:nvSpPr>
        <p:spPr>
          <a:xfrm>
            <a:off x="2900210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ローチャート: 結合子 144">
            <a:extLst>
              <a:ext uri="{FF2B5EF4-FFF2-40B4-BE49-F238E27FC236}">
                <a16:creationId xmlns:a16="http://schemas.microsoft.com/office/drawing/2014/main" id="{FC03FA33-9022-4BB3-9D24-ECE92C0E9BB0}"/>
              </a:ext>
            </a:extLst>
          </p:cNvPr>
          <p:cNvSpPr/>
          <p:nvPr/>
        </p:nvSpPr>
        <p:spPr>
          <a:xfrm>
            <a:off x="3066465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ローチャート: 結合子 145">
            <a:extLst>
              <a:ext uri="{FF2B5EF4-FFF2-40B4-BE49-F238E27FC236}">
                <a16:creationId xmlns:a16="http://schemas.microsoft.com/office/drawing/2014/main" id="{BE0C4946-7459-4FD5-A608-A2B2D7A26AD6}"/>
              </a:ext>
            </a:extLst>
          </p:cNvPr>
          <p:cNvSpPr/>
          <p:nvPr/>
        </p:nvSpPr>
        <p:spPr>
          <a:xfrm>
            <a:off x="3241956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フローチャート: 結合子 146">
            <a:extLst>
              <a:ext uri="{FF2B5EF4-FFF2-40B4-BE49-F238E27FC236}">
                <a16:creationId xmlns:a16="http://schemas.microsoft.com/office/drawing/2014/main" id="{BFD99C32-B290-4EB2-85CE-DAD7C69BBC71}"/>
              </a:ext>
            </a:extLst>
          </p:cNvPr>
          <p:cNvSpPr/>
          <p:nvPr/>
        </p:nvSpPr>
        <p:spPr>
          <a:xfrm>
            <a:off x="3417447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フローチャート: 結合子 147">
            <a:extLst>
              <a:ext uri="{FF2B5EF4-FFF2-40B4-BE49-F238E27FC236}">
                <a16:creationId xmlns:a16="http://schemas.microsoft.com/office/drawing/2014/main" id="{8679AFF6-D799-4F4A-8926-E7D322D5E4FC}"/>
              </a:ext>
            </a:extLst>
          </p:cNvPr>
          <p:cNvSpPr/>
          <p:nvPr/>
        </p:nvSpPr>
        <p:spPr>
          <a:xfrm>
            <a:off x="3592939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フローチャート: 結合子 148">
            <a:extLst>
              <a:ext uri="{FF2B5EF4-FFF2-40B4-BE49-F238E27FC236}">
                <a16:creationId xmlns:a16="http://schemas.microsoft.com/office/drawing/2014/main" id="{61EA34F9-CE9C-4AF8-BA33-8C3D52BBAD76}"/>
              </a:ext>
            </a:extLst>
          </p:cNvPr>
          <p:cNvSpPr/>
          <p:nvPr/>
        </p:nvSpPr>
        <p:spPr>
          <a:xfrm>
            <a:off x="3768430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フローチャート: 結合子 149">
            <a:extLst>
              <a:ext uri="{FF2B5EF4-FFF2-40B4-BE49-F238E27FC236}">
                <a16:creationId xmlns:a16="http://schemas.microsoft.com/office/drawing/2014/main" id="{2E8BD51D-2CBB-4C1A-982F-FCE7B29C59AC}"/>
              </a:ext>
            </a:extLst>
          </p:cNvPr>
          <p:cNvSpPr/>
          <p:nvPr/>
        </p:nvSpPr>
        <p:spPr>
          <a:xfrm>
            <a:off x="3943921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フローチャート: 結合子 150">
            <a:extLst>
              <a:ext uri="{FF2B5EF4-FFF2-40B4-BE49-F238E27FC236}">
                <a16:creationId xmlns:a16="http://schemas.microsoft.com/office/drawing/2014/main" id="{538A5ABF-B4C5-4890-8FB3-E005E7973A2B}"/>
              </a:ext>
            </a:extLst>
          </p:cNvPr>
          <p:cNvSpPr/>
          <p:nvPr/>
        </p:nvSpPr>
        <p:spPr>
          <a:xfrm>
            <a:off x="4133264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ローチャート: 結合子 151">
            <a:extLst>
              <a:ext uri="{FF2B5EF4-FFF2-40B4-BE49-F238E27FC236}">
                <a16:creationId xmlns:a16="http://schemas.microsoft.com/office/drawing/2014/main" id="{7C91E7AE-F6A7-4C7C-AAC0-8D2DB1C3ACD4}"/>
              </a:ext>
            </a:extLst>
          </p:cNvPr>
          <p:cNvSpPr/>
          <p:nvPr/>
        </p:nvSpPr>
        <p:spPr>
          <a:xfrm>
            <a:off x="4308755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フローチャート: 結合子 152">
            <a:extLst>
              <a:ext uri="{FF2B5EF4-FFF2-40B4-BE49-F238E27FC236}">
                <a16:creationId xmlns:a16="http://schemas.microsoft.com/office/drawing/2014/main" id="{75D84EEA-E404-4F84-BC19-64DDDB61F78A}"/>
              </a:ext>
            </a:extLst>
          </p:cNvPr>
          <p:cNvSpPr/>
          <p:nvPr/>
        </p:nvSpPr>
        <p:spPr>
          <a:xfrm>
            <a:off x="4484246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ローチャート: 結合子 153">
            <a:extLst>
              <a:ext uri="{FF2B5EF4-FFF2-40B4-BE49-F238E27FC236}">
                <a16:creationId xmlns:a16="http://schemas.microsoft.com/office/drawing/2014/main" id="{ED57B78A-B837-487D-AE2D-DB1131BB5233}"/>
              </a:ext>
            </a:extLst>
          </p:cNvPr>
          <p:cNvSpPr/>
          <p:nvPr/>
        </p:nvSpPr>
        <p:spPr>
          <a:xfrm>
            <a:off x="4650501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フローチャート: 結合子 154">
            <a:extLst>
              <a:ext uri="{FF2B5EF4-FFF2-40B4-BE49-F238E27FC236}">
                <a16:creationId xmlns:a16="http://schemas.microsoft.com/office/drawing/2014/main" id="{F586C964-8439-469C-9B05-F1E3149AB97D}"/>
              </a:ext>
            </a:extLst>
          </p:cNvPr>
          <p:cNvSpPr/>
          <p:nvPr/>
        </p:nvSpPr>
        <p:spPr>
          <a:xfrm>
            <a:off x="4825992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フローチャート: 結合子 155">
            <a:extLst>
              <a:ext uri="{FF2B5EF4-FFF2-40B4-BE49-F238E27FC236}">
                <a16:creationId xmlns:a16="http://schemas.microsoft.com/office/drawing/2014/main" id="{9AA39FBC-4438-4CE1-8F47-00309E7806F0}"/>
              </a:ext>
            </a:extLst>
          </p:cNvPr>
          <p:cNvSpPr/>
          <p:nvPr/>
        </p:nvSpPr>
        <p:spPr>
          <a:xfrm>
            <a:off x="5001483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フローチャート: 結合子 156">
            <a:extLst>
              <a:ext uri="{FF2B5EF4-FFF2-40B4-BE49-F238E27FC236}">
                <a16:creationId xmlns:a16="http://schemas.microsoft.com/office/drawing/2014/main" id="{C4EEFE05-6DEB-42CA-B5B1-17D0F45D5A67}"/>
              </a:ext>
            </a:extLst>
          </p:cNvPr>
          <p:cNvSpPr/>
          <p:nvPr/>
        </p:nvSpPr>
        <p:spPr>
          <a:xfrm>
            <a:off x="5176975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フローチャート: 結合子 157">
            <a:extLst>
              <a:ext uri="{FF2B5EF4-FFF2-40B4-BE49-F238E27FC236}">
                <a16:creationId xmlns:a16="http://schemas.microsoft.com/office/drawing/2014/main" id="{A8BA9986-D696-4285-ABDC-E638F4A5112B}"/>
              </a:ext>
            </a:extLst>
          </p:cNvPr>
          <p:cNvSpPr/>
          <p:nvPr/>
        </p:nvSpPr>
        <p:spPr>
          <a:xfrm>
            <a:off x="5352467" y="1778007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フローチャート: 結合子 158">
            <a:extLst>
              <a:ext uri="{FF2B5EF4-FFF2-40B4-BE49-F238E27FC236}">
                <a16:creationId xmlns:a16="http://schemas.microsoft.com/office/drawing/2014/main" id="{4A8C506A-EE0E-41F0-BE43-AA8DEBE2944B}"/>
              </a:ext>
            </a:extLst>
          </p:cNvPr>
          <p:cNvSpPr/>
          <p:nvPr/>
        </p:nvSpPr>
        <p:spPr>
          <a:xfrm>
            <a:off x="979045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フローチャート: 結合子 159">
            <a:extLst>
              <a:ext uri="{FF2B5EF4-FFF2-40B4-BE49-F238E27FC236}">
                <a16:creationId xmlns:a16="http://schemas.microsoft.com/office/drawing/2014/main" id="{CF021295-5667-4A6C-9D51-01FC0DA00F61}"/>
              </a:ext>
            </a:extLst>
          </p:cNvPr>
          <p:cNvSpPr/>
          <p:nvPr/>
        </p:nvSpPr>
        <p:spPr>
          <a:xfrm>
            <a:off x="1154536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ローチャート: 結合子 160">
            <a:extLst>
              <a:ext uri="{FF2B5EF4-FFF2-40B4-BE49-F238E27FC236}">
                <a16:creationId xmlns:a16="http://schemas.microsoft.com/office/drawing/2014/main" id="{8843686D-0F7D-4A91-9ABB-4A3ECF90F000}"/>
              </a:ext>
            </a:extLst>
          </p:cNvPr>
          <p:cNvSpPr/>
          <p:nvPr/>
        </p:nvSpPr>
        <p:spPr>
          <a:xfrm>
            <a:off x="1330027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フローチャート: 結合子 161">
            <a:extLst>
              <a:ext uri="{FF2B5EF4-FFF2-40B4-BE49-F238E27FC236}">
                <a16:creationId xmlns:a16="http://schemas.microsoft.com/office/drawing/2014/main" id="{A2AE30B7-66DE-4C6A-B894-699A7A67C322}"/>
              </a:ext>
            </a:extLst>
          </p:cNvPr>
          <p:cNvSpPr/>
          <p:nvPr/>
        </p:nvSpPr>
        <p:spPr>
          <a:xfrm>
            <a:off x="1496282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フローチャート: 結合子 162">
            <a:extLst>
              <a:ext uri="{FF2B5EF4-FFF2-40B4-BE49-F238E27FC236}">
                <a16:creationId xmlns:a16="http://schemas.microsoft.com/office/drawing/2014/main" id="{ED84C847-48C9-4594-A10E-C3D6EC3FD40D}"/>
              </a:ext>
            </a:extLst>
          </p:cNvPr>
          <p:cNvSpPr/>
          <p:nvPr/>
        </p:nvSpPr>
        <p:spPr>
          <a:xfrm>
            <a:off x="1671773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フローチャート: 結合子 163">
            <a:extLst>
              <a:ext uri="{FF2B5EF4-FFF2-40B4-BE49-F238E27FC236}">
                <a16:creationId xmlns:a16="http://schemas.microsoft.com/office/drawing/2014/main" id="{64D9D0F8-D98E-4565-8EA6-2AC9E724CEC7}"/>
              </a:ext>
            </a:extLst>
          </p:cNvPr>
          <p:cNvSpPr/>
          <p:nvPr/>
        </p:nvSpPr>
        <p:spPr>
          <a:xfrm>
            <a:off x="1847264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フローチャート: 結合子 164">
            <a:extLst>
              <a:ext uri="{FF2B5EF4-FFF2-40B4-BE49-F238E27FC236}">
                <a16:creationId xmlns:a16="http://schemas.microsoft.com/office/drawing/2014/main" id="{527CFA19-2FB8-4945-B484-48DCDAB167FA}"/>
              </a:ext>
            </a:extLst>
          </p:cNvPr>
          <p:cNvSpPr/>
          <p:nvPr/>
        </p:nvSpPr>
        <p:spPr>
          <a:xfrm>
            <a:off x="2022756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フローチャート: 結合子 165">
            <a:extLst>
              <a:ext uri="{FF2B5EF4-FFF2-40B4-BE49-F238E27FC236}">
                <a16:creationId xmlns:a16="http://schemas.microsoft.com/office/drawing/2014/main" id="{24955755-5F7C-42CC-8D57-6811E3B252FC}"/>
              </a:ext>
            </a:extLst>
          </p:cNvPr>
          <p:cNvSpPr/>
          <p:nvPr/>
        </p:nvSpPr>
        <p:spPr>
          <a:xfrm>
            <a:off x="2198247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フローチャート: 結合子 166">
            <a:extLst>
              <a:ext uri="{FF2B5EF4-FFF2-40B4-BE49-F238E27FC236}">
                <a16:creationId xmlns:a16="http://schemas.microsoft.com/office/drawing/2014/main" id="{780465E8-323C-46D9-9971-7B6C120CAA4C}"/>
              </a:ext>
            </a:extLst>
          </p:cNvPr>
          <p:cNvSpPr/>
          <p:nvPr/>
        </p:nvSpPr>
        <p:spPr>
          <a:xfrm>
            <a:off x="2373738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フローチャート: 結合子 167">
            <a:extLst>
              <a:ext uri="{FF2B5EF4-FFF2-40B4-BE49-F238E27FC236}">
                <a16:creationId xmlns:a16="http://schemas.microsoft.com/office/drawing/2014/main" id="{D442A0B9-78F4-4443-AC98-7917446A01EC}"/>
              </a:ext>
            </a:extLst>
          </p:cNvPr>
          <p:cNvSpPr/>
          <p:nvPr/>
        </p:nvSpPr>
        <p:spPr>
          <a:xfrm>
            <a:off x="2549228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フローチャート: 結合子 168">
            <a:extLst>
              <a:ext uri="{FF2B5EF4-FFF2-40B4-BE49-F238E27FC236}">
                <a16:creationId xmlns:a16="http://schemas.microsoft.com/office/drawing/2014/main" id="{10448A07-0E5F-42A7-8DE0-C92E1E0DD32F}"/>
              </a:ext>
            </a:extLst>
          </p:cNvPr>
          <p:cNvSpPr/>
          <p:nvPr/>
        </p:nvSpPr>
        <p:spPr>
          <a:xfrm>
            <a:off x="2724719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ローチャート: 結合子 169">
            <a:extLst>
              <a:ext uri="{FF2B5EF4-FFF2-40B4-BE49-F238E27FC236}">
                <a16:creationId xmlns:a16="http://schemas.microsoft.com/office/drawing/2014/main" id="{5CF13FF8-D446-4628-8F31-5A8EE1F7B5BF}"/>
              </a:ext>
            </a:extLst>
          </p:cNvPr>
          <p:cNvSpPr/>
          <p:nvPr/>
        </p:nvSpPr>
        <p:spPr>
          <a:xfrm>
            <a:off x="2900210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フローチャート: 結合子 170">
            <a:extLst>
              <a:ext uri="{FF2B5EF4-FFF2-40B4-BE49-F238E27FC236}">
                <a16:creationId xmlns:a16="http://schemas.microsoft.com/office/drawing/2014/main" id="{CF00CD26-D785-4EFE-ADB9-E6657BCCE7E0}"/>
              </a:ext>
            </a:extLst>
          </p:cNvPr>
          <p:cNvSpPr/>
          <p:nvPr/>
        </p:nvSpPr>
        <p:spPr>
          <a:xfrm>
            <a:off x="3066465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フローチャート: 結合子 171">
            <a:extLst>
              <a:ext uri="{FF2B5EF4-FFF2-40B4-BE49-F238E27FC236}">
                <a16:creationId xmlns:a16="http://schemas.microsoft.com/office/drawing/2014/main" id="{E307AA1C-276B-4521-8EE1-EC74CCE784B3}"/>
              </a:ext>
            </a:extLst>
          </p:cNvPr>
          <p:cNvSpPr/>
          <p:nvPr/>
        </p:nvSpPr>
        <p:spPr>
          <a:xfrm>
            <a:off x="3241956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フローチャート: 結合子 172">
            <a:extLst>
              <a:ext uri="{FF2B5EF4-FFF2-40B4-BE49-F238E27FC236}">
                <a16:creationId xmlns:a16="http://schemas.microsoft.com/office/drawing/2014/main" id="{2D234EA7-773D-4D63-9179-06A1DCD939D7}"/>
              </a:ext>
            </a:extLst>
          </p:cNvPr>
          <p:cNvSpPr/>
          <p:nvPr/>
        </p:nvSpPr>
        <p:spPr>
          <a:xfrm>
            <a:off x="3417447" y="1976584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フローチャート: 結合子 173">
            <a:extLst>
              <a:ext uri="{FF2B5EF4-FFF2-40B4-BE49-F238E27FC236}">
                <a16:creationId xmlns:a16="http://schemas.microsoft.com/office/drawing/2014/main" id="{51446FFB-8F5C-44FA-B400-BD70E45BC9A8}"/>
              </a:ext>
            </a:extLst>
          </p:cNvPr>
          <p:cNvSpPr/>
          <p:nvPr/>
        </p:nvSpPr>
        <p:spPr>
          <a:xfrm>
            <a:off x="3592939" y="1976584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フローチャート: 結合子 174">
            <a:extLst>
              <a:ext uri="{FF2B5EF4-FFF2-40B4-BE49-F238E27FC236}">
                <a16:creationId xmlns:a16="http://schemas.microsoft.com/office/drawing/2014/main" id="{C5302CAD-D906-46FE-92D0-357D4E6D6626}"/>
              </a:ext>
            </a:extLst>
          </p:cNvPr>
          <p:cNvSpPr/>
          <p:nvPr/>
        </p:nvSpPr>
        <p:spPr>
          <a:xfrm>
            <a:off x="3768430" y="1976584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フローチャート: 結合子 175">
            <a:extLst>
              <a:ext uri="{FF2B5EF4-FFF2-40B4-BE49-F238E27FC236}">
                <a16:creationId xmlns:a16="http://schemas.microsoft.com/office/drawing/2014/main" id="{2D42CC82-5680-4402-A982-740126AC2444}"/>
              </a:ext>
            </a:extLst>
          </p:cNvPr>
          <p:cNvSpPr/>
          <p:nvPr/>
        </p:nvSpPr>
        <p:spPr>
          <a:xfrm>
            <a:off x="3943921" y="1976584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フローチャート: 結合子 176">
            <a:extLst>
              <a:ext uri="{FF2B5EF4-FFF2-40B4-BE49-F238E27FC236}">
                <a16:creationId xmlns:a16="http://schemas.microsoft.com/office/drawing/2014/main" id="{D07000D1-ABF2-4B28-9123-6E77A917162A}"/>
              </a:ext>
            </a:extLst>
          </p:cNvPr>
          <p:cNvSpPr/>
          <p:nvPr/>
        </p:nvSpPr>
        <p:spPr>
          <a:xfrm>
            <a:off x="4133264" y="1976584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フローチャート: 結合子 177">
            <a:extLst>
              <a:ext uri="{FF2B5EF4-FFF2-40B4-BE49-F238E27FC236}">
                <a16:creationId xmlns:a16="http://schemas.microsoft.com/office/drawing/2014/main" id="{7F89FABD-3784-45B8-81D0-2F240866BAB5}"/>
              </a:ext>
            </a:extLst>
          </p:cNvPr>
          <p:cNvSpPr/>
          <p:nvPr/>
        </p:nvSpPr>
        <p:spPr>
          <a:xfrm>
            <a:off x="4308755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フローチャート: 結合子 178">
            <a:extLst>
              <a:ext uri="{FF2B5EF4-FFF2-40B4-BE49-F238E27FC236}">
                <a16:creationId xmlns:a16="http://schemas.microsoft.com/office/drawing/2014/main" id="{9414AEFF-8E36-4E3E-9524-0FA9FBE9E4E8}"/>
              </a:ext>
            </a:extLst>
          </p:cNvPr>
          <p:cNvSpPr/>
          <p:nvPr/>
        </p:nvSpPr>
        <p:spPr>
          <a:xfrm>
            <a:off x="4484246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フローチャート: 結合子 179">
            <a:extLst>
              <a:ext uri="{FF2B5EF4-FFF2-40B4-BE49-F238E27FC236}">
                <a16:creationId xmlns:a16="http://schemas.microsoft.com/office/drawing/2014/main" id="{E4BC8600-FF08-4FF1-88BD-23E33D0D8DDE}"/>
              </a:ext>
            </a:extLst>
          </p:cNvPr>
          <p:cNvSpPr/>
          <p:nvPr/>
        </p:nvSpPr>
        <p:spPr>
          <a:xfrm>
            <a:off x="4650501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ローチャート: 結合子 180">
            <a:extLst>
              <a:ext uri="{FF2B5EF4-FFF2-40B4-BE49-F238E27FC236}">
                <a16:creationId xmlns:a16="http://schemas.microsoft.com/office/drawing/2014/main" id="{7F5E7F10-36C9-4FC3-B1A6-8C6D552D2E38}"/>
              </a:ext>
            </a:extLst>
          </p:cNvPr>
          <p:cNvSpPr/>
          <p:nvPr/>
        </p:nvSpPr>
        <p:spPr>
          <a:xfrm>
            <a:off x="4825992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フローチャート: 結合子 181">
            <a:extLst>
              <a:ext uri="{FF2B5EF4-FFF2-40B4-BE49-F238E27FC236}">
                <a16:creationId xmlns:a16="http://schemas.microsoft.com/office/drawing/2014/main" id="{D3FABFC9-DDFF-4D09-B3E7-C1DB5F789F44}"/>
              </a:ext>
            </a:extLst>
          </p:cNvPr>
          <p:cNvSpPr/>
          <p:nvPr/>
        </p:nvSpPr>
        <p:spPr>
          <a:xfrm>
            <a:off x="5001483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フローチャート: 結合子 182">
            <a:extLst>
              <a:ext uri="{FF2B5EF4-FFF2-40B4-BE49-F238E27FC236}">
                <a16:creationId xmlns:a16="http://schemas.microsoft.com/office/drawing/2014/main" id="{ADF30786-0085-4453-904D-EE2B35406590}"/>
              </a:ext>
            </a:extLst>
          </p:cNvPr>
          <p:cNvSpPr/>
          <p:nvPr/>
        </p:nvSpPr>
        <p:spPr>
          <a:xfrm>
            <a:off x="5176975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フローチャート: 結合子 183">
            <a:extLst>
              <a:ext uri="{FF2B5EF4-FFF2-40B4-BE49-F238E27FC236}">
                <a16:creationId xmlns:a16="http://schemas.microsoft.com/office/drawing/2014/main" id="{3524BBEA-AD4F-43DA-B4EA-2472B1ED5330}"/>
              </a:ext>
            </a:extLst>
          </p:cNvPr>
          <p:cNvSpPr/>
          <p:nvPr/>
        </p:nvSpPr>
        <p:spPr>
          <a:xfrm>
            <a:off x="5352467" y="197658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フローチャート: 結合子 184">
            <a:extLst>
              <a:ext uri="{FF2B5EF4-FFF2-40B4-BE49-F238E27FC236}">
                <a16:creationId xmlns:a16="http://schemas.microsoft.com/office/drawing/2014/main" id="{F74D493B-4D87-4969-B329-76B8CC126013}"/>
              </a:ext>
            </a:extLst>
          </p:cNvPr>
          <p:cNvSpPr/>
          <p:nvPr/>
        </p:nvSpPr>
        <p:spPr>
          <a:xfrm>
            <a:off x="979045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フローチャート: 結合子 185">
            <a:extLst>
              <a:ext uri="{FF2B5EF4-FFF2-40B4-BE49-F238E27FC236}">
                <a16:creationId xmlns:a16="http://schemas.microsoft.com/office/drawing/2014/main" id="{33018267-40C6-4B89-86DD-960F35A854E1}"/>
              </a:ext>
            </a:extLst>
          </p:cNvPr>
          <p:cNvSpPr/>
          <p:nvPr/>
        </p:nvSpPr>
        <p:spPr>
          <a:xfrm>
            <a:off x="1154536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フローチャート: 結合子 186">
            <a:extLst>
              <a:ext uri="{FF2B5EF4-FFF2-40B4-BE49-F238E27FC236}">
                <a16:creationId xmlns:a16="http://schemas.microsoft.com/office/drawing/2014/main" id="{8B0C228E-D0DA-4CCD-98BB-7C3C99E3640E}"/>
              </a:ext>
            </a:extLst>
          </p:cNvPr>
          <p:cNvSpPr/>
          <p:nvPr/>
        </p:nvSpPr>
        <p:spPr>
          <a:xfrm>
            <a:off x="1330027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フローチャート: 結合子 187">
            <a:extLst>
              <a:ext uri="{FF2B5EF4-FFF2-40B4-BE49-F238E27FC236}">
                <a16:creationId xmlns:a16="http://schemas.microsoft.com/office/drawing/2014/main" id="{5E2C4EB5-D1D9-4505-B388-525A0C5C2053}"/>
              </a:ext>
            </a:extLst>
          </p:cNvPr>
          <p:cNvSpPr/>
          <p:nvPr/>
        </p:nvSpPr>
        <p:spPr>
          <a:xfrm>
            <a:off x="1496282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フローチャート: 結合子 188">
            <a:extLst>
              <a:ext uri="{FF2B5EF4-FFF2-40B4-BE49-F238E27FC236}">
                <a16:creationId xmlns:a16="http://schemas.microsoft.com/office/drawing/2014/main" id="{256BCC55-6431-46A0-BA93-5E699CEA498C}"/>
              </a:ext>
            </a:extLst>
          </p:cNvPr>
          <p:cNvSpPr/>
          <p:nvPr/>
        </p:nvSpPr>
        <p:spPr>
          <a:xfrm>
            <a:off x="1671773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フローチャート: 結合子 189">
            <a:extLst>
              <a:ext uri="{FF2B5EF4-FFF2-40B4-BE49-F238E27FC236}">
                <a16:creationId xmlns:a16="http://schemas.microsoft.com/office/drawing/2014/main" id="{0D001B6B-9C71-4A43-B430-075F9D32DA61}"/>
              </a:ext>
            </a:extLst>
          </p:cNvPr>
          <p:cNvSpPr/>
          <p:nvPr/>
        </p:nvSpPr>
        <p:spPr>
          <a:xfrm>
            <a:off x="1847264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フローチャート: 結合子 190">
            <a:extLst>
              <a:ext uri="{FF2B5EF4-FFF2-40B4-BE49-F238E27FC236}">
                <a16:creationId xmlns:a16="http://schemas.microsoft.com/office/drawing/2014/main" id="{F31EFEC2-15D6-4285-81A3-A101A657F0E2}"/>
              </a:ext>
            </a:extLst>
          </p:cNvPr>
          <p:cNvSpPr/>
          <p:nvPr/>
        </p:nvSpPr>
        <p:spPr>
          <a:xfrm>
            <a:off x="2022756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フローチャート: 結合子 191">
            <a:extLst>
              <a:ext uri="{FF2B5EF4-FFF2-40B4-BE49-F238E27FC236}">
                <a16:creationId xmlns:a16="http://schemas.microsoft.com/office/drawing/2014/main" id="{49297D85-5B6C-43D9-83DC-FC277462B326}"/>
              </a:ext>
            </a:extLst>
          </p:cNvPr>
          <p:cNvSpPr/>
          <p:nvPr/>
        </p:nvSpPr>
        <p:spPr>
          <a:xfrm>
            <a:off x="2198247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フローチャート: 結合子 192">
            <a:extLst>
              <a:ext uri="{FF2B5EF4-FFF2-40B4-BE49-F238E27FC236}">
                <a16:creationId xmlns:a16="http://schemas.microsoft.com/office/drawing/2014/main" id="{C1CC9219-9475-4C0E-ACDE-038975DFBE91}"/>
              </a:ext>
            </a:extLst>
          </p:cNvPr>
          <p:cNvSpPr/>
          <p:nvPr/>
        </p:nvSpPr>
        <p:spPr>
          <a:xfrm>
            <a:off x="2373738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フローチャート: 結合子 193">
            <a:extLst>
              <a:ext uri="{FF2B5EF4-FFF2-40B4-BE49-F238E27FC236}">
                <a16:creationId xmlns:a16="http://schemas.microsoft.com/office/drawing/2014/main" id="{A409C46B-D465-4A57-90AB-2A92A4F73A14}"/>
              </a:ext>
            </a:extLst>
          </p:cNvPr>
          <p:cNvSpPr/>
          <p:nvPr/>
        </p:nvSpPr>
        <p:spPr>
          <a:xfrm>
            <a:off x="2549228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フローチャート: 結合子 194">
            <a:extLst>
              <a:ext uri="{FF2B5EF4-FFF2-40B4-BE49-F238E27FC236}">
                <a16:creationId xmlns:a16="http://schemas.microsoft.com/office/drawing/2014/main" id="{D293B800-416E-422E-96C5-9838E63B6685}"/>
              </a:ext>
            </a:extLst>
          </p:cNvPr>
          <p:cNvSpPr/>
          <p:nvPr/>
        </p:nvSpPr>
        <p:spPr>
          <a:xfrm>
            <a:off x="2724719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フローチャート: 結合子 195">
            <a:extLst>
              <a:ext uri="{FF2B5EF4-FFF2-40B4-BE49-F238E27FC236}">
                <a16:creationId xmlns:a16="http://schemas.microsoft.com/office/drawing/2014/main" id="{2F3E46C1-015C-48A0-9E7A-3737E5923C8C}"/>
              </a:ext>
            </a:extLst>
          </p:cNvPr>
          <p:cNvSpPr/>
          <p:nvPr/>
        </p:nvSpPr>
        <p:spPr>
          <a:xfrm>
            <a:off x="2900210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フローチャート: 結合子 196">
            <a:extLst>
              <a:ext uri="{FF2B5EF4-FFF2-40B4-BE49-F238E27FC236}">
                <a16:creationId xmlns:a16="http://schemas.microsoft.com/office/drawing/2014/main" id="{7987DFFC-B409-42E1-8757-609A32371502}"/>
              </a:ext>
            </a:extLst>
          </p:cNvPr>
          <p:cNvSpPr/>
          <p:nvPr/>
        </p:nvSpPr>
        <p:spPr>
          <a:xfrm>
            <a:off x="3066465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ローチャート: 結合子 197">
            <a:extLst>
              <a:ext uri="{FF2B5EF4-FFF2-40B4-BE49-F238E27FC236}">
                <a16:creationId xmlns:a16="http://schemas.microsoft.com/office/drawing/2014/main" id="{4F05B336-246A-483B-9EFD-61A646562881}"/>
              </a:ext>
            </a:extLst>
          </p:cNvPr>
          <p:cNvSpPr/>
          <p:nvPr/>
        </p:nvSpPr>
        <p:spPr>
          <a:xfrm>
            <a:off x="3241956" y="2175161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フローチャート: 結合子 198">
            <a:extLst>
              <a:ext uri="{FF2B5EF4-FFF2-40B4-BE49-F238E27FC236}">
                <a16:creationId xmlns:a16="http://schemas.microsoft.com/office/drawing/2014/main" id="{4D113FA5-9DB2-4B5D-9B54-F8ACD5F36A24}"/>
              </a:ext>
            </a:extLst>
          </p:cNvPr>
          <p:cNvSpPr/>
          <p:nvPr/>
        </p:nvSpPr>
        <p:spPr>
          <a:xfrm>
            <a:off x="3417447" y="2175161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フローチャート: 結合子 199">
            <a:extLst>
              <a:ext uri="{FF2B5EF4-FFF2-40B4-BE49-F238E27FC236}">
                <a16:creationId xmlns:a16="http://schemas.microsoft.com/office/drawing/2014/main" id="{4E65C68C-8CC7-4DF7-B729-EF37388A9B04}"/>
              </a:ext>
            </a:extLst>
          </p:cNvPr>
          <p:cNvSpPr/>
          <p:nvPr/>
        </p:nvSpPr>
        <p:spPr>
          <a:xfrm>
            <a:off x="3592939" y="2175161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フローチャート: 結合子 200">
            <a:extLst>
              <a:ext uri="{FF2B5EF4-FFF2-40B4-BE49-F238E27FC236}">
                <a16:creationId xmlns:a16="http://schemas.microsoft.com/office/drawing/2014/main" id="{FEE4596D-49A9-4BD9-986C-4380479019D7}"/>
              </a:ext>
            </a:extLst>
          </p:cNvPr>
          <p:cNvSpPr/>
          <p:nvPr/>
        </p:nvSpPr>
        <p:spPr>
          <a:xfrm>
            <a:off x="3768430" y="2175161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フローチャート: 結合子 201">
            <a:extLst>
              <a:ext uri="{FF2B5EF4-FFF2-40B4-BE49-F238E27FC236}">
                <a16:creationId xmlns:a16="http://schemas.microsoft.com/office/drawing/2014/main" id="{FF37CBD5-F34C-45CC-B047-91409F92A282}"/>
              </a:ext>
            </a:extLst>
          </p:cNvPr>
          <p:cNvSpPr/>
          <p:nvPr/>
        </p:nvSpPr>
        <p:spPr>
          <a:xfrm>
            <a:off x="3943921" y="2175161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フローチャート: 結合子 202">
            <a:extLst>
              <a:ext uri="{FF2B5EF4-FFF2-40B4-BE49-F238E27FC236}">
                <a16:creationId xmlns:a16="http://schemas.microsoft.com/office/drawing/2014/main" id="{63C03EE7-45E8-4AB6-A3A2-9C7DD4970954}"/>
              </a:ext>
            </a:extLst>
          </p:cNvPr>
          <p:cNvSpPr/>
          <p:nvPr/>
        </p:nvSpPr>
        <p:spPr>
          <a:xfrm>
            <a:off x="4133264" y="2175161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フローチャート: 結合子 203">
            <a:extLst>
              <a:ext uri="{FF2B5EF4-FFF2-40B4-BE49-F238E27FC236}">
                <a16:creationId xmlns:a16="http://schemas.microsoft.com/office/drawing/2014/main" id="{6B721E9B-198E-46D3-B340-1D1C3E17E2BF}"/>
              </a:ext>
            </a:extLst>
          </p:cNvPr>
          <p:cNvSpPr/>
          <p:nvPr/>
        </p:nvSpPr>
        <p:spPr>
          <a:xfrm>
            <a:off x="4308755" y="2175161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フローチャート: 結合子 204">
            <a:extLst>
              <a:ext uri="{FF2B5EF4-FFF2-40B4-BE49-F238E27FC236}">
                <a16:creationId xmlns:a16="http://schemas.microsoft.com/office/drawing/2014/main" id="{A24D6503-1097-4AB7-8786-2AF8A77DDC3A}"/>
              </a:ext>
            </a:extLst>
          </p:cNvPr>
          <p:cNvSpPr/>
          <p:nvPr/>
        </p:nvSpPr>
        <p:spPr>
          <a:xfrm>
            <a:off x="4484246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フローチャート: 結合子 205">
            <a:extLst>
              <a:ext uri="{FF2B5EF4-FFF2-40B4-BE49-F238E27FC236}">
                <a16:creationId xmlns:a16="http://schemas.microsoft.com/office/drawing/2014/main" id="{B590B801-7800-42EB-AFB6-EB03AA722BCF}"/>
              </a:ext>
            </a:extLst>
          </p:cNvPr>
          <p:cNvSpPr/>
          <p:nvPr/>
        </p:nvSpPr>
        <p:spPr>
          <a:xfrm>
            <a:off x="4650501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フローチャート: 結合子 206">
            <a:extLst>
              <a:ext uri="{FF2B5EF4-FFF2-40B4-BE49-F238E27FC236}">
                <a16:creationId xmlns:a16="http://schemas.microsoft.com/office/drawing/2014/main" id="{580A4503-1231-4214-947F-AEE073C72341}"/>
              </a:ext>
            </a:extLst>
          </p:cNvPr>
          <p:cNvSpPr/>
          <p:nvPr/>
        </p:nvSpPr>
        <p:spPr>
          <a:xfrm>
            <a:off x="4825992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フローチャート: 結合子 207">
            <a:extLst>
              <a:ext uri="{FF2B5EF4-FFF2-40B4-BE49-F238E27FC236}">
                <a16:creationId xmlns:a16="http://schemas.microsoft.com/office/drawing/2014/main" id="{16DD9E6E-D335-4C0E-8238-E9D54A36E26A}"/>
              </a:ext>
            </a:extLst>
          </p:cNvPr>
          <p:cNvSpPr/>
          <p:nvPr/>
        </p:nvSpPr>
        <p:spPr>
          <a:xfrm>
            <a:off x="5001483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フローチャート: 結合子 208">
            <a:extLst>
              <a:ext uri="{FF2B5EF4-FFF2-40B4-BE49-F238E27FC236}">
                <a16:creationId xmlns:a16="http://schemas.microsoft.com/office/drawing/2014/main" id="{05FD0983-B2AA-4860-A736-DE2D89CCEF00}"/>
              </a:ext>
            </a:extLst>
          </p:cNvPr>
          <p:cNvSpPr/>
          <p:nvPr/>
        </p:nvSpPr>
        <p:spPr>
          <a:xfrm>
            <a:off x="5176975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フローチャート: 結合子 209">
            <a:extLst>
              <a:ext uri="{FF2B5EF4-FFF2-40B4-BE49-F238E27FC236}">
                <a16:creationId xmlns:a16="http://schemas.microsoft.com/office/drawing/2014/main" id="{150326DF-35BD-47A4-8AD4-33176E291493}"/>
              </a:ext>
            </a:extLst>
          </p:cNvPr>
          <p:cNvSpPr/>
          <p:nvPr/>
        </p:nvSpPr>
        <p:spPr>
          <a:xfrm>
            <a:off x="5352467" y="217516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フローチャート: 結合子 210">
            <a:extLst>
              <a:ext uri="{FF2B5EF4-FFF2-40B4-BE49-F238E27FC236}">
                <a16:creationId xmlns:a16="http://schemas.microsoft.com/office/drawing/2014/main" id="{0A3DBA9D-406C-4291-8B80-910D8672B2A9}"/>
              </a:ext>
            </a:extLst>
          </p:cNvPr>
          <p:cNvSpPr/>
          <p:nvPr/>
        </p:nvSpPr>
        <p:spPr>
          <a:xfrm>
            <a:off x="979045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フローチャート: 結合子 211">
            <a:extLst>
              <a:ext uri="{FF2B5EF4-FFF2-40B4-BE49-F238E27FC236}">
                <a16:creationId xmlns:a16="http://schemas.microsoft.com/office/drawing/2014/main" id="{77858D61-8067-40C1-AFB3-6A11930B77E8}"/>
              </a:ext>
            </a:extLst>
          </p:cNvPr>
          <p:cNvSpPr/>
          <p:nvPr/>
        </p:nvSpPr>
        <p:spPr>
          <a:xfrm>
            <a:off x="1154536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ローチャート: 結合子 212">
            <a:extLst>
              <a:ext uri="{FF2B5EF4-FFF2-40B4-BE49-F238E27FC236}">
                <a16:creationId xmlns:a16="http://schemas.microsoft.com/office/drawing/2014/main" id="{7E470038-1F7B-42D3-80E5-6E74903E52D4}"/>
              </a:ext>
            </a:extLst>
          </p:cNvPr>
          <p:cNvSpPr/>
          <p:nvPr/>
        </p:nvSpPr>
        <p:spPr>
          <a:xfrm>
            <a:off x="1330027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フローチャート: 結合子 213">
            <a:extLst>
              <a:ext uri="{FF2B5EF4-FFF2-40B4-BE49-F238E27FC236}">
                <a16:creationId xmlns:a16="http://schemas.microsoft.com/office/drawing/2014/main" id="{E2D5CCFB-C85D-4EE4-8917-E5CDA0EC9F10}"/>
              </a:ext>
            </a:extLst>
          </p:cNvPr>
          <p:cNvSpPr/>
          <p:nvPr/>
        </p:nvSpPr>
        <p:spPr>
          <a:xfrm>
            <a:off x="1496282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フローチャート: 結合子 214">
            <a:extLst>
              <a:ext uri="{FF2B5EF4-FFF2-40B4-BE49-F238E27FC236}">
                <a16:creationId xmlns:a16="http://schemas.microsoft.com/office/drawing/2014/main" id="{3B0B1278-8732-434E-9917-5126F495C0BA}"/>
              </a:ext>
            </a:extLst>
          </p:cNvPr>
          <p:cNvSpPr/>
          <p:nvPr/>
        </p:nvSpPr>
        <p:spPr>
          <a:xfrm>
            <a:off x="1671773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フローチャート: 結合子 215">
            <a:extLst>
              <a:ext uri="{FF2B5EF4-FFF2-40B4-BE49-F238E27FC236}">
                <a16:creationId xmlns:a16="http://schemas.microsoft.com/office/drawing/2014/main" id="{BD67B9F5-0651-48D3-BC1A-FDEB67875A32}"/>
              </a:ext>
            </a:extLst>
          </p:cNvPr>
          <p:cNvSpPr/>
          <p:nvPr/>
        </p:nvSpPr>
        <p:spPr>
          <a:xfrm>
            <a:off x="1847264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フローチャート: 結合子 216">
            <a:extLst>
              <a:ext uri="{FF2B5EF4-FFF2-40B4-BE49-F238E27FC236}">
                <a16:creationId xmlns:a16="http://schemas.microsoft.com/office/drawing/2014/main" id="{A4E77B4B-E3E4-4FA5-BC6C-6107411516FF}"/>
              </a:ext>
            </a:extLst>
          </p:cNvPr>
          <p:cNvSpPr/>
          <p:nvPr/>
        </p:nvSpPr>
        <p:spPr>
          <a:xfrm>
            <a:off x="2022756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フローチャート: 結合子 217">
            <a:extLst>
              <a:ext uri="{FF2B5EF4-FFF2-40B4-BE49-F238E27FC236}">
                <a16:creationId xmlns:a16="http://schemas.microsoft.com/office/drawing/2014/main" id="{E744F93E-A994-4F6A-A6C6-96D3DCE7DB24}"/>
              </a:ext>
            </a:extLst>
          </p:cNvPr>
          <p:cNvSpPr/>
          <p:nvPr/>
        </p:nvSpPr>
        <p:spPr>
          <a:xfrm>
            <a:off x="2198247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フローチャート: 結合子 218">
            <a:extLst>
              <a:ext uri="{FF2B5EF4-FFF2-40B4-BE49-F238E27FC236}">
                <a16:creationId xmlns:a16="http://schemas.microsoft.com/office/drawing/2014/main" id="{2AB020F6-0D46-434A-859C-3FCEB8A0DCA0}"/>
              </a:ext>
            </a:extLst>
          </p:cNvPr>
          <p:cNvSpPr/>
          <p:nvPr/>
        </p:nvSpPr>
        <p:spPr>
          <a:xfrm>
            <a:off x="2373738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フローチャート: 結合子 219">
            <a:extLst>
              <a:ext uri="{FF2B5EF4-FFF2-40B4-BE49-F238E27FC236}">
                <a16:creationId xmlns:a16="http://schemas.microsoft.com/office/drawing/2014/main" id="{D2FD73CD-F9C3-49DB-B46C-155C1EEC2EE9}"/>
              </a:ext>
            </a:extLst>
          </p:cNvPr>
          <p:cNvSpPr/>
          <p:nvPr/>
        </p:nvSpPr>
        <p:spPr>
          <a:xfrm>
            <a:off x="2549228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フローチャート: 結合子 220">
            <a:extLst>
              <a:ext uri="{FF2B5EF4-FFF2-40B4-BE49-F238E27FC236}">
                <a16:creationId xmlns:a16="http://schemas.microsoft.com/office/drawing/2014/main" id="{5A42F5FD-712C-4C22-B959-6965C5024D18}"/>
              </a:ext>
            </a:extLst>
          </p:cNvPr>
          <p:cNvSpPr/>
          <p:nvPr/>
        </p:nvSpPr>
        <p:spPr>
          <a:xfrm>
            <a:off x="2724719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フローチャート: 結合子 221">
            <a:extLst>
              <a:ext uri="{FF2B5EF4-FFF2-40B4-BE49-F238E27FC236}">
                <a16:creationId xmlns:a16="http://schemas.microsoft.com/office/drawing/2014/main" id="{8D3FD845-0AFA-4DCA-A2E7-F76138375748}"/>
              </a:ext>
            </a:extLst>
          </p:cNvPr>
          <p:cNvSpPr/>
          <p:nvPr/>
        </p:nvSpPr>
        <p:spPr>
          <a:xfrm>
            <a:off x="2900210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フローチャート: 結合子 222">
            <a:extLst>
              <a:ext uri="{FF2B5EF4-FFF2-40B4-BE49-F238E27FC236}">
                <a16:creationId xmlns:a16="http://schemas.microsoft.com/office/drawing/2014/main" id="{DCAFBAF3-96E6-48A3-A745-CFE0F48E5C27}"/>
              </a:ext>
            </a:extLst>
          </p:cNvPr>
          <p:cNvSpPr/>
          <p:nvPr/>
        </p:nvSpPr>
        <p:spPr>
          <a:xfrm>
            <a:off x="3066465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フローチャート: 結合子 223">
            <a:extLst>
              <a:ext uri="{FF2B5EF4-FFF2-40B4-BE49-F238E27FC236}">
                <a16:creationId xmlns:a16="http://schemas.microsoft.com/office/drawing/2014/main" id="{727EFEA0-C4B3-498D-8026-F2F462C689A3}"/>
              </a:ext>
            </a:extLst>
          </p:cNvPr>
          <p:cNvSpPr/>
          <p:nvPr/>
        </p:nvSpPr>
        <p:spPr>
          <a:xfrm>
            <a:off x="3241956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フローチャート: 結合子 224">
            <a:extLst>
              <a:ext uri="{FF2B5EF4-FFF2-40B4-BE49-F238E27FC236}">
                <a16:creationId xmlns:a16="http://schemas.microsoft.com/office/drawing/2014/main" id="{9F8E6885-0F15-4051-95A7-E1E93BA9D625}"/>
              </a:ext>
            </a:extLst>
          </p:cNvPr>
          <p:cNvSpPr/>
          <p:nvPr/>
        </p:nvSpPr>
        <p:spPr>
          <a:xfrm>
            <a:off x="3417447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フローチャート: 結合子 225">
            <a:extLst>
              <a:ext uri="{FF2B5EF4-FFF2-40B4-BE49-F238E27FC236}">
                <a16:creationId xmlns:a16="http://schemas.microsoft.com/office/drawing/2014/main" id="{FB33D4FB-DC58-4B73-A8A7-2CE2AE871CD2}"/>
              </a:ext>
            </a:extLst>
          </p:cNvPr>
          <p:cNvSpPr/>
          <p:nvPr/>
        </p:nvSpPr>
        <p:spPr>
          <a:xfrm>
            <a:off x="3592939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フローチャート: 結合子 226">
            <a:extLst>
              <a:ext uri="{FF2B5EF4-FFF2-40B4-BE49-F238E27FC236}">
                <a16:creationId xmlns:a16="http://schemas.microsoft.com/office/drawing/2014/main" id="{01EDB221-6881-417F-B0DB-5DE5B3E44066}"/>
              </a:ext>
            </a:extLst>
          </p:cNvPr>
          <p:cNvSpPr/>
          <p:nvPr/>
        </p:nvSpPr>
        <p:spPr>
          <a:xfrm>
            <a:off x="3768430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フローチャート: 結合子 227">
            <a:extLst>
              <a:ext uri="{FF2B5EF4-FFF2-40B4-BE49-F238E27FC236}">
                <a16:creationId xmlns:a16="http://schemas.microsoft.com/office/drawing/2014/main" id="{17BC7053-A972-4FE5-B5DE-DAD763513BA3}"/>
              </a:ext>
            </a:extLst>
          </p:cNvPr>
          <p:cNvSpPr/>
          <p:nvPr/>
        </p:nvSpPr>
        <p:spPr>
          <a:xfrm>
            <a:off x="3943921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フローチャート: 結合子 228">
            <a:extLst>
              <a:ext uri="{FF2B5EF4-FFF2-40B4-BE49-F238E27FC236}">
                <a16:creationId xmlns:a16="http://schemas.microsoft.com/office/drawing/2014/main" id="{3DE97F9E-242F-4F0D-BE9D-7A348F2BD02F}"/>
              </a:ext>
            </a:extLst>
          </p:cNvPr>
          <p:cNvSpPr/>
          <p:nvPr/>
        </p:nvSpPr>
        <p:spPr>
          <a:xfrm>
            <a:off x="4133264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フローチャート: 結合子 229">
            <a:extLst>
              <a:ext uri="{FF2B5EF4-FFF2-40B4-BE49-F238E27FC236}">
                <a16:creationId xmlns:a16="http://schemas.microsoft.com/office/drawing/2014/main" id="{56FC87AD-535F-4C32-A181-6ABAAC0F782D}"/>
              </a:ext>
            </a:extLst>
          </p:cNvPr>
          <p:cNvSpPr/>
          <p:nvPr/>
        </p:nvSpPr>
        <p:spPr>
          <a:xfrm>
            <a:off x="4308755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フローチャート: 結合子 230">
            <a:extLst>
              <a:ext uri="{FF2B5EF4-FFF2-40B4-BE49-F238E27FC236}">
                <a16:creationId xmlns:a16="http://schemas.microsoft.com/office/drawing/2014/main" id="{5BB2719A-A348-41B4-BB53-DAF0EA86B363}"/>
              </a:ext>
            </a:extLst>
          </p:cNvPr>
          <p:cNvSpPr/>
          <p:nvPr/>
        </p:nvSpPr>
        <p:spPr>
          <a:xfrm>
            <a:off x="4484246" y="237375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フローチャート: 結合子 231">
            <a:extLst>
              <a:ext uri="{FF2B5EF4-FFF2-40B4-BE49-F238E27FC236}">
                <a16:creationId xmlns:a16="http://schemas.microsoft.com/office/drawing/2014/main" id="{8B43EC1E-2AF2-422E-9015-2E74B9BFEE0E}"/>
              </a:ext>
            </a:extLst>
          </p:cNvPr>
          <p:cNvSpPr/>
          <p:nvPr/>
        </p:nvSpPr>
        <p:spPr>
          <a:xfrm>
            <a:off x="4650501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フローチャート: 結合子 232">
            <a:extLst>
              <a:ext uri="{FF2B5EF4-FFF2-40B4-BE49-F238E27FC236}">
                <a16:creationId xmlns:a16="http://schemas.microsoft.com/office/drawing/2014/main" id="{195151E0-AA07-4E04-B045-530454CB3BCF}"/>
              </a:ext>
            </a:extLst>
          </p:cNvPr>
          <p:cNvSpPr/>
          <p:nvPr/>
        </p:nvSpPr>
        <p:spPr>
          <a:xfrm>
            <a:off x="4825992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フローチャート: 結合子 233">
            <a:extLst>
              <a:ext uri="{FF2B5EF4-FFF2-40B4-BE49-F238E27FC236}">
                <a16:creationId xmlns:a16="http://schemas.microsoft.com/office/drawing/2014/main" id="{2E49EF53-23B0-4359-AC85-24B540F9DD97}"/>
              </a:ext>
            </a:extLst>
          </p:cNvPr>
          <p:cNvSpPr/>
          <p:nvPr/>
        </p:nvSpPr>
        <p:spPr>
          <a:xfrm>
            <a:off x="5001483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フローチャート: 結合子 234">
            <a:extLst>
              <a:ext uri="{FF2B5EF4-FFF2-40B4-BE49-F238E27FC236}">
                <a16:creationId xmlns:a16="http://schemas.microsoft.com/office/drawing/2014/main" id="{60E2D17E-C8EC-42E5-8141-901814092205}"/>
              </a:ext>
            </a:extLst>
          </p:cNvPr>
          <p:cNvSpPr/>
          <p:nvPr/>
        </p:nvSpPr>
        <p:spPr>
          <a:xfrm>
            <a:off x="5176975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フローチャート: 結合子 235">
            <a:extLst>
              <a:ext uri="{FF2B5EF4-FFF2-40B4-BE49-F238E27FC236}">
                <a16:creationId xmlns:a16="http://schemas.microsoft.com/office/drawing/2014/main" id="{8262656E-F187-404A-8119-3F25E58AEEA0}"/>
              </a:ext>
            </a:extLst>
          </p:cNvPr>
          <p:cNvSpPr/>
          <p:nvPr/>
        </p:nvSpPr>
        <p:spPr>
          <a:xfrm>
            <a:off x="5352467" y="237375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フローチャート: 結合子 236">
            <a:extLst>
              <a:ext uri="{FF2B5EF4-FFF2-40B4-BE49-F238E27FC236}">
                <a16:creationId xmlns:a16="http://schemas.microsoft.com/office/drawing/2014/main" id="{5D065467-8444-4061-8093-B240DE3425D7}"/>
              </a:ext>
            </a:extLst>
          </p:cNvPr>
          <p:cNvSpPr/>
          <p:nvPr/>
        </p:nvSpPr>
        <p:spPr>
          <a:xfrm>
            <a:off x="983665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フローチャート: 結合子 237">
            <a:extLst>
              <a:ext uri="{FF2B5EF4-FFF2-40B4-BE49-F238E27FC236}">
                <a16:creationId xmlns:a16="http://schemas.microsoft.com/office/drawing/2014/main" id="{FF434A32-845D-4001-BE82-2A766B054609}"/>
              </a:ext>
            </a:extLst>
          </p:cNvPr>
          <p:cNvSpPr/>
          <p:nvPr/>
        </p:nvSpPr>
        <p:spPr>
          <a:xfrm>
            <a:off x="1159156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フローチャート: 結合子 238">
            <a:extLst>
              <a:ext uri="{FF2B5EF4-FFF2-40B4-BE49-F238E27FC236}">
                <a16:creationId xmlns:a16="http://schemas.microsoft.com/office/drawing/2014/main" id="{36F46821-7EA8-4970-9D58-24DAE7B0B0B4}"/>
              </a:ext>
            </a:extLst>
          </p:cNvPr>
          <p:cNvSpPr/>
          <p:nvPr/>
        </p:nvSpPr>
        <p:spPr>
          <a:xfrm>
            <a:off x="1334647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フローチャート: 結合子 239">
            <a:extLst>
              <a:ext uri="{FF2B5EF4-FFF2-40B4-BE49-F238E27FC236}">
                <a16:creationId xmlns:a16="http://schemas.microsoft.com/office/drawing/2014/main" id="{7FD77BFD-8505-46F3-8099-E7515ED9AF8D}"/>
              </a:ext>
            </a:extLst>
          </p:cNvPr>
          <p:cNvSpPr/>
          <p:nvPr/>
        </p:nvSpPr>
        <p:spPr>
          <a:xfrm>
            <a:off x="1500902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フローチャート: 結合子 240">
            <a:extLst>
              <a:ext uri="{FF2B5EF4-FFF2-40B4-BE49-F238E27FC236}">
                <a16:creationId xmlns:a16="http://schemas.microsoft.com/office/drawing/2014/main" id="{8EE14672-84EB-4115-81D9-32303819EBAB}"/>
              </a:ext>
            </a:extLst>
          </p:cNvPr>
          <p:cNvSpPr/>
          <p:nvPr/>
        </p:nvSpPr>
        <p:spPr>
          <a:xfrm>
            <a:off x="1676393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フローチャート: 結合子 241">
            <a:extLst>
              <a:ext uri="{FF2B5EF4-FFF2-40B4-BE49-F238E27FC236}">
                <a16:creationId xmlns:a16="http://schemas.microsoft.com/office/drawing/2014/main" id="{CE5D9083-4107-44F5-8610-1C6B50B89D6E}"/>
              </a:ext>
            </a:extLst>
          </p:cNvPr>
          <p:cNvSpPr/>
          <p:nvPr/>
        </p:nvSpPr>
        <p:spPr>
          <a:xfrm>
            <a:off x="1851884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フローチャート: 結合子 242">
            <a:extLst>
              <a:ext uri="{FF2B5EF4-FFF2-40B4-BE49-F238E27FC236}">
                <a16:creationId xmlns:a16="http://schemas.microsoft.com/office/drawing/2014/main" id="{822AA20A-3BED-44DE-A242-9B4452E8F115}"/>
              </a:ext>
            </a:extLst>
          </p:cNvPr>
          <p:cNvSpPr/>
          <p:nvPr/>
        </p:nvSpPr>
        <p:spPr>
          <a:xfrm>
            <a:off x="2027376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フローチャート: 結合子 243">
            <a:extLst>
              <a:ext uri="{FF2B5EF4-FFF2-40B4-BE49-F238E27FC236}">
                <a16:creationId xmlns:a16="http://schemas.microsoft.com/office/drawing/2014/main" id="{A15F1FE9-7A2B-4355-B30D-EFC795FF4526}"/>
              </a:ext>
            </a:extLst>
          </p:cNvPr>
          <p:cNvSpPr/>
          <p:nvPr/>
        </p:nvSpPr>
        <p:spPr>
          <a:xfrm>
            <a:off x="2202867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フローチャート: 結合子 244">
            <a:extLst>
              <a:ext uri="{FF2B5EF4-FFF2-40B4-BE49-F238E27FC236}">
                <a16:creationId xmlns:a16="http://schemas.microsoft.com/office/drawing/2014/main" id="{5AC7E201-8D8E-4992-BDF3-9787F7484A53}"/>
              </a:ext>
            </a:extLst>
          </p:cNvPr>
          <p:cNvSpPr/>
          <p:nvPr/>
        </p:nvSpPr>
        <p:spPr>
          <a:xfrm>
            <a:off x="2378358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フローチャート: 結合子 245">
            <a:extLst>
              <a:ext uri="{FF2B5EF4-FFF2-40B4-BE49-F238E27FC236}">
                <a16:creationId xmlns:a16="http://schemas.microsoft.com/office/drawing/2014/main" id="{579A82E3-F92D-4F29-9435-C8EF66914E80}"/>
              </a:ext>
            </a:extLst>
          </p:cNvPr>
          <p:cNvSpPr/>
          <p:nvPr/>
        </p:nvSpPr>
        <p:spPr>
          <a:xfrm>
            <a:off x="2553848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フローチャート: 結合子 246">
            <a:extLst>
              <a:ext uri="{FF2B5EF4-FFF2-40B4-BE49-F238E27FC236}">
                <a16:creationId xmlns:a16="http://schemas.microsoft.com/office/drawing/2014/main" id="{24EC2E56-1B84-47A3-BE9F-97C291658C97}"/>
              </a:ext>
            </a:extLst>
          </p:cNvPr>
          <p:cNvSpPr/>
          <p:nvPr/>
        </p:nvSpPr>
        <p:spPr>
          <a:xfrm>
            <a:off x="2729339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フローチャート: 結合子 247">
            <a:extLst>
              <a:ext uri="{FF2B5EF4-FFF2-40B4-BE49-F238E27FC236}">
                <a16:creationId xmlns:a16="http://schemas.microsoft.com/office/drawing/2014/main" id="{00BC03A6-A985-4AB8-AA58-8713EDBA7898}"/>
              </a:ext>
            </a:extLst>
          </p:cNvPr>
          <p:cNvSpPr/>
          <p:nvPr/>
        </p:nvSpPr>
        <p:spPr>
          <a:xfrm>
            <a:off x="2904830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フローチャート: 結合子 248">
            <a:extLst>
              <a:ext uri="{FF2B5EF4-FFF2-40B4-BE49-F238E27FC236}">
                <a16:creationId xmlns:a16="http://schemas.microsoft.com/office/drawing/2014/main" id="{AD280486-A285-4386-83EB-4250B458F36B}"/>
              </a:ext>
            </a:extLst>
          </p:cNvPr>
          <p:cNvSpPr/>
          <p:nvPr/>
        </p:nvSpPr>
        <p:spPr>
          <a:xfrm>
            <a:off x="3071085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フローチャート: 結合子 249">
            <a:extLst>
              <a:ext uri="{FF2B5EF4-FFF2-40B4-BE49-F238E27FC236}">
                <a16:creationId xmlns:a16="http://schemas.microsoft.com/office/drawing/2014/main" id="{C14CC202-07E1-4021-94AA-B9BDE8763541}"/>
              </a:ext>
            </a:extLst>
          </p:cNvPr>
          <p:cNvSpPr/>
          <p:nvPr/>
        </p:nvSpPr>
        <p:spPr>
          <a:xfrm>
            <a:off x="3246576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フローチャート: 結合子 250">
            <a:extLst>
              <a:ext uri="{FF2B5EF4-FFF2-40B4-BE49-F238E27FC236}">
                <a16:creationId xmlns:a16="http://schemas.microsoft.com/office/drawing/2014/main" id="{F65C7DFC-5851-427D-A67D-132BDF78E870}"/>
              </a:ext>
            </a:extLst>
          </p:cNvPr>
          <p:cNvSpPr/>
          <p:nvPr/>
        </p:nvSpPr>
        <p:spPr>
          <a:xfrm>
            <a:off x="3422067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フローチャート: 結合子 251">
            <a:extLst>
              <a:ext uri="{FF2B5EF4-FFF2-40B4-BE49-F238E27FC236}">
                <a16:creationId xmlns:a16="http://schemas.microsoft.com/office/drawing/2014/main" id="{6093A986-D70E-4AC5-B358-B5048F051A5D}"/>
              </a:ext>
            </a:extLst>
          </p:cNvPr>
          <p:cNvSpPr/>
          <p:nvPr/>
        </p:nvSpPr>
        <p:spPr>
          <a:xfrm>
            <a:off x="3597559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フローチャート: 結合子 252">
            <a:extLst>
              <a:ext uri="{FF2B5EF4-FFF2-40B4-BE49-F238E27FC236}">
                <a16:creationId xmlns:a16="http://schemas.microsoft.com/office/drawing/2014/main" id="{E40EADEC-7ECC-4B3C-A965-2B1C768C50F3}"/>
              </a:ext>
            </a:extLst>
          </p:cNvPr>
          <p:cNvSpPr/>
          <p:nvPr/>
        </p:nvSpPr>
        <p:spPr>
          <a:xfrm>
            <a:off x="3773050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フローチャート: 結合子 253">
            <a:extLst>
              <a:ext uri="{FF2B5EF4-FFF2-40B4-BE49-F238E27FC236}">
                <a16:creationId xmlns:a16="http://schemas.microsoft.com/office/drawing/2014/main" id="{1E80B74A-C4E3-49E2-8B2C-BEEE9EF99BFC}"/>
              </a:ext>
            </a:extLst>
          </p:cNvPr>
          <p:cNvSpPr/>
          <p:nvPr/>
        </p:nvSpPr>
        <p:spPr>
          <a:xfrm>
            <a:off x="3948541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フローチャート: 結合子 254">
            <a:extLst>
              <a:ext uri="{FF2B5EF4-FFF2-40B4-BE49-F238E27FC236}">
                <a16:creationId xmlns:a16="http://schemas.microsoft.com/office/drawing/2014/main" id="{27421B9B-CD7C-48C6-8737-D1A4641BF23E}"/>
              </a:ext>
            </a:extLst>
          </p:cNvPr>
          <p:cNvSpPr/>
          <p:nvPr/>
        </p:nvSpPr>
        <p:spPr>
          <a:xfrm>
            <a:off x="4137884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フローチャート: 結合子 255">
            <a:extLst>
              <a:ext uri="{FF2B5EF4-FFF2-40B4-BE49-F238E27FC236}">
                <a16:creationId xmlns:a16="http://schemas.microsoft.com/office/drawing/2014/main" id="{C969A0D5-8896-4CA0-B1CF-0D0BED748235}"/>
              </a:ext>
            </a:extLst>
          </p:cNvPr>
          <p:cNvSpPr/>
          <p:nvPr/>
        </p:nvSpPr>
        <p:spPr>
          <a:xfrm>
            <a:off x="4313375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フローチャート: 結合子 256">
            <a:extLst>
              <a:ext uri="{FF2B5EF4-FFF2-40B4-BE49-F238E27FC236}">
                <a16:creationId xmlns:a16="http://schemas.microsoft.com/office/drawing/2014/main" id="{8C36A04F-1795-4C20-9C08-9DEF4C39F2D2}"/>
              </a:ext>
            </a:extLst>
          </p:cNvPr>
          <p:cNvSpPr/>
          <p:nvPr/>
        </p:nvSpPr>
        <p:spPr>
          <a:xfrm>
            <a:off x="4488866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フローチャート: 結合子 257">
            <a:extLst>
              <a:ext uri="{FF2B5EF4-FFF2-40B4-BE49-F238E27FC236}">
                <a16:creationId xmlns:a16="http://schemas.microsoft.com/office/drawing/2014/main" id="{D6FF73FD-A33F-4831-B9EC-70208E6434E0}"/>
              </a:ext>
            </a:extLst>
          </p:cNvPr>
          <p:cNvSpPr/>
          <p:nvPr/>
        </p:nvSpPr>
        <p:spPr>
          <a:xfrm>
            <a:off x="4655121" y="256771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フローチャート: 結合子 258">
            <a:extLst>
              <a:ext uri="{FF2B5EF4-FFF2-40B4-BE49-F238E27FC236}">
                <a16:creationId xmlns:a16="http://schemas.microsoft.com/office/drawing/2014/main" id="{E14F910A-A83F-49FC-B39B-666E83E18BEF}"/>
              </a:ext>
            </a:extLst>
          </p:cNvPr>
          <p:cNvSpPr/>
          <p:nvPr/>
        </p:nvSpPr>
        <p:spPr>
          <a:xfrm>
            <a:off x="4830612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フローチャート: 結合子 259">
            <a:extLst>
              <a:ext uri="{FF2B5EF4-FFF2-40B4-BE49-F238E27FC236}">
                <a16:creationId xmlns:a16="http://schemas.microsoft.com/office/drawing/2014/main" id="{99C996D4-0E5D-480E-B88A-962F150A76F3}"/>
              </a:ext>
            </a:extLst>
          </p:cNvPr>
          <p:cNvSpPr/>
          <p:nvPr/>
        </p:nvSpPr>
        <p:spPr>
          <a:xfrm>
            <a:off x="5006103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フローチャート: 結合子 260">
            <a:extLst>
              <a:ext uri="{FF2B5EF4-FFF2-40B4-BE49-F238E27FC236}">
                <a16:creationId xmlns:a16="http://schemas.microsoft.com/office/drawing/2014/main" id="{4C191660-C5DA-4A88-BC57-FA985C9BB0BD}"/>
              </a:ext>
            </a:extLst>
          </p:cNvPr>
          <p:cNvSpPr/>
          <p:nvPr/>
        </p:nvSpPr>
        <p:spPr>
          <a:xfrm>
            <a:off x="5181595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ローチャート: 結合子 261">
            <a:extLst>
              <a:ext uri="{FF2B5EF4-FFF2-40B4-BE49-F238E27FC236}">
                <a16:creationId xmlns:a16="http://schemas.microsoft.com/office/drawing/2014/main" id="{8ACA4315-8BCE-4F77-A27A-E23CA4F24F6A}"/>
              </a:ext>
            </a:extLst>
          </p:cNvPr>
          <p:cNvSpPr/>
          <p:nvPr/>
        </p:nvSpPr>
        <p:spPr>
          <a:xfrm>
            <a:off x="5357087" y="256771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フローチャート: 結合子 262">
            <a:extLst>
              <a:ext uri="{FF2B5EF4-FFF2-40B4-BE49-F238E27FC236}">
                <a16:creationId xmlns:a16="http://schemas.microsoft.com/office/drawing/2014/main" id="{DA0D1756-F12E-4C26-AF92-2B07198989E3}"/>
              </a:ext>
            </a:extLst>
          </p:cNvPr>
          <p:cNvSpPr/>
          <p:nvPr/>
        </p:nvSpPr>
        <p:spPr>
          <a:xfrm>
            <a:off x="979045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フローチャート: 結合子 263">
            <a:extLst>
              <a:ext uri="{FF2B5EF4-FFF2-40B4-BE49-F238E27FC236}">
                <a16:creationId xmlns:a16="http://schemas.microsoft.com/office/drawing/2014/main" id="{F78B3A2A-77F5-4285-AC46-041A4F5AC5B2}"/>
              </a:ext>
            </a:extLst>
          </p:cNvPr>
          <p:cNvSpPr/>
          <p:nvPr/>
        </p:nvSpPr>
        <p:spPr>
          <a:xfrm>
            <a:off x="1154536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フローチャート: 結合子 264">
            <a:extLst>
              <a:ext uri="{FF2B5EF4-FFF2-40B4-BE49-F238E27FC236}">
                <a16:creationId xmlns:a16="http://schemas.microsoft.com/office/drawing/2014/main" id="{BB99BA6A-C151-4A0B-8CEA-735B13EFB5E7}"/>
              </a:ext>
            </a:extLst>
          </p:cNvPr>
          <p:cNvSpPr/>
          <p:nvPr/>
        </p:nvSpPr>
        <p:spPr>
          <a:xfrm>
            <a:off x="1330027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フローチャート: 結合子 265">
            <a:extLst>
              <a:ext uri="{FF2B5EF4-FFF2-40B4-BE49-F238E27FC236}">
                <a16:creationId xmlns:a16="http://schemas.microsoft.com/office/drawing/2014/main" id="{339E1547-879F-456F-914E-7D5A5B990A1E}"/>
              </a:ext>
            </a:extLst>
          </p:cNvPr>
          <p:cNvSpPr/>
          <p:nvPr/>
        </p:nvSpPr>
        <p:spPr>
          <a:xfrm>
            <a:off x="1496282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フローチャート: 結合子 266">
            <a:extLst>
              <a:ext uri="{FF2B5EF4-FFF2-40B4-BE49-F238E27FC236}">
                <a16:creationId xmlns:a16="http://schemas.microsoft.com/office/drawing/2014/main" id="{6DC261A1-5F6E-4AD1-B129-BC762CC5AB93}"/>
              </a:ext>
            </a:extLst>
          </p:cNvPr>
          <p:cNvSpPr/>
          <p:nvPr/>
        </p:nvSpPr>
        <p:spPr>
          <a:xfrm>
            <a:off x="1671773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フローチャート: 結合子 267">
            <a:extLst>
              <a:ext uri="{FF2B5EF4-FFF2-40B4-BE49-F238E27FC236}">
                <a16:creationId xmlns:a16="http://schemas.microsoft.com/office/drawing/2014/main" id="{C069AB4A-65B1-48EC-8D92-CAE10D6AFED8}"/>
              </a:ext>
            </a:extLst>
          </p:cNvPr>
          <p:cNvSpPr/>
          <p:nvPr/>
        </p:nvSpPr>
        <p:spPr>
          <a:xfrm>
            <a:off x="1847264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フローチャート: 結合子 268">
            <a:extLst>
              <a:ext uri="{FF2B5EF4-FFF2-40B4-BE49-F238E27FC236}">
                <a16:creationId xmlns:a16="http://schemas.microsoft.com/office/drawing/2014/main" id="{9CFFBC07-AD6E-4744-BA94-4D7AA128A5F1}"/>
              </a:ext>
            </a:extLst>
          </p:cNvPr>
          <p:cNvSpPr/>
          <p:nvPr/>
        </p:nvSpPr>
        <p:spPr>
          <a:xfrm>
            <a:off x="2022756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フローチャート: 結合子 269">
            <a:extLst>
              <a:ext uri="{FF2B5EF4-FFF2-40B4-BE49-F238E27FC236}">
                <a16:creationId xmlns:a16="http://schemas.microsoft.com/office/drawing/2014/main" id="{07D602D4-165D-4280-B686-88CA49C2AA19}"/>
              </a:ext>
            </a:extLst>
          </p:cNvPr>
          <p:cNvSpPr/>
          <p:nvPr/>
        </p:nvSpPr>
        <p:spPr>
          <a:xfrm>
            <a:off x="2198247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フローチャート: 結合子 270">
            <a:extLst>
              <a:ext uri="{FF2B5EF4-FFF2-40B4-BE49-F238E27FC236}">
                <a16:creationId xmlns:a16="http://schemas.microsoft.com/office/drawing/2014/main" id="{19083D94-DFAF-4788-A64F-8C23507BDE9B}"/>
              </a:ext>
            </a:extLst>
          </p:cNvPr>
          <p:cNvSpPr/>
          <p:nvPr/>
        </p:nvSpPr>
        <p:spPr>
          <a:xfrm>
            <a:off x="2373738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フローチャート: 結合子 271">
            <a:extLst>
              <a:ext uri="{FF2B5EF4-FFF2-40B4-BE49-F238E27FC236}">
                <a16:creationId xmlns:a16="http://schemas.microsoft.com/office/drawing/2014/main" id="{6318A050-50B6-46AC-9C00-477B4AE4AAC5}"/>
              </a:ext>
            </a:extLst>
          </p:cNvPr>
          <p:cNvSpPr/>
          <p:nvPr/>
        </p:nvSpPr>
        <p:spPr>
          <a:xfrm>
            <a:off x="2549228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フローチャート: 結合子 272">
            <a:extLst>
              <a:ext uri="{FF2B5EF4-FFF2-40B4-BE49-F238E27FC236}">
                <a16:creationId xmlns:a16="http://schemas.microsoft.com/office/drawing/2014/main" id="{67D1F4F6-16B6-4E6C-A2C0-5E9FFFA797EA}"/>
              </a:ext>
            </a:extLst>
          </p:cNvPr>
          <p:cNvSpPr/>
          <p:nvPr/>
        </p:nvSpPr>
        <p:spPr>
          <a:xfrm>
            <a:off x="2724719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フローチャート: 結合子 273">
            <a:extLst>
              <a:ext uri="{FF2B5EF4-FFF2-40B4-BE49-F238E27FC236}">
                <a16:creationId xmlns:a16="http://schemas.microsoft.com/office/drawing/2014/main" id="{8B651E3E-80EE-43D0-9998-4DC81689BF0A}"/>
              </a:ext>
            </a:extLst>
          </p:cNvPr>
          <p:cNvSpPr/>
          <p:nvPr/>
        </p:nvSpPr>
        <p:spPr>
          <a:xfrm>
            <a:off x="2900210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フローチャート: 結合子 274">
            <a:extLst>
              <a:ext uri="{FF2B5EF4-FFF2-40B4-BE49-F238E27FC236}">
                <a16:creationId xmlns:a16="http://schemas.microsoft.com/office/drawing/2014/main" id="{38AD4B40-B998-40F7-B98C-1BC934C9EDF9}"/>
              </a:ext>
            </a:extLst>
          </p:cNvPr>
          <p:cNvSpPr/>
          <p:nvPr/>
        </p:nvSpPr>
        <p:spPr>
          <a:xfrm>
            <a:off x="3066465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フローチャート: 結合子 275">
            <a:extLst>
              <a:ext uri="{FF2B5EF4-FFF2-40B4-BE49-F238E27FC236}">
                <a16:creationId xmlns:a16="http://schemas.microsoft.com/office/drawing/2014/main" id="{5746E41C-554C-4D6B-B4AB-BF4C1BC9D8FA}"/>
              </a:ext>
            </a:extLst>
          </p:cNvPr>
          <p:cNvSpPr/>
          <p:nvPr/>
        </p:nvSpPr>
        <p:spPr>
          <a:xfrm>
            <a:off x="3241956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フローチャート: 結合子 276">
            <a:extLst>
              <a:ext uri="{FF2B5EF4-FFF2-40B4-BE49-F238E27FC236}">
                <a16:creationId xmlns:a16="http://schemas.microsoft.com/office/drawing/2014/main" id="{E08303AB-EDB2-4883-890D-DE84EB5D2E56}"/>
              </a:ext>
            </a:extLst>
          </p:cNvPr>
          <p:cNvSpPr/>
          <p:nvPr/>
        </p:nvSpPr>
        <p:spPr>
          <a:xfrm>
            <a:off x="3417447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フローチャート: 結合子 277">
            <a:extLst>
              <a:ext uri="{FF2B5EF4-FFF2-40B4-BE49-F238E27FC236}">
                <a16:creationId xmlns:a16="http://schemas.microsoft.com/office/drawing/2014/main" id="{EC8480F8-CC79-4CF5-8406-0967619F9452}"/>
              </a:ext>
            </a:extLst>
          </p:cNvPr>
          <p:cNvSpPr/>
          <p:nvPr/>
        </p:nvSpPr>
        <p:spPr>
          <a:xfrm>
            <a:off x="3592939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フローチャート: 結合子 278">
            <a:extLst>
              <a:ext uri="{FF2B5EF4-FFF2-40B4-BE49-F238E27FC236}">
                <a16:creationId xmlns:a16="http://schemas.microsoft.com/office/drawing/2014/main" id="{4E5A30D3-CFC3-4128-A560-FCE932B4093C}"/>
              </a:ext>
            </a:extLst>
          </p:cNvPr>
          <p:cNvSpPr/>
          <p:nvPr/>
        </p:nvSpPr>
        <p:spPr>
          <a:xfrm>
            <a:off x="3768430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フローチャート: 結合子 279">
            <a:extLst>
              <a:ext uri="{FF2B5EF4-FFF2-40B4-BE49-F238E27FC236}">
                <a16:creationId xmlns:a16="http://schemas.microsoft.com/office/drawing/2014/main" id="{BED5900C-728E-4918-A2A3-0772BBDEB366}"/>
              </a:ext>
            </a:extLst>
          </p:cNvPr>
          <p:cNvSpPr/>
          <p:nvPr/>
        </p:nvSpPr>
        <p:spPr>
          <a:xfrm>
            <a:off x="3943921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フローチャート: 結合子 280">
            <a:extLst>
              <a:ext uri="{FF2B5EF4-FFF2-40B4-BE49-F238E27FC236}">
                <a16:creationId xmlns:a16="http://schemas.microsoft.com/office/drawing/2014/main" id="{859CA978-238D-407C-8493-C0C266D37CDD}"/>
              </a:ext>
            </a:extLst>
          </p:cNvPr>
          <p:cNvSpPr/>
          <p:nvPr/>
        </p:nvSpPr>
        <p:spPr>
          <a:xfrm>
            <a:off x="4133264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フローチャート: 結合子 281">
            <a:extLst>
              <a:ext uri="{FF2B5EF4-FFF2-40B4-BE49-F238E27FC236}">
                <a16:creationId xmlns:a16="http://schemas.microsoft.com/office/drawing/2014/main" id="{C16C93D1-23E1-4D3C-A8B4-781BEB391EC2}"/>
              </a:ext>
            </a:extLst>
          </p:cNvPr>
          <p:cNvSpPr/>
          <p:nvPr/>
        </p:nvSpPr>
        <p:spPr>
          <a:xfrm>
            <a:off x="4308755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フローチャート: 結合子 282">
            <a:extLst>
              <a:ext uri="{FF2B5EF4-FFF2-40B4-BE49-F238E27FC236}">
                <a16:creationId xmlns:a16="http://schemas.microsoft.com/office/drawing/2014/main" id="{AE732D66-E632-4695-9F09-019EA3CD8F27}"/>
              </a:ext>
            </a:extLst>
          </p:cNvPr>
          <p:cNvSpPr/>
          <p:nvPr/>
        </p:nvSpPr>
        <p:spPr>
          <a:xfrm>
            <a:off x="4484246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フローチャート: 結合子 283">
            <a:extLst>
              <a:ext uri="{FF2B5EF4-FFF2-40B4-BE49-F238E27FC236}">
                <a16:creationId xmlns:a16="http://schemas.microsoft.com/office/drawing/2014/main" id="{264FD696-7F7B-4530-8D07-9D311BA2B5BF}"/>
              </a:ext>
            </a:extLst>
          </p:cNvPr>
          <p:cNvSpPr/>
          <p:nvPr/>
        </p:nvSpPr>
        <p:spPr>
          <a:xfrm>
            <a:off x="4650501" y="2761680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フローチャート: 結合子 284">
            <a:extLst>
              <a:ext uri="{FF2B5EF4-FFF2-40B4-BE49-F238E27FC236}">
                <a16:creationId xmlns:a16="http://schemas.microsoft.com/office/drawing/2014/main" id="{B5EADBB8-D7D6-4B40-9A06-8AD996F3EB17}"/>
              </a:ext>
            </a:extLst>
          </p:cNvPr>
          <p:cNvSpPr/>
          <p:nvPr/>
        </p:nvSpPr>
        <p:spPr>
          <a:xfrm>
            <a:off x="4825992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フローチャート: 結合子 285">
            <a:extLst>
              <a:ext uri="{FF2B5EF4-FFF2-40B4-BE49-F238E27FC236}">
                <a16:creationId xmlns:a16="http://schemas.microsoft.com/office/drawing/2014/main" id="{E404B130-5695-48BF-B53F-ACC1AB5EEBB4}"/>
              </a:ext>
            </a:extLst>
          </p:cNvPr>
          <p:cNvSpPr/>
          <p:nvPr/>
        </p:nvSpPr>
        <p:spPr>
          <a:xfrm>
            <a:off x="5001483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フローチャート: 結合子 286">
            <a:extLst>
              <a:ext uri="{FF2B5EF4-FFF2-40B4-BE49-F238E27FC236}">
                <a16:creationId xmlns:a16="http://schemas.microsoft.com/office/drawing/2014/main" id="{C3325782-2158-4428-B08F-46833B6577E0}"/>
              </a:ext>
            </a:extLst>
          </p:cNvPr>
          <p:cNvSpPr/>
          <p:nvPr/>
        </p:nvSpPr>
        <p:spPr>
          <a:xfrm>
            <a:off x="5176975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フローチャート: 結合子 287">
            <a:extLst>
              <a:ext uri="{FF2B5EF4-FFF2-40B4-BE49-F238E27FC236}">
                <a16:creationId xmlns:a16="http://schemas.microsoft.com/office/drawing/2014/main" id="{3DBF48FB-8677-4409-B668-7E4D192051B5}"/>
              </a:ext>
            </a:extLst>
          </p:cNvPr>
          <p:cNvSpPr/>
          <p:nvPr/>
        </p:nvSpPr>
        <p:spPr>
          <a:xfrm>
            <a:off x="5352467" y="2761680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フローチャート: 結合子 288">
            <a:extLst>
              <a:ext uri="{FF2B5EF4-FFF2-40B4-BE49-F238E27FC236}">
                <a16:creationId xmlns:a16="http://schemas.microsoft.com/office/drawing/2014/main" id="{6EF0CCC0-5620-428D-81B6-EC70207A5B1B}"/>
              </a:ext>
            </a:extLst>
          </p:cNvPr>
          <p:cNvSpPr/>
          <p:nvPr/>
        </p:nvSpPr>
        <p:spPr>
          <a:xfrm>
            <a:off x="979045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フローチャート: 結合子 289">
            <a:extLst>
              <a:ext uri="{FF2B5EF4-FFF2-40B4-BE49-F238E27FC236}">
                <a16:creationId xmlns:a16="http://schemas.microsoft.com/office/drawing/2014/main" id="{F8341738-B84F-4BDF-BFFE-5126CEEC2E8F}"/>
              </a:ext>
            </a:extLst>
          </p:cNvPr>
          <p:cNvSpPr/>
          <p:nvPr/>
        </p:nvSpPr>
        <p:spPr>
          <a:xfrm>
            <a:off x="1154536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フローチャート: 結合子 290">
            <a:extLst>
              <a:ext uri="{FF2B5EF4-FFF2-40B4-BE49-F238E27FC236}">
                <a16:creationId xmlns:a16="http://schemas.microsoft.com/office/drawing/2014/main" id="{6980ABF0-EC4E-49FA-B4CB-D56FCF5577FA}"/>
              </a:ext>
            </a:extLst>
          </p:cNvPr>
          <p:cNvSpPr/>
          <p:nvPr/>
        </p:nvSpPr>
        <p:spPr>
          <a:xfrm>
            <a:off x="1330027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フローチャート: 結合子 291">
            <a:extLst>
              <a:ext uri="{FF2B5EF4-FFF2-40B4-BE49-F238E27FC236}">
                <a16:creationId xmlns:a16="http://schemas.microsoft.com/office/drawing/2014/main" id="{DDFE9311-1241-49AF-8FF3-176845FDE91F}"/>
              </a:ext>
            </a:extLst>
          </p:cNvPr>
          <p:cNvSpPr/>
          <p:nvPr/>
        </p:nvSpPr>
        <p:spPr>
          <a:xfrm>
            <a:off x="1496282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フローチャート: 結合子 292">
            <a:extLst>
              <a:ext uri="{FF2B5EF4-FFF2-40B4-BE49-F238E27FC236}">
                <a16:creationId xmlns:a16="http://schemas.microsoft.com/office/drawing/2014/main" id="{25746DBD-4143-4DA2-B971-EE269DF14681}"/>
              </a:ext>
            </a:extLst>
          </p:cNvPr>
          <p:cNvSpPr/>
          <p:nvPr/>
        </p:nvSpPr>
        <p:spPr>
          <a:xfrm>
            <a:off x="1671773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フローチャート: 結合子 293">
            <a:extLst>
              <a:ext uri="{FF2B5EF4-FFF2-40B4-BE49-F238E27FC236}">
                <a16:creationId xmlns:a16="http://schemas.microsoft.com/office/drawing/2014/main" id="{B93C4051-C142-4A7D-B22A-01753C53F426}"/>
              </a:ext>
            </a:extLst>
          </p:cNvPr>
          <p:cNvSpPr/>
          <p:nvPr/>
        </p:nvSpPr>
        <p:spPr>
          <a:xfrm>
            <a:off x="1847264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フローチャート: 結合子 294">
            <a:extLst>
              <a:ext uri="{FF2B5EF4-FFF2-40B4-BE49-F238E27FC236}">
                <a16:creationId xmlns:a16="http://schemas.microsoft.com/office/drawing/2014/main" id="{643525E4-C354-4E64-9F3A-CF52CA8F07B8}"/>
              </a:ext>
            </a:extLst>
          </p:cNvPr>
          <p:cNvSpPr/>
          <p:nvPr/>
        </p:nvSpPr>
        <p:spPr>
          <a:xfrm>
            <a:off x="2022756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フローチャート: 結合子 295">
            <a:extLst>
              <a:ext uri="{FF2B5EF4-FFF2-40B4-BE49-F238E27FC236}">
                <a16:creationId xmlns:a16="http://schemas.microsoft.com/office/drawing/2014/main" id="{3985CDA7-BA9D-4A8C-8834-D2640009A7EB}"/>
              </a:ext>
            </a:extLst>
          </p:cNvPr>
          <p:cNvSpPr/>
          <p:nvPr/>
        </p:nvSpPr>
        <p:spPr>
          <a:xfrm>
            <a:off x="2198247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フローチャート: 結合子 296">
            <a:extLst>
              <a:ext uri="{FF2B5EF4-FFF2-40B4-BE49-F238E27FC236}">
                <a16:creationId xmlns:a16="http://schemas.microsoft.com/office/drawing/2014/main" id="{33A95ECF-A87A-4798-ACD9-63507E6345E7}"/>
              </a:ext>
            </a:extLst>
          </p:cNvPr>
          <p:cNvSpPr/>
          <p:nvPr/>
        </p:nvSpPr>
        <p:spPr>
          <a:xfrm>
            <a:off x="2373738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フローチャート: 結合子 297">
            <a:extLst>
              <a:ext uri="{FF2B5EF4-FFF2-40B4-BE49-F238E27FC236}">
                <a16:creationId xmlns:a16="http://schemas.microsoft.com/office/drawing/2014/main" id="{B231B30E-716A-4F99-8F43-ECF58053D3C9}"/>
              </a:ext>
            </a:extLst>
          </p:cNvPr>
          <p:cNvSpPr/>
          <p:nvPr/>
        </p:nvSpPr>
        <p:spPr>
          <a:xfrm>
            <a:off x="2549228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フローチャート: 結合子 298">
            <a:extLst>
              <a:ext uri="{FF2B5EF4-FFF2-40B4-BE49-F238E27FC236}">
                <a16:creationId xmlns:a16="http://schemas.microsoft.com/office/drawing/2014/main" id="{CA182311-F392-47EE-8FFF-947F55AAC096}"/>
              </a:ext>
            </a:extLst>
          </p:cNvPr>
          <p:cNvSpPr/>
          <p:nvPr/>
        </p:nvSpPr>
        <p:spPr>
          <a:xfrm>
            <a:off x="2724719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フローチャート: 結合子 299">
            <a:extLst>
              <a:ext uri="{FF2B5EF4-FFF2-40B4-BE49-F238E27FC236}">
                <a16:creationId xmlns:a16="http://schemas.microsoft.com/office/drawing/2014/main" id="{078FEA76-444C-47A0-AD91-0B73F86A7550}"/>
              </a:ext>
            </a:extLst>
          </p:cNvPr>
          <p:cNvSpPr/>
          <p:nvPr/>
        </p:nvSpPr>
        <p:spPr>
          <a:xfrm>
            <a:off x="2900210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フローチャート: 結合子 300">
            <a:extLst>
              <a:ext uri="{FF2B5EF4-FFF2-40B4-BE49-F238E27FC236}">
                <a16:creationId xmlns:a16="http://schemas.microsoft.com/office/drawing/2014/main" id="{1479ED21-86CF-4DA8-8F84-657B6C5D8497}"/>
              </a:ext>
            </a:extLst>
          </p:cNvPr>
          <p:cNvSpPr/>
          <p:nvPr/>
        </p:nvSpPr>
        <p:spPr>
          <a:xfrm>
            <a:off x="3066465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フローチャート: 結合子 301">
            <a:extLst>
              <a:ext uri="{FF2B5EF4-FFF2-40B4-BE49-F238E27FC236}">
                <a16:creationId xmlns:a16="http://schemas.microsoft.com/office/drawing/2014/main" id="{96405F79-66F8-4AAB-A379-7F4F4C2B5D16}"/>
              </a:ext>
            </a:extLst>
          </p:cNvPr>
          <p:cNvSpPr/>
          <p:nvPr/>
        </p:nvSpPr>
        <p:spPr>
          <a:xfrm>
            <a:off x="3241956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フローチャート: 結合子 302">
            <a:extLst>
              <a:ext uri="{FF2B5EF4-FFF2-40B4-BE49-F238E27FC236}">
                <a16:creationId xmlns:a16="http://schemas.microsoft.com/office/drawing/2014/main" id="{69258113-1F1B-4A69-B105-B9FB46E92AD1}"/>
              </a:ext>
            </a:extLst>
          </p:cNvPr>
          <p:cNvSpPr/>
          <p:nvPr/>
        </p:nvSpPr>
        <p:spPr>
          <a:xfrm>
            <a:off x="3417447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フローチャート: 結合子 303">
            <a:extLst>
              <a:ext uri="{FF2B5EF4-FFF2-40B4-BE49-F238E27FC236}">
                <a16:creationId xmlns:a16="http://schemas.microsoft.com/office/drawing/2014/main" id="{D2FF8DF1-098C-44DA-93E4-D2162D457C9B}"/>
              </a:ext>
            </a:extLst>
          </p:cNvPr>
          <p:cNvSpPr/>
          <p:nvPr/>
        </p:nvSpPr>
        <p:spPr>
          <a:xfrm>
            <a:off x="3592939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フローチャート: 結合子 304">
            <a:extLst>
              <a:ext uri="{FF2B5EF4-FFF2-40B4-BE49-F238E27FC236}">
                <a16:creationId xmlns:a16="http://schemas.microsoft.com/office/drawing/2014/main" id="{09CDA8C8-ED8B-453D-8D53-EE89A6BEC5B4}"/>
              </a:ext>
            </a:extLst>
          </p:cNvPr>
          <p:cNvSpPr/>
          <p:nvPr/>
        </p:nvSpPr>
        <p:spPr>
          <a:xfrm>
            <a:off x="3768430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フローチャート: 結合子 305">
            <a:extLst>
              <a:ext uri="{FF2B5EF4-FFF2-40B4-BE49-F238E27FC236}">
                <a16:creationId xmlns:a16="http://schemas.microsoft.com/office/drawing/2014/main" id="{B1F3F2F4-D264-46C0-BCC8-3624B315C5AA}"/>
              </a:ext>
            </a:extLst>
          </p:cNvPr>
          <p:cNvSpPr/>
          <p:nvPr/>
        </p:nvSpPr>
        <p:spPr>
          <a:xfrm>
            <a:off x="3943921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フローチャート: 結合子 306">
            <a:extLst>
              <a:ext uri="{FF2B5EF4-FFF2-40B4-BE49-F238E27FC236}">
                <a16:creationId xmlns:a16="http://schemas.microsoft.com/office/drawing/2014/main" id="{8E583AA2-C715-4AC2-AC4F-49FCB2E24C37}"/>
              </a:ext>
            </a:extLst>
          </p:cNvPr>
          <p:cNvSpPr/>
          <p:nvPr/>
        </p:nvSpPr>
        <p:spPr>
          <a:xfrm>
            <a:off x="4133264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フローチャート: 結合子 307">
            <a:extLst>
              <a:ext uri="{FF2B5EF4-FFF2-40B4-BE49-F238E27FC236}">
                <a16:creationId xmlns:a16="http://schemas.microsoft.com/office/drawing/2014/main" id="{D1574554-6378-4CA8-9D87-F700AEFECAF0}"/>
              </a:ext>
            </a:extLst>
          </p:cNvPr>
          <p:cNvSpPr/>
          <p:nvPr/>
        </p:nvSpPr>
        <p:spPr>
          <a:xfrm>
            <a:off x="4308755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フローチャート: 結合子 308">
            <a:extLst>
              <a:ext uri="{FF2B5EF4-FFF2-40B4-BE49-F238E27FC236}">
                <a16:creationId xmlns:a16="http://schemas.microsoft.com/office/drawing/2014/main" id="{6AE7A833-2815-4D0B-8927-2DB4AC6B527E}"/>
              </a:ext>
            </a:extLst>
          </p:cNvPr>
          <p:cNvSpPr/>
          <p:nvPr/>
        </p:nvSpPr>
        <p:spPr>
          <a:xfrm>
            <a:off x="4484246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フローチャート: 結合子 309">
            <a:extLst>
              <a:ext uri="{FF2B5EF4-FFF2-40B4-BE49-F238E27FC236}">
                <a16:creationId xmlns:a16="http://schemas.microsoft.com/office/drawing/2014/main" id="{0C8C4B8A-3B1C-4D2A-A991-4AF6FF44703D}"/>
              </a:ext>
            </a:extLst>
          </p:cNvPr>
          <p:cNvSpPr/>
          <p:nvPr/>
        </p:nvSpPr>
        <p:spPr>
          <a:xfrm>
            <a:off x="4650501" y="295564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フローチャート: 結合子 310">
            <a:extLst>
              <a:ext uri="{FF2B5EF4-FFF2-40B4-BE49-F238E27FC236}">
                <a16:creationId xmlns:a16="http://schemas.microsoft.com/office/drawing/2014/main" id="{42F981A1-E685-4E44-B2F2-C41ED576278C}"/>
              </a:ext>
            </a:extLst>
          </p:cNvPr>
          <p:cNvSpPr/>
          <p:nvPr/>
        </p:nvSpPr>
        <p:spPr>
          <a:xfrm>
            <a:off x="4825992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フローチャート: 結合子 311">
            <a:extLst>
              <a:ext uri="{FF2B5EF4-FFF2-40B4-BE49-F238E27FC236}">
                <a16:creationId xmlns:a16="http://schemas.microsoft.com/office/drawing/2014/main" id="{A8306DD3-9C85-4E4D-B3CC-45F8D49646F4}"/>
              </a:ext>
            </a:extLst>
          </p:cNvPr>
          <p:cNvSpPr/>
          <p:nvPr/>
        </p:nvSpPr>
        <p:spPr>
          <a:xfrm>
            <a:off x="5001483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フローチャート: 結合子 312">
            <a:extLst>
              <a:ext uri="{FF2B5EF4-FFF2-40B4-BE49-F238E27FC236}">
                <a16:creationId xmlns:a16="http://schemas.microsoft.com/office/drawing/2014/main" id="{25BB836B-5977-444F-88CB-400977693ADD}"/>
              </a:ext>
            </a:extLst>
          </p:cNvPr>
          <p:cNvSpPr/>
          <p:nvPr/>
        </p:nvSpPr>
        <p:spPr>
          <a:xfrm>
            <a:off x="5176975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フローチャート: 結合子 313">
            <a:extLst>
              <a:ext uri="{FF2B5EF4-FFF2-40B4-BE49-F238E27FC236}">
                <a16:creationId xmlns:a16="http://schemas.microsoft.com/office/drawing/2014/main" id="{5FFC1212-0367-40CB-9A3F-AF10FF497546}"/>
              </a:ext>
            </a:extLst>
          </p:cNvPr>
          <p:cNvSpPr/>
          <p:nvPr/>
        </p:nvSpPr>
        <p:spPr>
          <a:xfrm>
            <a:off x="5352467" y="295564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フローチャート: 結合子 314">
            <a:extLst>
              <a:ext uri="{FF2B5EF4-FFF2-40B4-BE49-F238E27FC236}">
                <a16:creationId xmlns:a16="http://schemas.microsoft.com/office/drawing/2014/main" id="{59C597F5-0627-43A1-8749-2E0E51D0A55D}"/>
              </a:ext>
            </a:extLst>
          </p:cNvPr>
          <p:cNvSpPr/>
          <p:nvPr/>
        </p:nvSpPr>
        <p:spPr>
          <a:xfrm>
            <a:off x="1330027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フローチャート: 結合子 315">
            <a:extLst>
              <a:ext uri="{FF2B5EF4-FFF2-40B4-BE49-F238E27FC236}">
                <a16:creationId xmlns:a16="http://schemas.microsoft.com/office/drawing/2014/main" id="{EFB084BD-B50E-4A85-BC07-1DF22AEDD718}"/>
              </a:ext>
            </a:extLst>
          </p:cNvPr>
          <p:cNvSpPr/>
          <p:nvPr/>
        </p:nvSpPr>
        <p:spPr>
          <a:xfrm>
            <a:off x="1496282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フローチャート: 結合子 316">
            <a:extLst>
              <a:ext uri="{FF2B5EF4-FFF2-40B4-BE49-F238E27FC236}">
                <a16:creationId xmlns:a16="http://schemas.microsoft.com/office/drawing/2014/main" id="{8D8D7702-AC4C-4C39-BAD2-0D2E645D5992}"/>
              </a:ext>
            </a:extLst>
          </p:cNvPr>
          <p:cNvSpPr/>
          <p:nvPr/>
        </p:nvSpPr>
        <p:spPr>
          <a:xfrm>
            <a:off x="1671773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フローチャート: 結合子 317">
            <a:extLst>
              <a:ext uri="{FF2B5EF4-FFF2-40B4-BE49-F238E27FC236}">
                <a16:creationId xmlns:a16="http://schemas.microsoft.com/office/drawing/2014/main" id="{93A3C757-EE10-4359-B25C-7C421B3B754B}"/>
              </a:ext>
            </a:extLst>
          </p:cNvPr>
          <p:cNvSpPr/>
          <p:nvPr/>
        </p:nvSpPr>
        <p:spPr>
          <a:xfrm>
            <a:off x="1847264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フローチャート: 結合子 318">
            <a:extLst>
              <a:ext uri="{FF2B5EF4-FFF2-40B4-BE49-F238E27FC236}">
                <a16:creationId xmlns:a16="http://schemas.microsoft.com/office/drawing/2014/main" id="{0B5E5BA0-5263-45F9-80A7-B0F590CE8583}"/>
              </a:ext>
            </a:extLst>
          </p:cNvPr>
          <p:cNvSpPr/>
          <p:nvPr/>
        </p:nvSpPr>
        <p:spPr>
          <a:xfrm>
            <a:off x="2022756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フローチャート: 結合子 319">
            <a:extLst>
              <a:ext uri="{FF2B5EF4-FFF2-40B4-BE49-F238E27FC236}">
                <a16:creationId xmlns:a16="http://schemas.microsoft.com/office/drawing/2014/main" id="{F8CA113B-9335-4CF9-93AC-BA18982B65EC}"/>
              </a:ext>
            </a:extLst>
          </p:cNvPr>
          <p:cNvSpPr/>
          <p:nvPr/>
        </p:nvSpPr>
        <p:spPr>
          <a:xfrm>
            <a:off x="2198247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フローチャート: 結合子 320">
            <a:extLst>
              <a:ext uri="{FF2B5EF4-FFF2-40B4-BE49-F238E27FC236}">
                <a16:creationId xmlns:a16="http://schemas.microsoft.com/office/drawing/2014/main" id="{29D297C3-F405-4CDD-BF2E-AE131E52974E}"/>
              </a:ext>
            </a:extLst>
          </p:cNvPr>
          <p:cNvSpPr/>
          <p:nvPr/>
        </p:nvSpPr>
        <p:spPr>
          <a:xfrm>
            <a:off x="2373738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フローチャート: 結合子 321">
            <a:extLst>
              <a:ext uri="{FF2B5EF4-FFF2-40B4-BE49-F238E27FC236}">
                <a16:creationId xmlns:a16="http://schemas.microsoft.com/office/drawing/2014/main" id="{BF0E70F0-F6DD-4D58-BE4F-9185856E661F}"/>
              </a:ext>
            </a:extLst>
          </p:cNvPr>
          <p:cNvSpPr/>
          <p:nvPr/>
        </p:nvSpPr>
        <p:spPr>
          <a:xfrm>
            <a:off x="2549228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フローチャート: 結合子 322">
            <a:extLst>
              <a:ext uri="{FF2B5EF4-FFF2-40B4-BE49-F238E27FC236}">
                <a16:creationId xmlns:a16="http://schemas.microsoft.com/office/drawing/2014/main" id="{EE7A9005-FFA2-4E50-9DB7-0FE6E81854A2}"/>
              </a:ext>
            </a:extLst>
          </p:cNvPr>
          <p:cNvSpPr/>
          <p:nvPr/>
        </p:nvSpPr>
        <p:spPr>
          <a:xfrm>
            <a:off x="2724719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フローチャート: 結合子 323">
            <a:extLst>
              <a:ext uri="{FF2B5EF4-FFF2-40B4-BE49-F238E27FC236}">
                <a16:creationId xmlns:a16="http://schemas.microsoft.com/office/drawing/2014/main" id="{98F69B64-71A6-4FCF-B62B-2F881D9C5D23}"/>
              </a:ext>
            </a:extLst>
          </p:cNvPr>
          <p:cNvSpPr/>
          <p:nvPr/>
        </p:nvSpPr>
        <p:spPr>
          <a:xfrm>
            <a:off x="2900210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フローチャート: 結合子 324">
            <a:extLst>
              <a:ext uri="{FF2B5EF4-FFF2-40B4-BE49-F238E27FC236}">
                <a16:creationId xmlns:a16="http://schemas.microsoft.com/office/drawing/2014/main" id="{6D0483AC-0FC9-4DD0-80B8-E251A250223E}"/>
              </a:ext>
            </a:extLst>
          </p:cNvPr>
          <p:cNvSpPr/>
          <p:nvPr/>
        </p:nvSpPr>
        <p:spPr>
          <a:xfrm>
            <a:off x="3066465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フローチャート: 結合子 325">
            <a:extLst>
              <a:ext uri="{FF2B5EF4-FFF2-40B4-BE49-F238E27FC236}">
                <a16:creationId xmlns:a16="http://schemas.microsoft.com/office/drawing/2014/main" id="{00985807-AEB3-4126-8032-7ECBF4BB1593}"/>
              </a:ext>
            </a:extLst>
          </p:cNvPr>
          <p:cNvSpPr/>
          <p:nvPr/>
        </p:nvSpPr>
        <p:spPr>
          <a:xfrm>
            <a:off x="3241956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フローチャート: 結合子 326">
            <a:extLst>
              <a:ext uri="{FF2B5EF4-FFF2-40B4-BE49-F238E27FC236}">
                <a16:creationId xmlns:a16="http://schemas.microsoft.com/office/drawing/2014/main" id="{03097242-C947-4C3A-AEA3-02C182771539}"/>
              </a:ext>
            </a:extLst>
          </p:cNvPr>
          <p:cNvSpPr/>
          <p:nvPr/>
        </p:nvSpPr>
        <p:spPr>
          <a:xfrm>
            <a:off x="3417447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フローチャート: 結合子 327">
            <a:extLst>
              <a:ext uri="{FF2B5EF4-FFF2-40B4-BE49-F238E27FC236}">
                <a16:creationId xmlns:a16="http://schemas.microsoft.com/office/drawing/2014/main" id="{C2DDCBCF-85DC-4A0A-9EAF-D2A37F543A49}"/>
              </a:ext>
            </a:extLst>
          </p:cNvPr>
          <p:cNvSpPr/>
          <p:nvPr/>
        </p:nvSpPr>
        <p:spPr>
          <a:xfrm>
            <a:off x="3592939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9" name="フローチャート: 結合子 328">
            <a:extLst>
              <a:ext uri="{FF2B5EF4-FFF2-40B4-BE49-F238E27FC236}">
                <a16:creationId xmlns:a16="http://schemas.microsoft.com/office/drawing/2014/main" id="{877539B2-31DB-4D7D-933C-49101C3C2B8F}"/>
              </a:ext>
            </a:extLst>
          </p:cNvPr>
          <p:cNvSpPr/>
          <p:nvPr/>
        </p:nvSpPr>
        <p:spPr>
          <a:xfrm>
            <a:off x="3768430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フローチャート: 結合子 329">
            <a:extLst>
              <a:ext uri="{FF2B5EF4-FFF2-40B4-BE49-F238E27FC236}">
                <a16:creationId xmlns:a16="http://schemas.microsoft.com/office/drawing/2014/main" id="{4E410084-CA05-4F37-A737-AF21E29D6B5A}"/>
              </a:ext>
            </a:extLst>
          </p:cNvPr>
          <p:cNvSpPr/>
          <p:nvPr/>
        </p:nvSpPr>
        <p:spPr>
          <a:xfrm>
            <a:off x="3943921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フローチャート: 結合子 330">
            <a:extLst>
              <a:ext uri="{FF2B5EF4-FFF2-40B4-BE49-F238E27FC236}">
                <a16:creationId xmlns:a16="http://schemas.microsoft.com/office/drawing/2014/main" id="{2718C224-ABF6-43A8-87C9-152C85390B66}"/>
              </a:ext>
            </a:extLst>
          </p:cNvPr>
          <p:cNvSpPr/>
          <p:nvPr/>
        </p:nvSpPr>
        <p:spPr>
          <a:xfrm>
            <a:off x="4133264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フローチャート: 結合子 331">
            <a:extLst>
              <a:ext uri="{FF2B5EF4-FFF2-40B4-BE49-F238E27FC236}">
                <a16:creationId xmlns:a16="http://schemas.microsoft.com/office/drawing/2014/main" id="{77042425-6202-4BA8-80AF-281BDDB99A2D}"/>
              </a:ext>
            </a:extLst>
          </p:cNvPr>
          <p:cNvSpPr/>
          <p:nvPr/>
        </p:nvSpPr>
        <p:spPr>
          <a:xfrm>
            <a:off x="4308755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フローチャート: 結合子 332">
            <a:extLst>
              <a:ext uri="{FF2B5EF4-FFF2-40B4-BE49-F238E27FC236}">
                <a16:creationId xmlns:a16="http://schemas.microsoft.com/office/drawing/2014/main" id="{43A6A346-2EDC-4315-AA5C-9D073B2BE79A}"/>
              </a:ext>
            </a:extLst>
          </p:cNvPr>
          <p:cNvSpPr/>
          <p:nvPr/>
        </p:nvSpPr>
        <p:spPr>
          <a:xfrm>
            <a:off x="4484246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フローチャート: 結合子 333">
            <a:extLst>
              <a:ext uri="{FF2B5EF4-FFF2-40B4-BE49-F238E27FC236}">
                <a16:creationId xmlns:a16="http://schemas.microsoft.com/office/drawing/2014/main" id="{E9A7751E-3C85-41EB-87EB-CF716103F09E}"/>
              </a:ext>
            </a:extLst>
          </p:cNvPr>
          <p:cNvSpPr/>
          <p:nvPr/>
        </p:nvSpPr>
        <p:spPr>
          <a:xfrm>
            <a:off x="4650501" y="3158826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フローチャート: 結合子 334">
            <a:extLst>
              <a:ext uri="{FF2B5EF4-FFF2-40B4-BE49-F238E27FC236}">
                <a16:creationId xmlns:a16="http://schemas.microsoft.com/office/drawing/2014/main" id="{0C043404-CC0F-42A6-A2DE-0A509EA5B359}"/>
              </a:ext>
            </a:extLst>
          </p:cNvPr>
          <p:cNvSpPr/>
          <p:nvPr/>
        </p:nvSpPr>
        <p:spPr>
          <a:xfrm>
            <a:off x="4825992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フローチャート: 結合子 335">
            <a:extLst>
              <a:ext uri="{FF2B5EF4-FFF2-40B4-BE49-F238E27FC236}">
                <a16:creationId xmlns:a16="http://schemas.microsoft.com/office/drawing/2014/main" id="{0C6B5D71-B091-48F7-A748-19147426FE83}"/>
              </a:ext>
            </a:extLst>
          </p:cNvPr>
          <p:cNvSpPr/>
          <p:nvPr/>
        </p:nvSpPr>
        <p:spPr>
          <a:xfrm>
            <a:off x="5001483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フローチャート: 結合子 336">
            <a:extLst>
              <a:ext uri="{FF2B5EF4-FFF2-40B4-BE49-F238E27FC236}">
                <a16:creationId xmlns:a16="http://schemas.microsoft.com/office/drawing/2014/main" id="{EBA4DA7C-37E5-4052-836F-9CBF070364C1}"/>
              </a:ext>
            </a:extLst>
          </p:cNvPr>
          <p:cNvSpPr/>
          <p:nvPr/>
        </p:nvSpPr>
        <p:spPr>
          <a:xfrm>
            <a:off x="5176975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フローチャート: 結合子 337">
            <a:extLst>
              <a:ext uri="{FF2B5EF4-FFF2-40B4-BE49-F238E27FC236}">
                <a16:creationId xmlns:a16="http://schemas.microsoft.com/office/drawing/2014/main" id="{0434C122-505A-47B9-820F-481F068CE1CF}"/>
              </a:ext>
            </a:extLst>
          </p:cNvPr>
          <p:cNvSpPr/>
          <p:nvPr/>
        </p:nvSpPr>
        <p:spPr>
          <a:xfrm>
            <a:off x="5352467" y="315882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フローチャート: 結合子 338">
            <a:extLst>
              <a:ext uri="{FF2B5EF4-FFF2-40B4-BE49-F238E27FC236}">
                <a16:creationId xmlns:a16="http://schemas.microsoft.com/office/drawing/2014/main" id="{DAB74E5D-4C93-4BEC-8A63-92169BB73F7C}"/>
              </a:ext>
            </a:extLst>
          </p:cNvPr>
          <p:cNvSpPr/>
          <p:nvPr/>
        </p:nvSpPr>
        <p:spPr>
          <a:xfrm>
            <a:off x="979045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フローチャート: 結合子 339">
            <a:extLst>
              <a:ext uri="{FF2B5EF4-FFF2-40B4-BE49-F238E27FC236}">
                <a16:creationId xmlns:a16="http://schemas.microsoft.com/office/drawing/2014/main" id="{95916CD8-B131-42D5-AB85-5D181AF0C9BE}"/>
              </a:ext>
            </a:extLst>
          </p:cNvPr>
          <p:cNvSpPr/>
          <p:nvPr/>
        </p:nvSpPr>
        <p:spPr>
          <a:xfrm>
            <a:off x="1154536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フローチャート: 結合子 340">
            <a:extLst>
              <a:ext uri="{FF2B5EF4-FFF2-40B4-BE49-F238E27FC236}">
                <a16:creationId xmlns:a16="http://schemas.microsoft.com/office/drawing/2014/main" id="{9D208AA3-4052-4E56-8D74-3044C753E1AB}"/>
              </a:ext>
            </a:extLst>
          </p:cNvPr>
          <p:cNvSpPr/>
          <p:nvPr/>
        </p:nvSpPr>
        <p:spPr>
          <a:xfrm>
            <a:off x="1330027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2" name="フローチャート: 結合子 341">
            <a:extLst>
              <a:ext uri="{FF2B5EF4-FFF2-40B4-BE49-F238E27FC236}">
                <a16:creationId xmlns:a16="http://schemas.microsoft.com/office/drawing/2014/main" id="{AE5B7F52-15AB-4913-8A97-6A86A1F8F4A1}"/>
              </a:ext>
            </a:extLst>
          </p:cNvPr>
          <p:cNvSpPr/>
          <p:nvPr/>
        </p:nvSpPr>
        <p:spPr>
          <a:xfrm>
            <a:off x="1496282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フローチャート: 結合子 342">
            <a:extLst>
              <a:ext uri="{FF2B5EF4-FFF2-40B4-BE49-F238E27FC236}">
                <a16:creationId xmlns:a16="http://schemas.microsoft.com/office/drawing/2014/main" id="{EFFE0F43-DCF5-4DED-8B1D-301AF26AE0CD}"/>
              </a:ext>
            </a:extLst>
          </p:cNvPr>
          <p:cNvSpPr/>
          <p:nvPr/>
        </p:nvSpPr>
        <p:spPr>
          <a:xfrm>
            <a:off x="1671773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フローチャート: 結合子 343">
            <a:extLst>
              <a:ext uri="{FF2B5EF4-FFF2-40B4-BE49-F238E27FC236}">
                <a16:creationId xmlns:a16="http://schemas.microsoft.com/office/drawing/2014/main" id="{80C1055C-4243-4C7D-AF69-85BBFAF33049}"/>
              </a:ext>
            </a:extLst>
          </p:cNvPr>
          <p:cNvSpPr/>
          <p:nvPr/>
        </p:nvSpPr>
        <p:spPr>
          <a:xfrm>
            <a:off x="1847264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フローチャート: 結合子 344">
            <a:extLst>
              <a:ext uri="{FF2B5EF4-FFF2-40B4-BE49-F238E27FC236}">
                <a16:creationId xmlns:a16="http://schemas.microsoft.com/office/drawing/2014/main" id="{B2AFB744-B5E5-4055-A577-804F632A298E}"/>
              </a:ext>
            </a:extLst>
          </p:cNvPr>
          <p:cNvSpPr/>
          <p:nvPr/>
        </p:nvSpPr>
        <p:spPr>
          <a:xfrm>
            <a:off x="2022756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フローチャート: 結合子 345">
            <a:extLst>
              <a:ext uri="{FF2B5EF4-FFF2-40B4-BE49-F238E27FC236}">
                <a16:creationId xmlns:a16="http://schemas.microsoft.com/office/drawing/2014/main" id="{49A31D3E-0446-4E8B-9DB1-84BCFDA9DA24}"/>
              </a:ext>
            </a:extLst>
          </p:cNvPr>
          <p:cNvSpPr/>
          <p:nvPr/>
        </p:nvSpPr>
        <p:spPr>
          <a:xfrm>
            <a:off x="2198247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フローチャート: 結合子 346">
            <a:extLst>
              <a:ext uri="{FF2B5EF4-FFF2-40B4-BE49-F238E27FC236}">
                <a16:creationId xmlns:a16="http://schemas.microsoft.com/office/drawing/2014/main" id="{50A7D610-64EE-4EA2-8919-9F493C1B7063}"/>
              </a:ext>
            </a:extLst>
          </p:cNvPr>
          <p:cNvSpPr/>
          <p:nvPr/>
        </p:nvSpPr>
        <p:spPr>
          <a:xfrm>
            <a:off x="2373738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フローチャート: 結合子 347">
            <a:extLst>
              <a:ext uri="{FF2B5EF4-FFF2-40B4-BE49-F238E27FC236}">
                <a16:creationId xmlns:a16="http://schemas.microsoft.com/office/drawing/2014/main" id="{2FEE164D-7956-427E-B637-23E70963BB9D}"/>
              </a:ext>
            </a:extLst>
          </p:cNvPr>
          <p:cNvSpPr/>
          <p:nvPr/>
        </p:nvSpPr>
        <p:spPr>
          <a:xfrm>
            <a:off x="2549228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フローチャート: 結合子 348">
            <a:extLst>
              <a:ext uri="{FF2B5EF4-FFF2-40B4-BE49-F238E27FC236}">
                <a16:creationId xmlns:a16="http://schemas.microsoft.com/office/drawing/2014/main" id="{5DE91E48-528A-40DE-8671-0A60FC284BB2}"/>
              </a:ext>
            </a:extLst>
          </p:cNvPr>
          <p:cNvSpPr/>
          <p:nvPr/>
        </p:nvSpPr>
        <p:spPr>
          <a:xfrm>
            <a:off x="2724719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フローチャート: 結合子 349">
            <a:extLst>
              <a:ext uri="{FF2B5EF4-FFF2-40B4-BE49-F238E27FC236}">
                <a16:creationId xmlns:a16="http://schemas.microsoft.com/office/drawing/2014/main" id="{E7CB388D-7293-4DB8-8473-6D852FE969DF}"/>
              </a:ext>
            </a:extLst>
          </p:cNvPr>
          <p:cNvSpPr/>
          <p:nvPr/>
        </p:nvSpPr>
        <p:spPr>
          <a:xfrm>
            <a:off x="2900210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フローチャート: 結合子 350">
            <a:extLst>
              <a:ext uri="{FF2B5EF4-FFF2-40B4-BE49-F238E27FC236}">
                <a16:creationId xmlns:a16="http://schemas.microsoft.com/office/drawing/2014/main" id="{D3A0229D-01D9-4008-9A23-00D25113A260}"/>
              </a:ext>
            </a:extLst>
          </p:cNvPr>
          <p:cNvSpPr/>
          <p:nvPr/>
        </p:nvSpPr>
        <p:spPr>
          <a:xfrm>
            <a:off x="3066465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フローチャート: 結合子 351">
            <a:extLst>
              <a:ext uri="{FF2B5EF4-FFF2-40B4-BE49-F238E27FC236}">
                <a16:creationId xmlns:a16="http://schemas.microsoft.com/office/drawing/2014/main" id="{7EC1D8C8-E27C-423A-977F-7544EDEAA6A4}"/>
              </a:ext>
            </a:extLst>
          </p:cNvPr>
          <p:cNvSpPr/>
          <p:nvPr/>
        </p:nvSpPr>
        <p:spPr>
          <a:xfrm>
            <a:off x="3241956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フローチャート: 結合子 352">
            <a:extLst>
              <a:ext uri="{FF2B5EF4-FFF2-40B4-BE49-F238E27FC236}">
                <a16:creationId xmlns:a16="http://schemas.microsoft.com/office/drawing/2014/main" id="{CD295B05-E972-4916-B789-7E062EB2BE47}"/>
              </a:ext>
            </a:extLst>
          </p:cNvPr>
          <p:cNvSpPr/>
          <p:nvPr/>
        </p:nvSpPr>
        <p:spPr>
          <a:xfrm>
            <a:off x="3417447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フローチャート: 結合子 353">
            <a:extLst>
              <a:ext uri="{FF2B5EF4-FFF2-40B4-BE49-F238E27FC236}">
                <a16:creationId xmlns:a16="http://schemas.microsoft.com/office/drawing/2014/main" id="{00D1CB52-04A0-4BC7-B964-AE9E44E1B599}"/>
              </a:ext>
            </a:extLst>
          </p:cNvPr>
          <p:cNvSpPr/>
          <p:nvPr/>
        </p:nvSpPr>
        <p:spPr>
          <a:xfrm>
            <a:off x="3592939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フローチャート: 結合子 354">
            <a:extLst>
              <a:ext uri="{FF2B5EF4-FFF2-40B4-BE49-F238E27FC236}">
                <a16:creationId xmlns:a16="http://schemas.microsoft.com/office/drawing/2014/main" id="{B34ABEA5-8584-4BEF-8F9C-43892B772279}"/>
              </a:ext>
            </a:extLst>
          </p:cNvPr>
          <p:cNvSpPr/>
          <p:nvPr/>
        </p:nvSpPr>
        <p:spPr>
          <a:xfrm>
            <a:off x="3768430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6" name="フローチャート: 結合子 355">
            <a:extLst>
              <a:ext uri="{FF2B5EF4-FFF2-40B4-BE49-F238E27FC236}">
                <a16:creationId xmlns:a16="http://schemas.microsoft.com/office/drawing/2014/main" id="{B6B4FD1C-9656-44CD-8F7F-54525116B458}"/>
              </a:ext>
            </a:extLst>
          </p:cNvPr>
          <p:cNvSpPr/>
          <p:nvPr/>
        </p:nvSpPr>
        <p:spPr>
          <a:xfrm>
            <a:off x="3943921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7" name="フローチャート: 結合子 356">
            <a:extLst>
              <a:ext uri="{FF2B5EF4-FFF2-40B4-BE49-F238E27FC236}">
                <a16:creationId xmlns:a16="http://schemas.microsoft.com/office/drawing/2014/main" id="{7CD7428B-295C-4A82-BC9B-A44610B73393}"/>
              </a:ext>
            </a:extLst>
          </p:cNvPr>
          <p:cNvSpPr/>
          <p:nvPr/>
        </p:nvSpPr>
        <p:spPr>
          <a:xfrm>
            <a:off x="4133264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フローチャート: 結合子 357">
            <a:extLst>
              <a:ext uri="{FF2B5EF4-FFF2-40B4-BE49-F238E27FC236}">
                <a16:creationId xmlns:a16="http://schemas.microsoft.com/office/drawing/2014/main" id="{2309FA34-03C8-43EF-90F9-8A7A00AAF683}"/>
              </a:ext>
            </a:extLst>
          </p:cNvPr>
          <p:cNvSpPr/>
          <p:nvPr/>
        </p:nvSpPr>
        <p:spPr>
          <a:xfrm>
            <a:off x="4308755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フローチャート: 結合子 358">
            <a:extLst>
              <a:ext uri="{FF2B5EF4-FFF2-40B4-BE49-F238E27FC236}">
                <a16:creationId xmlns:a16="http://schemas.microsoft.com/office/drawing/2014/main" id="{EB62E72B-FFEF-4D1B-9DDB-F8A7EB29AABA}"/>
              </a:ext>
            </a:extLst>
          </p:cNvPr>
          <p:cNvSpPr/>
          <p:nvPr/>
        </p:nvSpPr>
        <p:spPr>
          <a:xfrm>
            <a:off x="4484246" y="3357409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フローチャート: 結合子 359">
            <a:extLst>
              <a:ext uri="{FF2B5EF4-FFF2-40B4-BE49-F238E27FC236}">
                <a16:creationId xmlns:a16="http://schemas.microsoft.com/office/drawing/2014/main" id="{AF26B4D7-F64A-4E78-A80F-57BA0629D3C6}"/>
              </a:ext>
            </a:extLst>
          </p:cNvPr>
          <p:cNvSpPr/>
          <p:nvPr/>
        </p:nvSpPr>
        <p:spPr>
          <a:xfrm>
            <a:off x="4650501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フローチャート: 結合子 360">
            <a:extLst>
              <a:ext uri="{FF2B5EF4-FFF2-40B4-BE49-F238E27FC236}">
                <a16:creationId xmlns:a16="http://schemas.microsoft.com/office/drawing/2014/main" id="{BCF85F20-32B3-4BBD-98A4-B0C94AE7711B}"/>
              </a:ext>
            </a:extLst>
          </p:cNvPr>
          <p:cNvSpPr/>
          <p:nvPr/>
        </p:nvSpPr>
        <p:spPr>
          <a:xfrm>
            <a:off x="4825992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フローチャート: 結合子 361">
            <a:extLst>
              <a:ext uri="{FF2B5EF4-FFF2-40B4-BE49-F238E27FC236}">
                <a16:creationId xmlns:a16="http://schemas.microsoft.com/office/drawing/2014/main" id="{DE7D3019-4117-4C61-B614-C4159C90F6F3}"/>
              </a:ext>
            </a:extLst>
          </p:cNvPr>
          <p:cNvSpPr/>
          <p:nvPr/>
        </p:nvSpPr>
        <p:spPr>
          <a:xfrm>
            <a:off x="5001483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フローチャート: 結合子 362">
            <a:extLst>
              <a:ext uri="{FF2B5EF4-FFF2-40B4-BE49-F238E27FC236}">
                <a16:creationId xmlns:a16="http://schemas.microsoft.com/office/drawing/2014/main" id="{43667F92-9380-41C9-AF54-24D83E2C08BD}"/>
              </a:ext>
            </a:extLst>
          </p:cNvPr>
          <p:cNvSpPr/>
          <p:nvPr/>
        </p:nvSpPr>
        <p:spPr>
          <a:xfrm>
            <a:off x="5176975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フローチャート: 結合子 363">
            <a:extLst>
              <a:ext uri="{FF2B5EF4-FFF2-40B4-BE49-F238E27FC236}">
                <a16:creationId xmlns:a16="http://schemas.microsoft.com/office/drawing/2014/main" id="{9AE06D44-E3BC-4557-AD45-D142C9182CC4}"/>
              </a:ext>
            </a:extLst>
          </p:cNvPr>
          <p:cNvSpPr/>
          <p:nvPr/>
        </p:nvSpPr>
        <p:spPr>
          <a:xfrm>
            <a:off x="5352467" y="33574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フローチャート: 結合子 364">
            <a:extLst>
              <a:ext uri="{FF2B5EF4-FFF2-40B4-BE49-F238E27FC236}">
                <a16:creationId xmlns:a16="http://schemas.microsoft.com/office/drawing/2014/main" id="{CBCFEBD8-33E4-40E7-89EE-B313C198D2F6}"/>
              </a:ext>
            </a:extLst>
          </p:cNvPr>
          <p:cNvSpPr/>
          <p:nvPr/>
        </p:nvSpPr>
        <p:spPr>
          <a:xfrm>
            <a:off x="979045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フローチャート: 結合子 365">
            <a:extLst>
              <a:ext uri="{FF2B5EF4-FFF2-40B4-BE49-F238E27FC236}">
                <a16:creationId xmlns:a16="http://schemas.microsoft.com/office/drawing/2014/main" id="{DE535109-18A1-47BA-865F-E766DBA3F4A7}"/>
              </a:ext>
            </a:extLst>
          </p:cNvPr>
          <p:cNvSpPr/>
          <p:nvPr/>
        </p:nvSpPr>
        <p:spPr>
          <a:xfrm>
            <a:off x="1154536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フローチャート: 結合子 366">
            <a:extLst>
              <a:ext uri="{FF2B5EF4-FFF2-40B4-BE49-F238E27FC236}">
                <a16:creationId xmlns:a16="http://schemas.microsoft.com/office/drawing/2014/main" id="{0487A262-E378-4189-914C-F342BA655F75}"/>
              </a:ext>
            </a:extLst>
          </p:cNvPr>
          <p:cNvSpPr/>
          <p:nvPr/>
        </p:nvSpPr>
        <p:spPr>
          <a:xfrm>
            <a:off x="1330027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フローチャート: 結合子 367">
            <a:extLst>
              <a:ext uri="{FF2B5EF4-FFF2-40B4-BE49-F238E27FC236}">
                <a16:creationId xmlns:a16="http://schemas.microsoft.com/office/drawing/2014/main" id="{507935F7-391C-4AE8-B2CB-A748A88DCA35}"/>
              </a:ext>
            </a:extLst>
          </p:cNvPr>
          <p:cNvSpPr/>
          <p:nvPr/>
        </p:nvSpPr>
        <p:spPr>
          <a:xfrm>
            <a:off x="1496282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フローチャート: 結合子 368">
            <a:extLst>
              <a:ext uri="{FF2B5EF4-FFF2-40B4-BE49-F238E27FC236}">
                <a16:creationId xmlns:a16="http://schemas.microsoft.com/office/drawing/2014/main" id="{D754500F-B53C-4428-94AF-AC5DC63DCE96}"/>
              </a:ext>
            </a:extLst>
          </p:cNvPr>
          <p:cNvSpPr/>
          <p:nvPr/>
        </p:nvSpPr>
        <p:spPr>
          <a:xfrm>
            <a:off x="1671773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フローチャート: 結合子 369">
            <a:extLst>
              <a:ext uri="{FF2B5EF4-FFF2-40B4-BE49-F238E27FC236}">
                <a16:creationId xmlns:a16="http://schemas.microsoft.com/office/drawing/2014/main" id="{5383550E-1CD2-44BE-B631-5866705A79A7}"/>
              </a:ext>
            </a:extLst>
          </p:cNvPr>
          <p:cNvSpPr/>
          <p:nvPr/>
        </p:nvSpPr>
        <p:spPr>
          <a:xfrm>
            <a:off x="1847264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フローチャート: 結合子 370">
            <a:extLst>
              <a:ext uri="{FF2B5EF4-FFF2-40B4-BE49-F238E27FC236}">
                <a16:creationId xmlns:a16="http://schemas.microsoft.com/office/drawing/2014/main" id="{AE9B9306-241E-4C22-ADFE-36D3C8371A02}"/>
              </a:ext>
            </a:extLst>
          </p:cNvPr>
          <p:cNvSpPr/>
          <p:nvPr/>
        </p:nvSpPr>
        <p:spPr>
          <a:xfrm>
            <a:off x="2022756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フローチャート: 結合子 371">
            <a:extLst>
              <a:ext uri="{FF2B5EF4-FFF2-40B4-BE49-F238E27FC236}">
                <a16:creationId xmlns:a16="http://schemas.microsoft.com/office/drawing/2014/main" id="{80D70330-A2E5-4E13-8C0A-5B74B720BF9C}"/>
              </a:ext>
            </a:extLst>
          </p:cNvPr>
          <p:cNvSpPr/>
          <p:nvPr/>
        </p:nvSpPr>
        <p:spPr>
          <a:xfrm>
            <a:off x="2198247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フローチャート: 結合子 372">
            <a:extLst>
              <a:ext uri="{FF2B5EF4-FFF2-40B4-BE49-F238E27FC236}">
                <a16:creationId xmlns:a16="http://schemas.microsoft.com/office/drawing/2014/main" id="{3302A67A-962C-489A-B16E-6086A05C751A}"/>
              </a:ext>
            </a:extLst>
          </p:cNvPr>
          <p:cNvSpPr/>
          <p:nvPr/>
        </p:nvSpPr>
        <p:spPr>
          <a:xfrm>
            <a:off x="2373738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フローチャート: 結合子 373">
            <a:extLst>
              <a:ext uri="{FF2B5EF4-FFF2-40B4-BE49-F238E27FC236}">
                <a16:creationId xmlns:a16="http://schemas.microsoft.com/office/drawing/2014/main" id="{FBBE6927-B8FF-45E9-A1F5-FC1136661355}"/>
              </a:ext>
            </a:extLst>
          </p:cNvPr>
          <p:cNvSpPr/>
          <p:nvPr/>
        </p:nvSpPr>
        <p:spPr>
          <a:xfrm>
            <a:off x="2549228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フローチャート: 結合子 374">
            <a:extLst>
              <a:ext uri="{FF2B5EF4-FFF2-40B4-BE49-F238E27FC236}">
                <a16:creationId xmlns:a16="http://schemas.microsoft.com/office/drawing/2014/main" id="{E2C27E02-81C9-48B0-B913-3CDECE4B4720}"/>
              </a:ext>
            </a:extLst>
          </p:cNvPr>
          <p:cNvSpPr/>
          <p:nvPr/>
        </p:nvSpPr>
        <p:spPr>
          <a:xfrm>
            <a:off x="2724719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フローチャート: 結合子 375">
            <a:extLst>
              <a:ext uri="{FF2B5EF4-FFF2-40B4-BE49-F238E27FC236}">
                <a16:creationId xmlns:a16="http://schemas.microsoft.com/office/drawing/2014/main" id="{48743945-A954-4A70-B0D1-C11CFFF63D66}"/>
              </a:ext>
            </a:extLst>
          </p:cNvPr>
          <p:cNvSpPr/>
          <p:nvPr/>
        </p:nvSpPr>
        <p:spPr>
          <a:xfrm>
            <a:off x="2900210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7" name="フローチャート: 結合子 376">
            <a:extLst>
              <a:ext uri="{FF2B5EF4-FFF2-40B4-BE49-F238E27FC236}">
                <a16:creationId xmlns:a16="http://schemas.microsoft.com/office/drawing/2014/main" id="{3DF193BC-FCAF-4E94-85F0-6D00CCD7207F}"/>
              </a:ext>
            </a:extLst>
          </p:cNvPr>
          <p:cNvSpPr/>
          <p:nvPr/>
        </p:nvSpPr>
        <p:spPr>
          <a:xfrm>
            <a:off x="3066465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" name="フローチャート: 結合子 377">
            <a:extLst>
              <a:ext uri="{FF2B5EF4-FFF2-40B4-BE49-F238E27FC236}">
                <a16:creationId xmlns:a16="http://schemas.microsoft.com/office/drawing/2014/main" id="{525810AB-95CD-4514-8FAC-3787D88437F5}"/>
              </a:ext>
            </a:extLst>
          </p:cNvPr>
          <p:cNvSpPr/>
          <p:nvPr/>
        </p:nvSpPr>
        <p:spPr>
          <a:xfrm>
            <a:off x="3241956" y="3555992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フローチャート: 結合子 378">
            <a:extLst>
              <a:ext uri="{FF2B5EF4-FFF2-40B4-BE49-F238E27FC236}">
                <a16:creationId xmlns:a16="http://schemas.microsoft.com/office/drawing/2014/main" id="{8CB9C9A2-2E8D-4B50-B3F2-8BC301330517}"/>
              </a:ext>
            </a:extLst>
          </p:cNvPr>
          <p:cNvSpPr/>
          <p:nvPr/>
        </p:nvSpPr>
        <p:spPr>
          <a:xfrm>
            <a:off x="3417447" y="3555992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0" name="フローチャート: 結合子 379">
            <a:extLst>
              <a:ext uri="{FF2B5EF4-FFF2-40B4-BE49-F238E27FC236}">
                <a16:creationId xmlns:a16="http://schemas.microsoft.com/office/drawing/2014/main" id="{480BAB32-FE5A-4203-ABEC-3600762B4C7E}"/>
              </a:ext>
            </a:extLst>
          </p:cNvPr>
          <p:cNvSpPr/>
          <p:nvPr/>
        </p:nvSpPr>
        <p:spPr>
          <a:xfrm>
            <a:off x="3592939" y="3555992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フローチャート: 結合子 380">
            <a:extLst>
              <a:ext uri="{FF2B5EF4-FFF2-40B4-BE49-F238E27FC236}">
                <a16:creationId xmlns:a16="http://schemas.microsoft.com/office/drawing/2014/main" id="{9AB78490-9C8D-4FE8-A745-9832BA4D57E8}"/>
              </a:ext>
            </a:extLst>
          </p:cNvPr>
          <p:cNvSpPr/>
          <p:nvPr/>
        </p:nvSpPr>
        <p:spPr>
          <a:xfrm>
            <a:off x="3768430" y="3555992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フローチャート: 結合子 381">
            <a:extLst>
              <a:ext uri="{FF2B5EF4-FFF2-40B4-BE49-F238E27FC236}">
                <a16:creationId xmlns:a16="http://schemas.microsoft.com/office/drawing/2014/main" id="{7117BEC7-3047-4E44-9CF4-C8A7F52DC8C5}"/>
              </a:ext>
            </a:extLst>
          </p:cNvPr>
          <p:cNvSpPr/>
          <p:nvPr/>
        </p:nvSpPr>
        <p:spPr>
          <a:xfrm>
            <a:off x="3943921" y="3555992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フローチャート: 結合子 382">
            <a:extLst>
              <a:ext uri="{FF2B5EF4-FFF2-40B4-BE49-F238E27FC236}">
                <a16:creationId xmlns:a16="http://schemas.microsoft.com/office/drawing/2014/main" id="{5D1C1744-4D6A-4F0C-A618-41083819DEFB}"/>
              </a:ext>
            </a:extLst>
          </p:cNvPr>
          <p:cNvSpPr/>
          <p:nvPr/>
        </p:nvSpPr>
        <p:spPr>
          <a:xfrm>
            <a:off x="4133264" y="3555992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フローチャート: 結合子 383">
            <a:extLst>
              <a:ext uri="{FF2B5EF4-FFF2-40B4-BE49-F238E27FC236}">
                <a16:creationId xmlns:a16="http://schemas.microsoft.com/office/drawing/2014/main" id="{35D235D3-D3CF-45F0-95E6-6F652A674CDF}"/>
              </a:ext>
            </a:extLst>
          </p:cNvPr>
          <p:cNvSpPr/>
          <p:nvPr/>
        </p:nvSpPr>
        <p:spPr>
          <a:xfrm>
            <a:off x="4308755" y="3555992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フローチャート: 結合子 384">
            <a:extLst>
              <a:ext uri="{FF2B5EF4-FFF2-40B4-BE49-F238E27FC236}">
                <a16:creationId xmlns:a16="http://schemas.microsoft.com/office/drawing/2014/main" id="{D857EA2B-920D-4F5D-8E7A-B84133CDED4B}"/>
              </a:ext>
            </a:extLst>
          </p:cNvPr>
          <p:cNvSpPr/>
          <p:nvPr/>
        </p:nvSpPr>
        <p:spPr>
          <a:xfrm>
            <a:off x="4484246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フローチャート: 結合子 385">
            <a:extLst>
              <a:ext uri="{FF2B5EF4-FFF2-40B4-BE49-F238E27FC236}">
                <a16:creationId xmlns:a16="http://schemas.microsoft.com/office/drawing/2014/main" id="{B5FD2A5B-FC86-4C21-A20D-B2352A69574C}"/>
              </a:ext>
            </a:extLst>
          </p:cNvPr>
          <p:cNvSpPr/>
          <p:nvPr/>
        </p:nvSpPr>
        <p:spPr>
          <a:xfrm>
            <a:off x="4650501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7" name="フローチャート: 結合子 386">
            <a:extLst>
              <a:ext uri="{FF2B5EF4-FFF2-40B4-BE49-F238E27FC236}">
                <a16:creationId xmlns:a16="http://schemas.microsoft.com/office/drawing/2014/main" id="{302517A7-1F9E-4DA2-8109-74E60E92AD67}"/>
              </a:ext>
            </a:extLst>
          </p:cNvPr>
          <p:cNvSpPr/>
          <p:nvPr/>
        </p:nvSpPr>
        <p:spPr>
          <a:xfrm>
            <a:off x="4825992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フローチャート: 結合子 387">
            <a:extLst>
              <a:ext uri="{FF2B5EF4-FFF2-40B4-BE49-F238E27FC236}">
                <a16:creationId xmlns:a16="http://schemas.microsoft.com/office/drawing/2014/main" id="{8A100808-867B-41A5-BCFD-821C47019953}"/>
              </a:ext>
            </a:extLst>
          </p:cNvPr>
          <p:cNvSpPr/>
          <p:nvPr/>
        </p:nvSpPr>
        <p:spPr>
          <a:xfrm>
            <a:off x="5001483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9" name="フローチャート: 結合子 388">
            <a:extLst>
              <a:ext uri="{FF2B5EF4-FFF2-40B4-BE49-F238E27FC236}">
                <a16:creationId xmlns:a16="http://schemas.microsoft.com/office/drawing/2014/main" id="{2D242FC5-5594-454F-9447-4C356CC450CA}"/>
              </a:ext>
            </a:extLst>
          </p:cNvPr>
          <p:cNvSpPr/>
          <p:nvPr/>
        </p:nvSpPr>
        <p:spPr>
          <a:xfrm>
            <a:off x="5176975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0" name="フローチャート: 結合子 389">
            <a:extLst>
              <a:ext uri="{FF2B5EF4-FFF2-40B4-BE49-F238E27FC236}">
                <a16:creationId xmlns:a16="http://schemas.microsoft.com/office/drawing/2014/main" id="{2891E931-9558-418A-89A9-2358C37A60FF}"/>
              </a:ext>
            </a:extLst>
          </p:cNvPr>
          <p:cNvSpPr/>
          <p:nvPr/>
        </p:nvSpPr>
        <p:spPr>
          <a:xfrm>
            <a:off x="5352467" y="355599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1" name="フローチャート: 結合子 390">
            <a:extLst>
              <a:ext uri="{FF2B5EF4-FFF2-40B4-BE49-F238E27FC236}">
                <a16:creationId xmlns:a16="http://schemas.microsoft.com/office/drawing/2014/main" id="{457A3859-983F-441C-B989-AC8B4C70F5B5}"/>
              </a:ext>
            </a:extLst>
          </p:cNvPr>
          <p:cNvSpPr/>
          <p:nvPr/>
        </p:nvSpPr>
        <p:spPr>
          <a:xfrm>
            <a:off x="979045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2" name="フローチャート: 結合子 391">
            <a:extLst>
              <a:ext uri="{FF2B5EF4-FFF2-40B4-BE49-F238E27FC236}">
                <a16:creationId xmlns:a16="http://schemas.microsoft.com/office/drawing/2014/main" id="{AA6E80D1-1435-4C54-A3ED-9C9A6D297ACC}"/>
              </a:ext>
            </a:extLst>
          </p:cNvPr>
          <p:cNvSpPr/>
          <p:nvPr/>
        </p:nvSpPr>
        <p:spPr>
          <a:xfrm>
            <a:off x="1154536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フローチャート: 結合子 392">
            <a:extLst>
              <a:ext uri="{FF2B5EF4-FFF2-40B4-BE49-F238E27FC236}">
                <a16:creationId xmlns:a16="http://schemas.microsoft.com/office/drawing/2014/main" id="{10E3662F-BE72-41B9-B4AB-DAD58AB2F946}"/>
              </a:ext>
            </a:extLst>
          </p:cNvPr>
          <p:cNvSpPr/>
          <p:nvPr/>
        </p:nvSpPr>
        <p:spPr>
          <a:xfrm>
            <a:off x="1330027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フローチャート: 結合子 393">
            <a:extLst>
              <a:ext uri="{FF2B5EF4-FFF2-40B4-BE49-F238E27FC236}">
                <a16:creationId xmlns:a16="http://schemas.microsoft.com/office/drawing/2014/main" id="{7E860FC4-0F11-484C-B2A9-94DB4114FC21}"/>
              </a:ext>
            </a:extLst>
          </p:cNvPr>
          <p:cNvSpPr/>
          <p:nvPr/>
        </p:nvSpPr>
        <p:spPr>
          <a:xfrm>
            <a:off x="1496282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フローチャート: 結合子 394">
            <a:extLst>
              <a:ext uri="{FF2B5EF4-FFF2-40B4-BE49-F238E27FC236}">
                <a16:creationId xmlns:a16="http://schemas.microsoft.com/office/drawing/2014/main" id="{3526BC6B-0985-43A7-BA42-3713C2F86E78}"/>
              </a:ext>
            </a:extLst>
          </p:cNvPr>
          <p:cNvSpPr/>
          <p:nvPr/>
        </p:nvSpPr>
        <p:spPr>
          <a:xfrm>
            <a:off x="1671773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フローチャート: 結合子 395">
            <a:extLst>
              <a:ext uri="{FF2B5EF4-FFF2-40B4-BE49-F238E27FC236}">
                <a16:creationId xmlns:a16="http://schemas.microsoft.com/office/drawing/2014/main" id="{B2D49B3A-67C3-4F38-B7AC-599CCF9AEE67}"/>
              </a:ext>
            </a:extLst>
          </p:cNvPr>
          <p:cNvSpPr/>
          <p:nvPr/>
        </p:nvSpPr>
        <p:spPr>
          <a:xfrm>
            <a:off x="1847264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フローチャート: 結合子 396">
            <a:extLst>
              <a:ext uri="{FF2B5EF4-FFF2-40B4-BE49-F238E27FC236}">
                <a16:creationId xmlns:a16="http://schemas.microsoft.com/office/drawing/2014/main" id="{2416EEE8-238B-4FC6-B782-668E617F11CD}"/>
              </a:ext>
            </a:extLst>
          </p:cNvPr>
          <p:cNvSpPr/>
          <p:nvPr/>
        </p:nvSpPr>
        <p:spPr>
          <a:xfrm>
            <a:off x="2022756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フローチャート: 結合子 397">
            <a:extLst>
              <a:ext uri="{FF2B5EF4-FFF2-40B4-BE49-F238E27FC236}">
                <a16:creationId xmlns:a16="http://schemas.microsoft.com/office/drawing/2014/main" id="{79BB3F0A-7F36-4687-B6D9-A36493CE4EFD}"/>
              </a:ext>
            </a:extLst>
          </p:cNvPr>
          <p:cNvSpPr/>
          <p:nvPr/>
        </p:nvSpPr>
        <p:spPr>
          <a:xfrm>
            <a:off x="2198247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フローチャート: 結合子 398">
            <a:extLst>
              <a:ext uri="{FF2B5EF4-FFF2-40B4-BE49-F238E27FC236}">
                <a16:creationId xmlns:a16="http://schemas.microsoft.com/office/drawing/2014/main" id="{7238C129-996E-4EF3-8BEE-7AB536E2F4A7}"/>
              </a:ext>
            </a:extLst>
          </p:cNvPr>
          <p:cNvSpPr/>
          <p:nvPr/>
        </p:nvSpPr>
        <p:spPr>
          <a:xfrm>
            <a:off x="2373738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フローチャート: 結合子 399">
            <a:extLst>
              <a:ext uri="{FF2B5EF4-FFF2-40B4-BE49-F238E27FC236}">
                <a16:creationId xmlns:a16="http://schemas.microsoft.com/office/drawing/2014/main" id="{92543FC0-9E82-45EE-B8AB-B45DE49CA457}"/>
              </a:ext>
            </a:extLst>
          </p:cNvPr>
          <p:cNvSpPr/>
          <p:nvPr/>
        </p:nvSpPr>
        <p:spPr>
          <a:xfrm>
            <a:off x="2549228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フローチャート: 結合子 400">
            <a:extLst>
              <a:ext uri="{FF2B5EF4-FFF2-40B4-BE49-F238E27FC236}">
                <a16:creationId xmlns:a16="http://schemas.microsoft.com/office/drawing/2014/main" id="{9B26C002-D014-42E5-B124-B6512A483A76}"/>
              </a:ext>
            </a:extLst>
          </p:cNvPr>
          <p:cNvSpPr/>
          <p:nvPr/>
        </p:nvSpPr>
        <p:spPr>
          <a:xfrm>
            <a:off x="2724719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フローチャート: 結合子 401">
            <a:extLst>
              <a:ext uri="{FF2B5EF4-FFF2-40B4-BE49-F238E27FC236}">
                <a16:creationId xmlns:a16="http://schemas.microsoft.com/office/drawing/2014/main" id="{73C65DD2-26A3-4B55-BAD5-4308A983AC46}"/>
              </a:ext>
            </a:extLst>
          </p:cNvPr>
          <p:cNvSpPr/>
          <p:nvPr/>
        </p:nvSpPr>
        <p:spPr>
          <a:xfrm>
            <a:off x="2900210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フローチャート: 結合子 402">
            <a:extLst>
              <a:ext uri="{FF2B5EF4-FFF2-40B4-BE49-F238E27FC236}">
                <a16:creationId xmlns:a16="http://schemas.microsoft.com/office/drawing/2014/main" id="{21CA95F2-3296-4FF3-AF6E-AE2CF5A36BEE}"/>
              </a:ext>
            </a:extLst>
          </p:cNvPr>
          <p:cNvSpPr/>
          <p:nvPr/>
        </p:nvSpPr>
        <p:spPr>
          <a:xfrm>
            <a:off x="3066465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フローチャート: 結合子 403">
            <a:extLst>
              <a:ext uri="{FF2B5EF4-FFF2-40B4-BE49-F238E27FC236}">
                <a16:creationId xmlns:a16="http://schemas.microsoft.com/office/drawing/2014/main" id="{295A7019-55BB-44A5-9D32-7BDD8BF693C3}"/>
              </a:ext>
            </a:extLst>
          </p:cNvPr>
          <p:cNvSpPr/>
          <p:nvPr/>
        </p:nvSpPr>
        <p:spPr>
          <a:xfrm>
            <a:off x="3241956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フローチャート: 結合子 404">
            <a:extLst>
              <a:ext uri="{FF2B5EF4-FFF2-40B4-BE49-F238E27FC236}">
                <a16:creationId xmlns:a16="http://schemas.microsoft.com/office/drawing/2014/main" id="{DB06D58C-AA24-4DC9-AD04-823F634A3695}"/>
              </a:ext>
            </a:extLst>
          </p:cNvPr>
          <p:cNvSpPr/>
          <p:nvPr/>
        </p:nvSpPr>
        <p:spPr>
          <a:xfrm>
            <a:off x="3417447" y="375457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フローチャート: 結合子 405">
            <a:extLst>
              <a:ext uri="{FF2B5EF4-FFF2-40B4-BE49-F238E27FC236}">
                <a16:creationId xmlns:a16="http://schemas.microsoft.com/office/drawing/2014/main" id="{675E088B-F162-4449-B5A0-FDAE162E81DE}"/>
              </a:ext>
            </a:extLst>
          </p:cNvPr>
          <p:cNvSpPr/>
          <p:nvPr/>
        </p:nvSpPr>
        <p:spPr>
          <a:xfrm>
            <a:off x="3592939" y="375457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フローチャート: 結合子 406">
            <a:extLst>
              <a:ext uri="{FF2B5EF4-FFF2-40B4-BE49-F238E27FC236}">
                <a16:creationId xmlns:a16="http://schemas.microsoft.com/office/drawing/2014/main" id="{B1EA1089-EA5F-4144-8E44-D3AC5391F1EB}"/>
              </a:ext>
            </a:extLst>
          </p:cNvPr>
          <p:cNvSpPr/>
          <p:nvPr/>
        </p:nvSpPr>
        <p:spPr>
          <a:xfrm>
            <a:off x="3768430" y="375457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フローチャート: 結合子 407">
            <a:extLst>
              <a:ext uri="{FF2B5EF4-FFF2-40B4-BE49-F238E27FC236}">
                <a16:creationId xmlns:a16="http://schemas.microsoft.com/office/drawing/2014/main" id="{12BBD0A9-D936-4B3F-9310-3325FDE55C7C}"/>
              </a:ext>
            </a:extLst>
          </p:cNvPr>
          <p:cNvSpPr/>
          <p:nvPr/>
        </p:nvSpPr>
        <p:spPr>
          <a:xfrm>
            <a:off x="3943921" y="375457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フローチャート: 結合子 408">
            <a:extLst>
              <a:ext uri="{FF2B5EF4-FFF2-40B4-BE49-F238E27FC236}">
                <a16:creationId xmlns:a16="http://schemas.microsoft.com/office/drawing/2014/main" id="{5B507E9F-EB0A-4DE9-AB04-ADC312E8720C}"/>
              </a:ext>
            </a:extLst>
          </p:cNvPr>
          <p:cNvSpPr/>
          <p:nvPr/>
        </p:nvSpPr>
        <p:spPr>
          <a:xfrm>
            <a:off x="4133264" y="3754575"/>
            <a:ext cx="92368" cy="10159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フローチャート: 結合子 409">
            <a:extLst>
              <a:ext uri="{FF2B5EF4-FFF2-40B4-BE49-F238E27FC236}">
                <a16:creationId xmlns:a16="http://schemas.microsoft.com/office/drawing/2014/main" id="{62E4972C-754C-4D43-8712-F9A865CAF77F}"/>
              </a:ext>
            </a:extLst>
          </p:cNvPr>
          <p:cNvSpPr/>
          <p:nvPr/>
        </p:nvSpPr>
        <p:spPr>
          <a:xfrm>
            <a:off x="4308755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フローチャート: 結合子 410">
            <a:extLst>
              <a:ext uri="{FF2B5EF4-FFF2-40B4-BE49-F238E27FC236}">
                <a16:creationId xmlns:a16="http://schemas.microsoft.com/office/drawing/2014/main" id="{632CC098-AB43-42C9-8D4F-BD48D8DFE38D}"/>
              </a:ext>
            </a:extLst>
          </p:cNvPr>
          <p:cNvSpPr/>
          <p:nvPr/>
        </p:nvSpPr>
        <p:spPr>
          <a:xfrm>
            <a:off x="4484246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フローチャート: 結合子 411">
            <a:extLst>
              <a:ext uri="{FF2B5EF4-FFF2-40B4-BE49-F238E27FC236}">
                <a16:creationId xmlns:a16="http://schemas.microsoft.com/office/drawing/2014/main" id="{0AA9F97B-C27D-4D27-9A89-FCA2FD1A81C3}"/>
              </a:ext>
            </a:extLst>
          </p:cNvPr>
          <p:cNvSpPr/>
          <p:nvPr/>
        </p:nvSpPr>
        <p:spPr>
          <a:xfrm>
            <a:off x="4650501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フローチャート: 結合子 412">
            <a:extLst>
              <a:ext uri="{FF2B5EF4-FFF2-40B4-BE49-F238E27FC236}">
                <a16:creationId xmlns:a16="http://schemas.microsoft.com/office/drawing/2014/main" id="{215E96CA-A344-47B1-8064-5BE34389217E}"/>
              </a:ext>
            </a:extLst>
          </p:cNvPr>
          <p:cNvSpPr/>
          <p:nvPr/>
        </p:nvSpPr>
        <p:spPr>
          <a:xfrm>
            <a:off x="4825992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フローチャート: 結合子 413">
            <a:extLst>
              <a:ext uri="{FF2B5EF4-FFF2-40B4-BE49-F238E27FC236}">
                <a16:creationId xmlns:a16="http://schemas.microsoft.com/office/drawing/2014/main" id="{44273B46-9F6E-45EB-AF8B-E98BF17E122A}"/>
              </a:ext>
            </a:extLst>
          </p:cNvPr>
          <p:cNvSpPr/>
          <p:nvPr/>
        </p:nvSpPr>
        <p:spPr>
          <a:xfrm>
            <a:off x="5001483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フローチャート: 結合子 414">
            <a:extLst>
              <a:ext uri="{FF2B5EF4-FFF2-40B4-BE49-F238E27FC236}">
                <a16:creationId xmlns:a16="http://schemas.microsoft.com/office/drawing/2014/main" id="{BD04A755-8B13-48E0-9354-95598AFAC67C}"/>
              </a:ext>
            </a:extLst>
          </p:cNvPr>
          <p:cNvSpPr/>
          <p:nvPr/>
        </p:nvSpPr>
        <p:spPr>
          <a:xfrm>
            <a:off x="5176975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フローチャート: 結合子 415">
            <a:extLst>
              <a:ext uri="{FF2B5EF4-FFF2-40B4-BE49-F238E27FC236}">
                <a16:creationId xmlns:a16="http://schemas.microsoft.com/office/drawing/2014/main" id="{83832307-9D41-4C33-B06F-E27D6CDC344A}"/>
              </a:ext>
            </a:extLst>
          </p:cNvPr>
          <p:cNvSpPr/>
          <p:nvPr/>
        </p:nvSpPr>
        <p:spPr>
          <a:xfrm>
            <a:off x="5352467" y="375457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フローチャート: 結合子 416">
            <a:extLst>
              <a:ext uri="{FF2B5EF4-FFF2-40B4-BE49-F238E27FC236}">
                <a16:creationId xmlns:a16="http://schemas.microsoft.com/office/drawing/2014/main" id="{23699B82-F940-41B6-B1BC-E277C9A11D2F}"/>
              </a:ext>
            </a:extLst>
          </p:cNvPr>
          <p:cNvSpPr/>
          <p:nvPr/>
        </p:nvSpPr>
        <p:spPr>
          <a:xfrm>
            <a:off x="979045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フローチャート: 結合子 417">
            <a:extLst>
              <a:ext uri="{FF2B5EF4-FFF2-40B4-BE49-F238E27FC236}">
                <a16:creationId xmlns:a16="http://schemas.microsoft.com/office/drawing/2014/main" id="{304F75DE-59F2-45C6-B3AA-C36118EE369B}"/>
              </a:ext>
            </a:extLst>
          </p:cNvPr>
          <p:cNvSpPr/>
          <p:nvPr/>
        </p:nvSpPr>
        <p:spPr>
          <a:xfrm>
            <a:off x="1154536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フローチャート: 結合子 418">
            <a:extLst>
              <a:ext uri="{FF2B5EF4-FFF2-40B4-BE49-F238E27FC236}">
                <a16:creationId xmlns:a16="http://schemas.microsoft.com/office/drawing/2014/main" id="{FE997075-0E87-4F7F-AEB8-88D8BAF916DA}"/>
              </a:ext>
            </a:extLst>
          </p:cNvPr>
          <p:cNvSpPr/>
          <p:nvPr/>
        </p:nvSpPr>
        <p:spPr>
          <a:xfrm>
            <a:off x="1330027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フローチャート: 結合子 419">
            <a:extLst>
              <a:ext uri="{FF2B5EF4-FFF2-40B4-BE49-F238E27FC236}">
                <a16:creationId xmlns:a16="http://schemas.microsoft.com/office/drawing/2014/main" id="{17C3FAF9-B6B1-4FF7-A083-066BAFE57AE4}"/>
              </a:ext>
            </a:extLst>
          </p:cNvPr>
          <p:cNvSpPr/>
          <p:nvPr/>
        </p:nvSpPr>
        <p:spPr>
          <a:xfrm>
            <a:off x="1496282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フローチャート: 結合子 420">
            <a:extLst>
              <a:ext uri="{FF2B5EF4-FFF2-40B4-BE49-F238E27FC236}">
                <a16:creationId xmlns:a16="http://schemas.microsoft.com/office/drawing/2014/main" id="{A750B506-ED56-4CEB-9F0C-4B62F55CFAAA}"/>
              </a:ext>
            </a:extLst>
          </p:cNvPr>
          <p:cNvSpPr/>
          <p:nvPr/>
        </p:nvSpPr>
        <p:spPr>
          <a:xfrm>
            <a:off x="1671773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2" name="フローチャート: 結合子 421">
            <a:extLst>
              <a:ext uri="{FF2B5EF4-FFF2-40B4-BE49-F238E27FC236}">
                <a16:creationId xmlns:a16="http://schemas.microsoft.com/office/drawing/2014/main" id="{35540224-6F52-4567-8A55-EF3061DCA7FC}"/>
              </a:ext>
            </a:extLst>
          </p:cNvPr>
          <p:cNvSpPr/>
          <p:nvPr/>
        </p:nvSpPr>
        <p:spPr>
          <a:xfrm>
            <a:off x="1847264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3" name="フローチャート: 結合子 422">
            <a:extLst>
              <a:ext uri="{FF2B5EF4-FFF2-40B4-BE49-F238E27FC236}">
                <a16:creationId xmlns:a16="http://schemas.microsoft.com/office/drawing/2014/main" id="{D503648D-1D98-4D27-A081-D151ACB4CD59}"/>
              </a:ext>
            </a:extLst>
          </p:cNvPr>
          <p:cNvSpPr/>
          <p:nvPr/>
        </p:nvSpPr>
        <p:spPr>
          <a:xfrm>
            <a:off x="2022756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4" name="フローチャート: 結合子 423">
            <a:extLst>
              <a:ext uri="{FF2B5EF4-FFF2-40B4-BE49-F238E27FC236}">
                <a16:creationId xmlns:a16="http://schemas.microsoft.com/office/drawing/2014/main" id="{24FA6790-A3AB-4A9F-A6B6-8A42CA86A80A}"/>
              </a:ext>
            </a:extLst>
          </p:cNvPr>
          <p:cNvSpPr/>
          <p:nvPr/>
        </p:nvSpPr>
        <p:spPr>
          <a:xfrm>
            <a:off x="2198247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5" name="フローチャート: 結合子 424">
            <a:extLst>
              <a:ext uri="{FF2B5EF4-FFF2-40B4-BE49-F238E27FC236}">
                <a16:creationId xmlns:a16="http://schemas.microsoft.com/office/drawing/2014/main" id="{FB97740C-B254-487C-8316-1C3848D50F10}"/>
              </a:ext>
            </a:extLst>
          </p:cNvPr>
          <p:cNvSpPr/>
          <p:nvPr/>
        </p:nvSpPr>
        <p:spPr>
          <a:xfrm>
            <a:off x="2373738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6" name="フローチャート: 結合子 425">
            <a:extLst>
              <a:ext uri="{FF2B5EF4-FFF2-40B4-BE49-F238E27FC236}">
                <a16:creationId xmlns:a16="http://schemas.microsoft.com/office/drawing/2014/main" id="{70FD9499-2677-437C-B391-0E3F83D90EC1}"/>
              </a:ext>
            </a:extLst>
          </p:cNvPr>
          <p:cNvSpPr/>
          <p:nvPr/>
        </p:nvSpPr>
        <p:spPr>
          <a:xfrm>
            <a:off x="2549228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7" name="フローチャート: 結合子 426">
            <a:extLst>
              <a:ext uri="{FF2B5EF4-FFF2-40B4-BE49-F238E27FC236}">
                <a16:creationId xmlns:a16="http://schemas.microsoft.com/office/drawing/2014/main" id="{274572E5-D86D-4B3A-8C8E-9E3DCA29CFCE}"/>
              </a:ext>
            </a:extLst>
          </p:cNvPr>
          <p:cNvSpPr/>
          <p:nvPr/>
        </p:nvSpPr>
        <p:spPr>
          <a:xfrm>
            <a:off x="2724719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8" name="フローチャート: 結合子 427">
            <a:extLst>
              <a:ext uri="{FF2B5EF4-FFF2-40B4-BE49-F238E27FC236}">
                <a16:creationId xmlns:a16="http://schemas.microsoft.com/office/drawing/2014/main" id="{50555BFD-3FAC-424C-A790-F88146D7469D}"/>
              </a:ext>
            </a:extLst>
          </p:cNvPr>
          <p:cNvSpPr/>
          <p:nvPr/>
        </p:nvSpPr>
        <p:spPr>
          <a:xfrm>
            <a:off x="2900210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9" name="フローチャート: 結合子 428">
            <a:extLst>
              <a:ext uri="{FF2B5EF4-FFF2-40B4-BE49-F238E27FC236}">
                <a16:creationId xmlns:a16="http://schemas.microsoft.com/office/drawing/2014/main" id="{355FEE35-5EF3-45FB-8E8F-424D45CE8C5A}"/>
              </a:ext>
            </a:extLst>
          </p:cNvPr>
          <p:cNvSpPr/>
          <p:nvPr/>
        </p:nvSpPr>
        <p:spPr>
          <a:xfrm>
            <a:off x="3066465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0" name="フローチャート: 結合子 429">
            <a:extLst>
              <a:ext uri="{FF2B5EF4-FFF2-40B4-BE49-F238E27FC236}">
                <a16:creationId xmlns:a16="http://schemas.microsoft.com/office/drawing/2014/main" id="{608D4870-A51E-4512-B3DC-962C7AD0FF11}"/>
              </a:ext>
            </a:extLst>
          </p:cNvPr>
          <p:cNvSpPr/>
          <p:nvPr/>
        </p:nvSpPr>
        <p:spPr>
          <a:xfrm>
            <a:off x="3241956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フローチャート: 結合子 430">
            <a:extLst>
              <a:ext uri="{FF2B5EF4-FFF2-40B4-BE49-F238E27FC236}">
                <a16:creationId xmlns:a16="http://schemas.microsoft.com/office/drawing/2014/main" id="{BB26A385-F9A4-418C-9EE3-E2BE9D5C6556}"/>
              </a:ext>
            </a:extLst>
          </p:cNvPr>
          <p:cNvSpPr/>
          <p:nvPr/>
        </p:nvSpPr>
        <p:spPr>
          <a:xfrm>
            <a:off x="3417447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フローチャート: 結合子 431">
            <a:extLst>
              <a:ext uri="{FF2B5EF4-FFF2-40B4-BE49-F238E27FC236}">
                <a16:creationId xmlns:a16="http://schemas.microsoft.com/office/drawing/2014/main" id="{B3A6D02C-B78A-423C-9CD2-72A62BE862F3}"/>
              </a:ext>
            </a:extLst>
          </p:cNvPr>
          <p:cNvSpPr/>
          <p:nvPr/>
        </p:nvSpPr>
        <p:spPr>
          <a:xfrm>
            <a:off x="3592939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フローチャート: 結合子 432">
            <a:extLst>
              <a:ext uri="{FF2B5EF4-FFF2-40B4-BE49-F238E27FC236}">
                <a16:creationId xmlns:a16="http://schemas.microsoft.com/office/drawing/2014/main" id="{0CC7E878-5BA5-4CA0-89D6-60D60F56627B}"/>
              </a:ext>
            </a:extLst>
          </p:cNvPr>
          <p:cNvSpPr/>
          <p:nvPr/>
        </p:nvSpPr>
        <p:spPr>
          <a:xfrm>
            <a:off x="3768430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フローチャート: 結合子 433">
            <a:extLst>
              <a:ext uri="{FF2B5EF4-FFF2-40B4-BE49-F238E27FC236}">
                <a16:creationId xmlns:a16="http://schemas.microsoft.com/office/drawing/2014/main" id="{98DF4072-7CC9-436B-89DC-C881DE9AEFEA}"/>
              </a:ext>
            </a:extLst>
          </p:cNvPr>
          <p:cNvSpPr/>
          <p:nvPr/>
        </p:nvSpPr>
        <p:spPr>
          <a:xfrm>
            <a:off x="3943921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フローチャート: 結合子 434">
            <a:extLst>
              <a:ext uri="{FF2B5EF4-FFF2-40B4-BE49-F238E27FC236}">
                <a16:creationId xmlns:a16="http://schemas.microsoft.com/office/drawing/2014/main" id="{A940A51D-E275-49CE-859D-67AB4BBD585A}"/>
              </a:ext>
            </a:extLst>
          </p:cNvPr>
          <p:cNvSpPr/>
          <p:nvPr/>
        </p:nvSpPr>
        <p:spPr>
          <a:xfrm>
            <a:off x="4133264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フローチャート: 結合子 435">
            <a:extLst>
              <a:ext uri="{FF2B5EF4-FFF2-40B4-BE49-F238E27FC236}">
                <a16:creationId xmlns:a16="http://schemas.microsoft.com/office/drawing/2014/main" id="{330C3138-27FA-4B27-A1B6-2F104DBD0F4E}"/>
              </a:ext>
            </a:extLst>
          </p:cNvPr>
          <p:cNvSpPr/>
          <p:nvPr/>
        </p:nvSpPr>
        <p:spPr>
          <a:xfrm>
            <a:off x="4308755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フローチャート: 結合子 436">
            <a:extLst>
              <a:ext uri="{FF2B5EF4-FFF2-40B4-BE49-F238E27FC236}">
                <a16:creationId xmlns:a16="http://schemas.microsoft.com/office/drawing/2014/main" id="{0D59B0C8-6D7C-477F-A163-C5CA4620976B}"/>
              </a:ext>
            </a:extLst>
          </p:cNvPr>
          <p:cNvSpPr/>
          <p:nvPr/>
        </p:nvSpPr>
        <p:spPr>
          <a:xfrm>
            <a:off x="4484246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フローチャート: 結合子 437">
            <a:extLst>
              <a:ext uri="{FF2B5EF4-FFF2-40B4-BE49-F238E27FC236}">
                <a16:creationId xmlns:a16="http://schemas.microsoft.com/office/drawing/2014/main" id="{FC3040A3-E44A-440E-BC94-B84174589E75}"/>
              </a:ext>
            </a:extLst>
          </p:cNvPr>
          <p:cNvSpPr/>
          <p:nvPr/>
        </p:nvSpPr>
        <p:spPr>
          <a:xfrm>
            <a:off x="4650501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フローチャート: 結合子 438">
            <a:extLst>
              <a:ext uri="{FF2B5EF4-FFF2-40B4-BE49-F238E27FC236}">
                <a16:creationId xmlns:a16="http://schemas.microsoft.com/office/drawing/2014/main" id="{2D8840A8-5A44-4D23-801A-8838BF461749}"/>
              </a:ext>
            </a:extLst>
          </p:cNvPr>
          <p:cNvSpPr/>
          <p:nvPr/>
        </p:nvSpPr>
        <p:spPr>
          <a:xfrm>
            <a:off x="4825992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フローチャート: 結合子 439">
            <a:extLst>
              <a:ext uri="{FF2B5EF4-FFF2-40B4-BE49-F238E27FC236}">
                <a16:creationId xmlns:a16="http://schemas.microsoft.com/office/drawing/2014/main" id="{86074D08-B303-403E-8604-F13C18B1D3BC}"/>
              </a:ext>
            </a:extLst>
          </p:cNvPr>
          <p:cNvSpPr/>
          <p:nvPr/>
        </p:nvSpPr>
        <p:spPr>
          <a:xfrm>
            <a:off x="5001483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フローチャート: 結合子 440">
            <a:extLst>
              <a:ext uri="{FF2B5EF4-FFF2-40B4-BE49-F238E27FC236}">
                <a16:creationId xmlns:a16="http://schemas.microsoft.com/office/drawing/2014/main" id="{AB87B4C2-958D-4FC3-BABC-484045433282}"/>
              </a:ext>
            </a:extLst>
          </p:cNvPr>
          <p:cNvSpPr/>
          <p:nvPr/>
        </p:nvSpPr>
        <p:spPr>
          <a:xfrm>
            <a:off x="5176975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フローチャート: 結合子 441">
            <a:extLst>
              <a:ext uri="{FF2B5EF4-FFF2-40B4-BE49-F238E27FC236}">
                <a16:creationId xmlns:a16="http://schemas.microsoft.com/office/drawing/2014/main" id="{6F87C201-3D72-438B-9627-D88B205EDA5A}"/>
              </a:ext>
            </a:extLst>
          </p:cNvPr>
          <p:cNvSpPr/>
          <p:nvPr/>
        </p:nvSpPr>
        <p:spPr>
          <a:xfrm>
            <a:off x="5352467" y="3953158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ローチャート: 結合子 442">
            <a:extLst>
              <a:ext uri="{FF2B5EF4-FFF2-40B4-BE49-F238E27FC236}">
                <a16:creationId xmlns:a16="http://schemas.microsoft.com/office/drawing/2014/main" id="{2A3F5CB4-9820-4E24-9DDF-7525A35770F2}"/>
              </a:ext>
            </a:extLst>
          </p:cNvPr>
          <p:cNvSpPr/>
          <p:nvPr/>
        </p:nvSpPr>
        <p:spPr>
          <a:xfrm>
            <a:off x="979045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フローチャート: 結合子 443">
            <a:extLst>
              <a:ext uri="{FF2B5EF4-FFF2-40B4-BE49-F238E27FC236}">
                <a16:creationId xmlns:a16="http://schemas.microsoft.com/office/drawing/2014/main" id="{1ED6AC56-DC88-4B63-9515-FB93325F392C}"/>
              </a:ext>
            </a:extLst>
          </p:cNvPr>
          <p:cNvSpPr/>
          <p:nvPr/>
        </p:nvSpPr>
        <p:spPr>
          <a:xfrm>
            <a:off x="1154536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フローチャート: 結合子 444">
            <a:extLst>
              <a:ext uri="{FF2B5EF4-FFF2-40B4-BE49-F238E27FC236}">
                <a16:creationId xmlns:a16="http://schemas.microsoft.com/office/drawing/2014/main" id="{524BA230-3A4D-4274-8006-462B9A8A30B7}"/>
              </a:ext>
            </a:extLst>
          </p:cNvPr>
          <p:cNvSpPr/>
          <p:nvPr/>
        </p:nvSpPr>
        <p:spPr>
          <a:xfrm>
            <a:off x="1330027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フローチャート: 結合子 445">
            <a:extLst>
              <a:ext uri="{FF2B5EF4-FFF2-40B4-BE49-F238E27FC236}">
                <a16:creationId xmlns:a16="http://schemas.microsoft.com/office/drawing/2014/main" id="{96CC7F2C-1DF5-41F2-998F-6BAF1A206DD3}"/>
              </a:ext>
            </a:extLst>
          </p:cNvPr>
          <p:cNvSpPr/>
          <p:nvPr/>
        </p:nvSpPr>
        <p:spPr>
          <a:xfrm>
            <a:off x="1496282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フローチャート: 結合子 446">
            <a:extLst>
              <a:ext uri="{FF2B5EF4-FFF2-40B4-BE49-F238E27FC236}">
                <a16:creationId xmlns:a16="http://schemas.microsoft.com/office/drawing/2014/main" id="{14116FA2-B8D4-4D20-BC35-7DD6CA7DC268}"/>
              </a:ext>
            </a:extLst>
          </p:cNvPr>
          <p:cNvSpPr/>
          <p:nvPr/>
        </p:nvSpPr>
        <p:spPr>
          <a:xfrm>
            <a:off x="1671773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結合子 447">
            <a:extLst>
              <a:ext uri="{FF2B5EF4-FFF2-40B4-BE49-F238E27FC236}">
                <a16:creationId xmlns:a16="http://schemas.microsoft.com/office/drawing/2014/main" id="{FA7067A3-A274-4EF7-9DB4-86E8663D80B5}"/>
              </a:ext>
            </a:extLst>
          </p:cNvPr>
          <p:cNvSpPr/>
          <p:nvPr/>
        </p:nvSpPr>
        <p:spPr>
          <a:xfrm>
            <a:off x="1847264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フローチャート: 結合子 448">
            <a:extLst>
              <a:ext uri="{FF2B5EF4-FFF2-40B4-BE49-F238E27FC236}">
                <a16:creationId xmlns:a16="http://schemas.microsoft.com/office/drawing/2014/main" id="{8938C633-DE9F-47A3-9077-581F12476916}"/>
              </a:ext>
            </a:extLst>
          </p:cNvPr>
          <p:cNvSpPr/>
          <p:nvPr/>
        </p:nvSpPr>
        <p:spPr>
          <a:xfrm>
            <a:off x="2022756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フローチャート: 結合子 449">
            <a:extLst>
              <a:ext uri="{FF2B5EF4-FFF2-40B4-BE49-F238E27FC236}">
                <a16:creationId xmlns:a16="http://schemas.microsoft.com/office/drawing/2014/main" id="{4DFA9C25-47E5-42AE-A7DE-C27C4DCA0CB0}"/>
              </a:ext>
            </a:extLst>
          </p:cNvPr>
          <p:cNvSpPr/>
          <p:nvPr/>
        </p:nvSpPr>
        <p:spPr>
          <a:xfrm>
            <a:off x="2198247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フローチャート: 結合子 450">
            <a:extLst>
              <a:ext uri="{FF2B5EF4-FFF2-40B4-BE49-F238E27FC236}">
                <a16:creationId xmlns:a16="http://schemas.microsoft.com/office/drawing/2014/main" id="{75076077-C58E-4D3E-A3EE-6C868FB1E1AB}"/>
              </a:ext>
            </a:extLst>
          </p:cNvPr>
          <p:cNvSpPr/>
          <p:nvPr/>
        </p:nvSpPr>
        <p:spPr>
          <a:xfrm>
            <a:off x="2373738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フローチャート: 結合子 451">
            <a:extLst>
              <a:ext uri="{FF2B5EF4-FFF2-40B4-BE49-F238E27FC236}">
                <a16:creationId xmlns:a16="http://schemas.microsoft.com/office/drawing/2014/main" id="{269AE1F7-877F-40CB-BC02-E5C6CDD98B1E}"/>
              </a:ext>
            </a:extLst>
          </p:cNvPr>
          <p:cNvSpPr/>
          <p:nvPr/>
        </p:nvSpPr>
        <p:spPr>
          <a:xfrm>
            <a:off x="2549228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フローチャート: 結合子 452">
            <a:extLst>
              <a:ext uri="{FF2B5EF4-FFF2-40B4-BE49-F238E27FC236}">
                <a16:creationId xmlns:a16="http://schemas.microsoft.com/office/drawing/2014/main" id="{35258508-EE5C-452C-8ED4-0C4FBC1437BD}"/>
              </a:ext>
            </a:extLst>
          </p:cNvPr>
          <p:cNvSpPr/>
          <p:nvPr/>
        </p:nvSpPr>
        <p:spPr>
          <a:xfrm>
            <a:off x="2724719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フローチャート: 結合子 453">
            <a:extLst>
              <a:ext uri="{FF2B5EF4-FFF2-40B4-BE49-F238E27FC236}">
                <a16:creationId xmlns:a16="http://schemas.microsoft.com/office/drawing/2014/main" id="{03D85B70-13F0-494D-8477-E0CF8999661C}"/>
              </a:ext>
            </a:extLst>
          </p:cNvPr>
          <p:cNvSpPr/>
          <p:nvPr/>
        </p:nvSpPr>
        <p:spPr>
          <a:xfrm>
            <a:off x="2900210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フローチャート: 結合子 454">
            <a:extLst>
              <a:ext uri="{FF2B5EF4-FFF2-40B4-BE49-F238E27FC236}">
                <a16:creationId xmlns:a16="http://schemas.microsoft.com/office/drawing/2014/main" id="{22BDAE02-70D0-48D1-8BBE-7E5E4048B431}"/>
              </a:ext>
            </a:extLst>
          </p:cNvPr>
          <p:cNvSpPr/>
          <p:nvPr/>
        </p:nvSpPr>
        <p:spPr>
          <a:xfrm>
            <a:off x="3066465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フローチャート: 結合子 455">
            <a:extLst>
              <a:ext uri="{FF2B5EF4-FFF2-40B4-BE49-F238E27FC236}">
                <a16:creationId xmlns:a16="http://schemas.microsoft.com/office/drawing/2014/main" id="{0E411626-749E-42F8-9381-616B6BD35BAE}"/>
              </a:ext>
            </a:extLst>
          </p:cNvPr>
          <p:cNvSpPr/>
          <p:nvPr/>
        </p:nvSpPr>
        <p:spPr>
          <a:xfrm>
            <a:off x="3241956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フローチャート: 結合子 456">
            <a:extLst>
              <a:ext uri="{FF2B5EF4-FFF2-40B4-BE49-F238E27FC236}">
                <a16:creationId xmlns:a16="http://schemas.microsoft.com/office/drawing/2014/main" id="{2F6AAE3D-75D5-45D4-AAD2-0714BB7C3C12}"/>
              </a:ext>
            </a:extLst>
          </p:cNvPr>
          <p:cNvSpPr/>
          <p:nvPr/>
        </p:nvSpPr>
        <p:spPr>
          <a:xfrm>
            <a:off x="3417447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フローチャート: 結合子 457">
            <a:extLst>
              <a:ext uri="{FF2B5EF4-FFF2-40B4-BE49-F238E27FC236}">
                <a16:creationId xmlns:a16="http://schemas.microsoft.com/office/drawing/2014/main" id="{441DDBDB-5D66-4009-9850-47C51941DF4A}"/>
              </a:ext>
            </a:extLst>
          </p:cNvPr>
          <p:cNvSpPr/>
          <p:nvPr/>
        </p:nvSpPr>
        <p:spPr>
          <a:xfrm>
            <a:off x="3592939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9" name="フローチャート: 結合子 458">
            <a:extLst>
              <a:ext uri="{FF2B5EF4-FFF2-40B4-BE49-F238E27FC236}">
                <a16:creationId xmlns:a16="http://schemas.microsoft.com/office/drawing/2014/main" id="{C7EDA1F9-D861-4D59-8767-5E6D8ABE2933}"/>
              </a:ext>
            </a:extLst>
          </p:cNvPr>
          <p:cNvSpPr/>
          <p:nvPr/>
        </p:nvSpPr>
        <p:spPr>
          <a:xfrm>
            <a:off x="3768430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フローチャート: 結合子 459">
            <a:extLst>
              <a:ext uri="{FF2B5EF4-FFF2-40B4-BE49-F238E27FC236}">
                <a16:creationId xmlns:a16="http://schemas.microsoft.com/office/drawing/2014/main" id="{7A9C02A3-E71B-446B-A2A2-B7A0B4083F0B}"/>
              </a:ext>
            </a:extLst>
          </p:cNvPr>
          <p:cNvSpPr/>
          <p:nvPr/>
        </p:nvSpPr>
        <p:spPr>
          <a:xfrm>
            <a:off x="3943921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フローチャート: 結合子 460">
            <a:extLst>
              <a:ext uri="{FF2B5EF4-FFF2-40B4-BE49-F238E27FC236}">
                <a16:creationId xmlns:a16="http://schemas.microsoft.com/office/drawing/2014/main" id="{E0444D2D-0EA5-423D-813B-F03B1C4A40B6}"/>
              </a:ext>
            </a:extLst>
          </p:cNvPr>
          <p:cNvSpPr/>
          <p:nvPr/>
        </p:nvSpPr>
        <p:spPr>
          <a:xfrm>
            <a:off x="4133264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2" name="フローチャート: 結合子 461">
            <a:extLst>
              <a:ext uri="{FF2B5EF4-FFF2-40B4-BE49-F238E27FC236}">
                <a16:creationId xmlns:a16="http://schemas.microsoft.com/office/drawing/2014/main" id="{89B123CA-BE71-4B04-9EAD-DAEE6800912A}"/>
              </a:ext>
            </a:extLst>
          </p:cNvPr>
          <p:cNvSpPr/>
          <p:nvPr/>
        </p:nvSpPr>
        <p:spPr>
          <a:xfrm>
            <a:off x="4308755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フローチャート: 結合子 462">
            <a:extLst>
              <a:ext uri="{FF2B5EF4-FFF2-40B4-BE49-F238E27FC236}">
                <a16:creationId xmlns:a16="http://schemas.microsoft.com/office/drawing/2014/main" id="{CA01D279-BEC4-44A1-B427-E41D7E74EFB5}"/>
              </a:ext>
            </a:extLst>
          </p:cNvPr>
          <p:cNvSpPr/>
          <p:nvPr/>
        </p:nvSpPr>
        <p:spPr>
          <a:xfrm>
            <a:off x="4484246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フローチャート: 結合子 463">
            <a:extLst>
              <a:ext uri="{FF2B5EF4-FFF2-40B4-BE49-F238E27FC236}">
                <a16:creationId xmlns:a16="http://schemas.microsoft.com/office/drawing/2014/main" id="{0B0E638F-30D1-4AD3-A995-F3E0648910A2}"/>
              </a:ext>
            </a:extLst>
          </p:cNvPr>
          <p:cNvSpPr/>
          <p:nvPr/>
        </p:nvSpPr>
        <p:spPr>
          <a:xfrm>
            <a:off x="4650501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フローチャート: 結合子 464">
            <a:extLst>
              <a:ext uri="{FF2B5EF4-FFF2-40B4-BE49-F238E27FC236}">
                <a16:creationId xmlns:a16="http://schemas.microsoft.com/office/drawing/2014/main" id="{66EDA8BF-82B2-41B9-A307-51AE652FC987}"/>
              </a:ext>
            </a:extLst>
          </p:cNvPr>
          <p:cNvSpPr/>
          <p:nvPr/>
        </p:nvSpPr>
        <p:spPr>
          <a:xfrm>
            <a:off x="4825992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フローチャート: 結合子 465">
            <a:extLst>
              <a:ext uri="{FF2B5EF4-FFF2-40B4-BE49-F238E27FC236}">
                <a16:creationId xmlns:a16="http://schemas.microsoft.com/office/drawing/2014/main" id="{B78E8014-9B1E-42F2-8210-015A7BB7C87E}"/>
              </a:ext>
            </a:extLst>
          </p:cNvPr>
          <p:cNvSpPr/>
          <p:nvPr/>
        </p:nvSpPr>
        <p:spPr>
          <a:xfrm>
            <a:off x="5001483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フローチャート: 結合子 466">
            <a:extLst>
              <a:ext uri="{FF2B5EF4-FFF2-40B4-BE49-F238E27FC236}">
                <a16:creationId xmlns:a16="http://schemas.microsoft.com/office/drawing/2014/main" id="{E6809146-3DDD-4FED-8998-53AC7B344308}"/>
              </a:ext>
            </a:extLst>
          </p:cNvPr>
          <p:cNvSpPr/>
          <p:nvPr/>
        </p:nvSpPr>
        <p:spPr>
          <a:xfrm>
            <a:off x="5176975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フローチャート: 結合子 467">
            <a:extLst>
              <a:ext uri="{FF2B5EF4-FFF2-40B4-BE49-F238E27FC236}">
                <a16:creationId xmlns:a16="http://schemas.microsoft.com/office/drawing/2014/main" id="{268EA093-F519-4FD4-B1B3-FE89C8E7E442}"/>
              </a:ext>
            </a:extLst>
          </p:cNvPr>
          <p:cNvSpPr/>
          <p:nvPr/>
        </p:nvSpPr>
        <p:spPr>
          <a:xfrm>
            <a:off x="5352467" y="415173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フローチャート: 結合子 468">
            <a:extLst>
              <a:ext uri="{FF2B5EF4-FFF2-40B4-BE49-F238E27FC236}">
                <a16:creationId xmlns:a16="http://schemas.microsoft.com/office/drawing/2014/main" id="{511B90C1-F404-42EF-84B8-3BB7870523C5}"/>
              </a:ext>
            </a:extLst>
          </p:cNvPr>
          <p:cNvSpPr/>
          <p:nvPr/>
        </p:nvSpPr>
        <p:spPr>
          <a:xfrm>
            <a:off x="979045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フローチャート: 結合子 469">
            <a:extLst>
              <a:ext uri="{FF2B5EF4-FFF2-40B4-BE49-F238E27FC236}">
                <a16:creationId xmlns:a16="http://schemas.microsoft.com/office/drawing/2014/main" id="{6FFC664D-C5C6-4856-ADEE-F9EACDDFE3BF}"/>
              </a:ext>
            </a:extLst>
          </p:cNvPr>
          <p:cNvSpPr/>
          <p:nvPr/>
        </p:nvSpPr>
        <p:spPr>
          <a:xfrm>
            <a:off x="1154536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フローチャート: 結合子 470">
            <a:extLst>
              <a:ext uri="{FF2B5EF4-FFF2-40B4-BE49-F238E27FC236}">
                <a16:creationId xmlns:a16="http://schemas.microsoft.com/office/drawing/2014/main" id="{4FD6F80C-CBEE-42B8-AAC1-C049B4D851FE}"/>
              </a:ext>
            </a:extLst>
          </p:cNvPr>
          <p:cNvSpPr/>
          <p:nvPr/>
        </p:nvSpPr>
        <p:spPr>
          <a:xfrm>
            <a:off x="1330027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フローチャート: 結合子 471">
            <a:extLst>
              <a:ext uri="{FF2B5EF4-FFF2-40B4-BE49-F238E27FC236}">
                <a16:creationId xmlns:a16="http://schemas.microsoft.com/office/drawing/2014/main" id="{23BCA424-4C96-4EE8-906B-8F867E9CB943}"/>
              </a:ext>
            </a:extLst>
          </p:cNvPr>
          <p:cNvSpPr/>
          <p:nvPr/>
        </p:nvSpPr>
        <p:spPr>
          <a:xfrm>
            <a:off x="1496282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フローチャート: 結合子 472">
            <a:extLst>
              <a:ext uri="{FF2B5EF4-FFF2-40B4-BE49-F238E27FC236}">
                <a16:creationId xmlns:a16="http://schemas.microsoft.com/office/drawing/2014/main" id="{4E31947E-679B-48FB-8BD3-420A1A197876}"/>
              </a:ext>
            </a:extLst>
          </p:cNvPr>
          <p:cNvSpPr/>
          <p:nvPr/>
        </p:nvSpPr>
        <p:spPr>
          <a:xfrm>
            <a:off x="1671773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フローチャート: 結合子 473">
            <a:extLst>
              <a:ext uri="{FF2B5EF4-FFF2-40B4-BE49-F238E27FC236}">
                <a16:creationId xmlns:a16="http://schemas.microsoft.com/office/drawing/2014/main" id="{FFD7E88B-2D86-4A34-A7EB-84AD0839E83B}"/>
              </a:ext>
            </a:extLst>
          </p:cNvPr>
          <p:cNvSpPr/>
          <p:nvPr/>
        </p:nvSpPr>
        <p:spPr>
          <a:xfrm>
            <a:off x="1847264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フローチャート: 結合子 474">
            <a:extLst>
              <a:ext uri="{FF2B5EF4-FFF2-40B4-BE49-F238E27FC236}">
                <a16:creationId xmlns:a16="http://schemas.microsoft.com/office/drawing/2014/main" id="{C11CD9E5-44A8-4D49-9D1B-C5CBE7529CD4}"/>
              </a:ext>
            </a:extLst>
          </p:cNvPr>
          <p:cNvSpPr/>
          <p:nvPr/>
        </p:nvSpPr>
        <p:spPr>
          <a:xfrm>
            <a:off x="2022756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6" name="フローチャート: 結合子 475">
            <a:extLst>
              <a:ext uri="{FF2B5EF4-FFF2-40B4-BE49-F238E27FC236}">
                <a16:creationId xmlns:a16="http://schemas.microsoft.com/office/drawing/2014/main" id="{8C354833-305C-42F1-8189-A9B7BA5B35F0}"/>
              </a:ext>
            </a:extLst>
          </p:cNvPr>
          <p:cNvSpPr/>
          <p:nvPr/>
        </p:nvSpPr>
        <p:spPr>
          <a:xfrm>
            <a:off x="2198247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7" name="フローチャート: 結合子 476">
            <a:extLst>
              <a:ext uri="{FF2B5EF4-FFF2-40B4-BE49-F238E27FC236}">
                <a16:creationId xmlns:a16="http://schemas.microsoft.com/office/drawing/2014/main" id="{2F7C8EEA-902A-4AB8-8870-83F9596AC455}"/>
              </a:ext>
            </a:extLst>
          </p:cNvPr>
          <p:cNvSpPr/>
          <p:nvPr/>
        </p:nvSpPr>
        <p:spPr>
          <a:xfrm>
            <a:off x="2373738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8" name="フローチャート: 結合子 477">
            <a:extLst>
              <a:ext uri="{FF2B5EF4-FFF2-40B4-BE49-F238E27FC236}">
                <a16:creationId xmlns:a16="http://schemas.microsoft.com/office/drawing/2014/main" id="{708ABFDA-1ACF-4E5A-9EFE-1AAADE1B2FA5}"/>
              </a:ext>
            </a:extLst>
          </p:cNvPr>
          <p:cNvSpPr/>
          <p:nvPr/>
        </p:nvSpPr>
        <p:spPr>
          <a:xfrm>
            <a:off x="2549228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フローチャート: 結合子 478">
            <a:extLst>
              <a:ext uri="{FF2B5EF4-FFF2-40B4-BE49-F238E27FC236}">
                <a16:creationId xmlns:a16="http://schemas.microsoft.com/office/drawing/2014/main" id="{B8C2B456-B812-4F42-AD48-E1F64E93BB7C}"/>
              </a:ext>
            </a:extLst>
          </p:cNvPr>
          <p:cNvSpPr/>
          <p:nvPr/>
        </p:nvSpPr>
        <p:spPr>
          <a:xfrm>
            <a:off x="2724719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0" name="フローチャート: 結合子 479">
            <a:extLst>
              <a:ext uri="{FF2B5EF4-FFF2-40B4-BE49-F238E27FC236}">
                <a16:creationId xmlns:a16="http://schemas.microsoft.com/office/drawing/2014/main" id="{EC26BA56-CA81-4DF5-B6EB-248A546C9864}"/>
              </a:ext>
            </a:extLst>
          </p:cNvPr>
          <p:cNvSpPr/>
          <p:nvPr/>
        </p:nvSpPr>
        <p:spPr>
          <a:xfrm>
            <a:off x="2900210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1" name="フローチャート: 結合子 480">
            <a:extLst>
              <a:ext uri="{FF2B5EF4-FFF2-40B4-BE49-F238E27FC236}">
                <a16:creationId xmlns:a16="http://schemas.microsoft.com/office/drawing/2014/main" id="{814EE4BA-D4A9-43CC-ADC0-D388246BE776}"/>
              </a:ext>
            </a:extLst>
          </p:cNvPr>
          <p:cNvSpPr/>
          <p:nvPr/>
        </p:nvSpPr>
        <p:spPr>
          <a:xfrm>
            <a:off x="3066465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フローチャート: 結合子 481">
            <a:extLst>
              <a:ext uri="{FF2B5EF4-FFF2-40B4-BE49-F238E27FC236}">
                <a16:creationId xmlns:a16="http://schemas.microsoft.com/office/drawing/2014/main" id="{E75051A1-2E05-443A-9317-26529E084D45}"/>
              </a:ext>
            </a:extLst>
          </p:cNvPr>
          <p:cNvSpPr/>
          <p:nvPr/>
        </p:nvSpPr>
        <p:spPr>
          <a:xfrm>
            <a:off x="3241956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3" name="フローチャート: 結合子 482">
            <a:extLst>
              <a:ext uri="{FF2B5EF4-FFF2-40B4-BE49-F238E27FC236}">
                <a16:creationId xmlns:a16="http://schemas.microsoft.com/office/drawing/2014/main" id="{1B0EA209-0B63-4755-A158-F330AE260C5D}"/>
              </a:ext>
            </a:extLst>
          </p:cNvPr>
          <p:cNvSpPr/>
          <p:nvPr/>
        </p:nvSpPr>
        <p:spPr>
          <a:xfrm>
            <a:off x="3417447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4" name="フローチャート: 結合子 483">
            <a:extLst>
              <a:ext uri="{FF2B5EF4-FFF2-40B4-BE49-F238E27FC236}">
                <a16:creationId xmlns:a16="http://schemas.microsoft.com/office/drawing/2014/main" id="{50140DBB-5A91-42B4-AF39-AE7C1F215A02}"/>
              </a:ext>
            </a:extLst>
          </p:cNvPr>
          <p:cNvSpPr/>
          <p:nvPr/>
        </p:nvSpPr>
        <p:spPr>
          <a:xfrm>
            <a:off x="3592939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5" name="フローチャート: 結合子 484">
            <a:extLst>
              <a:ext uri="{FF2B5EF4-FFF2-40B4-BE49-F238E27FC236}">
                <a16:creationId xmlns:a16="http://schemas.microsoft.com/office/drawing/2014/main" id="{7681B8C9-1DAD-4C8C-BB1A-EA592816319A}"/>
              </a:ext>
            </a:extLst>
          </p:cNvPr>
          <p:cNvSpPr/>
          <p:nvPr/>
        </p:nvSpPr>
        <p:spPr>
          <a:xfrm>
            <a:off x="3768430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6" name="フローチャート: 結合子 485">
            <a:extLst>
              <a:ext uri="{FF2B5EF4-FFF2-40B4-BE49-F238E27FC236}">
                <a16:creationId xmlns:a16="http://schemas.microsoft.com/office/drawing/2014/main" id="{4D16C11F-6DD0-42D0-AF31-35827D31D56A}"/>
              </a:ext>
            </a:extLst>
          </p:cNvPr>
          <p:cNvSpPr/>
          <p:nvPr/>
        </p:nvSpPr>
        <p:spPr>
          <a:xfrm>
            <a:off x="3943921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7" name="フローチャート: 結合子 486">
            <a:extLst>
              <a:ext uri="{FF2B5EF4-FFF2-40B4-BE49-F238E27FC236}">
                <a16:creationId xmlns:a16="http://schemas.microsoft.com/office/drawing/2014/main" id="{D222B188-E97A-484F-8795-F34C63EBC0A2}"/>
              </a:ext>
            </a:extLst>
          </p:cNvPr>
          <p:cNvSpPr/>
          <p:nvPr/>
        </p:nvSpPr>
        <p:spPr>
          <a:xfrm>
            <a:off x="4133264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8" name="フローチャート: 結合子 487">
            <a:extLst>
              <a:ext uri="{FF2B5EF4-FFF2-40B4-BE49-F238E27FC236}">
                <a16:creationId xmlns:a16="http://schemas.microsoft.com/office/drawing/2014/main" id="{0E277B19-039C-4B65-813B-B3A523256C0F}"/>
              </a:ext>
            </a:extLst>
          </p:cNvPr>
          <p:cNvSpPr/>
          <p:nvPr/>
        </p:nvSpPr>
        <p:spPr>
          <a:xfrm>
            <a:off x="4308755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9" name="フローチャート: 結合子 488">
            <a:extLst>
              <a:ext uri="{FF2B5EF4-FFF2-40B4-BE49-F238E27FC236}">
                <a16:creationId xmlns:a16="http://schemas.microsoft.com/office/drawing/2014/main" id="{F447172F-FE5C-4ADB-B961-6126A8C64EDD}"/>
              </a:ext>
            </a:extLst>
          </p:cNvPr>
          <p:cNvSpPr/>
          <p:nvPr/>
        </p:nvSpPr>
        <p:spPr>
          <a:xfrm>
            <a:off x="4484246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0" name="フローチャート: 結合子 489">
            <a:extLst>
              <a:ext uri="{FF2B5EF4-FFF2-40B4-BE49-F238E27FC236}">
                <a16:creationId xmlns:a16="http://schemas.microsoft.com/office/drawing/2014/main" id="{3B1483DF-4CFA-4AB1-82D3-62021EEB1BBF}"/>
              </a:ext>
            </a:extLst>
          </p:cNvPr>
          <p:cNvSpPr/>
          <p:nvPr/>
        </p:nvSpPr>
        <p:spPr>
          <a:xfrm>
            <a:off x="4650501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1" name="フローチャート: 結合子 490">
            <a:extLst>
              <a:ext uri="{FF2B5EF4-FFF2-40B4-BE49-F238E27FC236}">
                <a16:creationId xmlns:a16="http://schemas.microsoft.com/office/drawing/2014/main" id="{52C961A9-52C4-4A93-BCC4-47F7DBD09A8D}"/>
              </a:ext>
            </a:extLst>
          </p:cNvPr>
          <p:cNvSpPr/>
          <p:nvPr/>
        </p:nvSpPr>
        <p:spPr>
          <a:xfrm>
            <a:off x="4825992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2" name="フローチャート: 結合子 491">
            <a:extLst>
              <a:ext uri="{FF2B5EF4-FFF2-40B4-BE49-F238E27FC236}">
                <a16:creationId xmlns:a16="http://schemas.microsoft.com/office/drawing/2014/main" id="{A10C95CF-423D-462E-A007-70A2EEC240AC}"/>
              </a:ext>
            </a:extLst>
          </p:cNvPr>
          <p:cNvSpPr/>
          <p:nvPr/>
        </p:nvSpPr>
        <p:spPr>
          <a:xfrm>
            <a:off x="5001483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フローチャート: 結合子 492">
            <a:extLst>
              <a:ext uri="{FF2B5EF4-FFF2-40B4-BE49-F238E27FC236}">
                <a16:creationId xmlns:a16="http://schemas.microsoft.com/office/drawing/2014/main" id="{F9F25367-EB4D-4C6F-BE6E-14750CC58060}"/>
              </a:ext>
            </a:extLst>
          </p:cNvPr>
          <p:cNvSpPr/>
          <p:nvPr/>
        </p:nvSpPr>
        <p:spPr>
          <a:xfrm>
            <a:off x="5176975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4" name="フローチャート: 結合子 493">
            <a:extLst>
              <a:ext uri="{FF2B5EF4-FFF2-40B4-BE49-F238E27FC236}">
                <a16:creationId xmlns:a16="http://schemas.microsoft.com/office/drawing/2014/main" id="{BACB08D7-753F-48BE-B186-B0EA598CF628}"/>
              </a:ext>
            </a:extLst>
          </p:cNvPr>
          <p:cNvSpPr/>
          <p:nvPr/>
        </p:nvSpPr>
        <p:spPr>
          <a:xfrm>
            <a:off x="5352467" y="4350312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フローチャート: 結合子 494">
            <a:extLst>
              <a:ext uri="{FF2B5EF4-FFF2-40B4-BE49-F238E27FC236}">
                <a16:creationId xmlns:a16="http://schemas.microsoft.com/office/drawing/2014/main" id="{22EF6B8B-FAB6-4AD7-B060-17533178AF08}"/>
              </a:ext>
            </a:extLst>
          </p:cNvPr>
          <p:cNvSpPr/>
          <p:nvPr/>
        </p:nvSpPr>
        <p:spPr>
          <a:xfrm>
            <a:off x="979045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フローチャート: 結合子 495">
            <a:extLst>
              <a:ext uri="{FF2B5EF4-FFF2-40B4-BE49-F238E27FC236}">
                <a16:creationId xmlns:a16="http://schemas.microsoft.com/office/drawing/2014/main" id="{5D68E29E-EC17-407E-A908-0EED31EA1B8F}"/>
              </a:ext>
            </a:extLst>
          </p:cNvPr>
          <p:cNvSpPr/>
          <p:nvPr/>
        </p:nvSpPr>
        <p:spPr>
          <a:xfrm>
            <a:off x="1154536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フローチャート: 結合子 496">
            <a:extLst>
              <a:ext uri="{FF2B5EF4-FFF2-40B4-BE49-F238E27FC236}">
                <a16:creationId xmlns:a16="http://schemas.microsoft.com/office/drawing/2014/main" id="{644BB47E-A4EB-4BCF-A412-15182DA6F1DD}"/>
              </a:ext>
            </a:extLst>
          </p:cNvPr>
          <p:cNvSpPr/>
          <p:nvPr/>
        </p:nvSpPr>
        <p:spPr>
          <a:xfrm>
            <a:off x="1330027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フローチャート: 結合子 497">
            <a:extLst>
              <a:ext uri="{FF2B5EF4-FFF2-40B4-BE49-F238E27FC236}">
                <a16:creationId xmlns:a16="http://schemas.microsoft.com/office/drawing/2014/main" id="{3242CDE6-1C71-47C2-8AE2-2333B947BF84}"/>
              </a:ext>
            </a:extLst>
          </p:cNvPr>
          <p:cNvSpPr/>
          <p:nvPr/>
        </p:nvSpPr>
        <p:spPr>
          <a:xfrm>
            <a:off x="1496282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フローチャート: 結合子 498">
            <a:extLst>
              <a:ext uri="{FF2B5EF4-FFF2-40B4-BE49-F238E27FC236}">
                <a16:creationId xmlns:a16="http://schemas.microsoft.com/office/drawing/2014/main" id="{A533BF5C-F089-4804-B91B-EA2AF6018324}"/>
              </a:ext>
            </a:extLst>
          </p:cNvPr>
          <p:cNvSpPr/>
          <p:nvPr/>
        </p:nvSpPr>
        <p:spPr>
          <a:xfrm>
            <a:off x="1671773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フローチャート: 結合子 499">
            <a:extLst>
              <a:ext uri="{FF2B5EF4-FFF2-40B4-BE49-F238E27FC236}">
                <a16:creationId xmlns:a16="http://schemas.microsoft.com/office/drawing/2014/main" id="{A1CA6013-0F8B-4C7F-A7A8-F1929952F9DD}"/>
              </a:ext>
            </a:extLst>
          </p:cNvPr>
          <p:cNvSpPr/>
          <p:nvPr/>
        </p:nvSpPr>
        <p:spPr>
          <a:xfrm>
            <a:off x="1847264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1" name="フローチャート: 結合子 500">
            <a:extLst>
              <a:ext uri="{FF2B5EF4-FFF2-40B4-BE49-F238E27FC236}">
                <a16:creationId xmlns:a16="http://schemas.microsoft.com/office/drawing/2014/main" id="{10E9BC90-3E8F-4264-9D09-4D451D6B5801}"/>
              </a:ext>
            </a:extLst>
          </p:cNvPr>
          <p:cNvSpPr/>
          <p:nvPr/>
        </p:nvSpPr>
        <p:spPr>
          <a:xfrm>
            <a:off x="2022756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フローチャート: 結合子 501">
            <a:extLst>
              <a:ext uri="{FF2B5EF4-FFF2-40B4-BE49-F238E27FC236}">
                <a16:creationId xmlns:a16="http://schemas.microsoft.com/office/drawing/2014/main" id="{696A0AB6-D750-4C1D-8D24-90A3C264DEE9}"/>
              </a:ext>
            </a:extLst>
          </p:cNvPr>
          <p:cNvSpPr/>
          <p:nvPr/>
        </p:nvSpPr>
        <p:spPr>
          <a:xfrm>
            <a:off x="2198247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フローチャート: 結合子 502">
            <a:extLst>
              <a:ext uri="{FF2B5EF4-FFF2-40B4-BE49-F238E27FC236}">
                <a16:creationId xmlns:a16="http://schemas.microsoft.com/office/drawing/2014/main" id="{D2BF0445-D253-4947-9A64-475E7F04F773}"/>
              </a:ext>
            </a:extLst>
          </p:cNvPr>
          <p:cNvSpPr/>
          <p:nvPr/>
        </p:nvSpPr>
        <p:spPr>
          <a:xfrm>
            <a:off x="2373738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4" name="フローチャート: 結合子 503">
            <a:extLst>
              <a:ext uri="{FF2B5EF4-FFF2-40B4-BE49-F238E27FC236}">
                <a16:creationId xmlns:a16="http://schemas.microsoft.com/office/drawing/2014/main" id="{0AE9B873-8F2B-4C46-9128-9BAB3B51BEF0}"/>
              </a:ext>
            </a:extLst>
          </p:cNvPr>
          <p:cNvSpPr/>
          <p:nvPr/>
        </p:nvSpPr>
        <p:spPr>
          <a:xfrm>
            <a:off x="2549228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5" name="フローチャート: 結合子 504">
            <a:extLst>
              <a:ext uri="{FF2B5EF4-FFF2-40B4-BE49-F238E27FC236}">
                <a16:creationId xmlns:a16="http://schemas.microsoft.com/office/drawing/2014/main" id="{DE10CA2C-E227-4DEC-B9FD-2B1183FC07BF}"/>
              </a:ext>
            </a:extLst>
          </p:cNvPr>
          <p:cNvSpPr/>
          <p:nvPr/>
        </p:nvSpPr>
        <p:spPr>
          <a:xfrm>
            <a:off x="2724719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6" name="フローチャート: 結合子 505">
            <a:extLst>
              <a:ext uri="{FF2B5EF4-FFF2-40B4-BE49-F238E27FC236}">
                <a16:creationId xmlns:a16="http://schemas.microsoft.com/office/drawing/2014/main" id="{FAB7E09A-5D5D-461A-B063-B612946751AE}"/>
              </a:ext>
            </a:extLst>
          </p:cNvPr>
          <p:cNvSpPr/>
          <p:nvPr/>
        </p:nvSpPr>
        <p:spPr>
          <a:xfrm>
            <a:off x="2900210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7" name="フローチャート: 結合子 506">
            <a:extLst>
              <a:ext uri="{FF2B5EF4-FFF2-40B4-BE49-F238E27FC236}">
                <a16:creationId xmlns:a16="http://schemas.microsoft.com/office/drawing/2014/main" id="{D3F37746-0471-4C21-81FD-250F5248F7C9}"/>
              </a:ext>
            </a:extLst>
          </p:cNvPr>
          <p:cNvSpPr/>
          <p:nvPr/>
        </p:nvSpPr>
        <p:spPr>
          <a:xfrm>
            <a:off x="3066465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8" name="フローチャート: 結合子 507">
            <a:extLst>
              <a:ext uri="{FF2B5EF4-FFF2-40B4-BE49-F238E27FC236}">
                <a16:creationId xmlns:a16="http://schemas.microsoft.com/office/drawing/2014/main" id="{0E10DDBD-F849-4F9D-931B-FFCA37B7736C}"/>
              </a:ext>
            </a:extLst>
          </p:cNvPr>
          <p:cNvSpPr/>
          <p:nvPr/>
        </p:nvSpPr>
        <p:spPr>
          <a:xfrm>
            <a:off x="3241956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9" name="フローチャート: 結合子 508">
            <a:extLst>
              <a:ext uri="{FF2B5EF4-FFF2-40B4-BE49-F238E27FC236}">
                <a16:creationId xmlns:a16="http://schemas.microsoft.com/office/drawing/2014/main" id="{B5B8AE7A-86BA-4002-8998-5B280E538FFE}"/>
              </a:ext>
            </a:extLst>
          </p:cNvPr>
          <p:cNvSpPr/>
          <p:nvPr/>
        </p:nvSpPr>
        <p:spPr>
          <a:xfrm>
            <a:off x="3417447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0" name="フローチャート: 結合子 509">
            <a:extLst>
              <a:ext uri="{FF2B5EF4-FFF2-40B4-BE49-F238E27FC236}">
                <a16:creationId xmlns:a16="http://schemas.microsoft.com/office/drawing/2014/main" id="{348ACBEC-DE60-4ECD-8ED0-F846EC53084A}"/>
              </a:ext>
            </a:extLst>
          </p:cNvPr>
          <p:cNvSpPr/>
          <p:nvPr/>
        </p:nvSpPr>
        <p:spPr>
          <a:xfrm>
            <a:off x="3592939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1" name="フローチャート: 結合子 510">
            <a:extLst>
              <a:ext uri="{FF2B5EF4-FFF2-40B4-BE49-F238E27FC236}">
                <a16:creationId xmlns:a16="http://schemas.microsoft.com/office/drawing/2014/main" id="{FFB94421-DB5F-4CD8-88E9-7F6DA786968B}"/>
              </a:ext>
            </a:extLst>
          </p:cNvPr>
          <p:cNvSpPr/>
          <p:nvPr/>
        </p:nvSpPr>
        <p:spPr>
          <a:xfrm>
            <a:off x="3768430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" name="フローチャート: 結合子 511">
            <a:extLst>
              <a:ext uri="{FF2B5EF4-FFF2-40B4-BE49-F238E27FC236}">
                <a16:creationId xmlns:a16="http://schemas.microsoft.com/office/drawing/2014/main" id="{D7EC652F-2388-4CC0-A069-A833891C1FB5}"/>
              </a:ext>
            </a:extLst>
          </p:cNvPr>
          <p:cNvSpPr/>
          <p:nvPr/>
        </p:nvSpPr>
        <p:spPr>
          <a:xfrm>
            <a:off x="3943921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3" name="フローチャート: 結合子 512">
            <a:extLst>
              <a:ext uri="{FF2B5EF4-FFF2-40B4-BE49-F238E27FC236}">
                <a16:creationId xmlns:a16="http://schemas.microsoft.com/office/drawing/2014/main" id="{50EC2D75-8DE8-420B-83C1-B6B26B625E46}"/>
              </a:ext>
            </a:extLst>
          </p:cNvPr>
          <p:cNvSpPr/>
          <p:nvPr/>
        </p:nvSpPr>
        <p:spPr>
          <a:xfrm>
            <a:off x="4133264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4" name="フローチャート: 結合子 513">
            <a:extLst>
              <a:ext uri="{FF2B5EF4-FFF2-40B4-BE49-F238E27FC236}">
                <a16:creationId xmlns:a16="http://schemas.microsoft.com/office/drawing/2014/main" id="{E368422A-9305-4126-BB9C-FDC5FA5529CB}"/>
              </a:ext>
            </a:extLst>
          </p:cNvPr>
          <p:cNvSpPr/>
          <p:nvPr/>
        </p:nvSpPr>
        <p:spPr>
          <a:xfrm>
            <a:off x="4308755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5" name="フローチャート: 結合子 514">
            <a:extLst>
              <a:ext uri="{FF2B5EF4-FFF2-40B4-BE49-F238E27FC236}">
                <a16:creationId xmlns:a16="http://schemas.microsoft.com/office/drawing/2014/main" id="{97EC7D9D-51B6-4961-8294-9B9827603AB8}"/>
              </a:ext>
            </a:extLst>
          </p:cNvPr>
          <p:cNvSpPr/>
          <p:nvPr/>
        </p:nvSpPr>
        <p:spPr>
          <a:xfrm>
            <a:off x="4484246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6" name="フローチャート: 結合子 515">
            <a:extLst>
              <a:ext uri="{FF2B5EF4-FFF2-40B4-BE49-F238E27FC236}">
                <a16:creationId xmlns:a16="http://schemas.microsoft.com/office/drawing/2014/main" id="{9A0390D3-20AE-493B-A14B-33A183D4C84E}"/>
              </a:ext>
            </a:extLst>
          </p:cNvPr>
          <p:cNvSpPr/>
          <p:nvPr/>
        </p:nvSpPr>
        <p:spPr>
          <a:xfrm>
            <a:off x="4650501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7" name="フローチャート: 結合子 516">
            <a:extLst>
              <a:ext uri="{FF2B5EF4-FFF2-40B4-BE49-F238E27FC236}">
                <a16:creationId xmlns:a16="http://schemas.microsoft.com/office/drawing/2014/main" id="{BCD1B7D5-CFE8-4199-A7E1-4AE2B80B8CDC}"/>
              </a:ext>
            </a:extLst>
          </p:cNvPr>
          <p:cNvSpPr/>
          <p:nvPr/>
        </p:nvSpPr>
        <p:spPr>
          <a:xfrm>
            <a:off x="4825992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8" name="フローチャート: 結合子 517">
            <a:extLst>
              <a:ext uri="{FF2B5EF4-FFF2-40B4-BE49-F238E27FC236}">
                <a16:creationId xmlns:a16="http://schemas.microsoft.com/office/drawing/2014/main" id="{A26FCAD2-E62E-4F16-A10F-9EA80DE2B7B7}"/>
              </a:ext>
            </a:extLst>
          </p:cNvPr>
          <p:cNvSpPr/>
          <p:nvPr/>
        </p:nvSpPr>
        <p:spPr>
          <a:xfrm>
            <a:off x="5001483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9" name="フローチャート: 結合子 518">
            <a:extLst>
              <a:ext uri="{FF2B5EF4-FFF2-40B4-BE49-F238E27FC236}">
                <a16:creationId xmlns:a16="http://schemas.microsoft.com/office/drawing/2014/main" id="{0B59CB8A-A286-483C-9474-425A43FA133F}"/>
              </a:ext>
            </a:extLst>
          </p:cNvPr>
          <p:cNvSpPr/>
          <p:nvPr/>
        </p:nvSpPr>
        <p:spPr>
          <a:xfrm>
            <a:off x="5176975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0" name="フローチャート: 結合子 519">
            <a:extLst>
              <a:ext uri="{FF2B5EF4-FFF2-40B4-BE49-F238E27FC236}">
                <a16:creationId xmlns:a16="http://schemas.microsoft.com/office/drawing/2014/main" id="{4BBCCA39-C418-430D-9F47-94B8C24ECFEA}"/>
              </a:ext>
            </a:extLst>
          </p:cNvPr>
          <p:cNvSpPr/>
          <p:nvPr/>
        </p:nvSpPr>
        <p:spPr>
          <a:xfrm>
            <a:off x="5352467" y="454890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1" name="フローチャート: 結合子 520">
            <a:extLst>
              <a:ext uri="{FF2B5EF4-FFF2-40B4-BE49-F238E27FC236}">
                <a16:creationId xmlns:a16="http://schemas.microsoft.com/office/drawing/2014/main" id="{2DF53E66-7F1B-4FB4-B459-43906C518544}"/>
              </a:ext>
            </a:extLst>
          </p:cNvPr>
          <p:cNvSpPr/>
          <p:nvPr/>
        </p:nvSpPr>
        <p:spPr>
          <a:xfrm>
            <a:off x="983665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フローチャート: 結合子 521">
            <a:extLst>
              <a:ext uri="{FF2B5EF4-FFF2-40B4-BE49-F238E27FC236}">
                <a16:creationId xmlns:a16="http://schemas.microsoft.com/office/drawing/2014/main" id="{EDA30F9C-FF6F-466E-B5EA-8E38065F604E}"/>
              </a:ext>
            </a:extLst>
          </p:cNvPr>
          <p:cNvSpPr/>
          <p:nvPr/>
        </p:nvSpPr>
        <p:spPr>
          <a:xfrm>
            <a:off x="1159156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3" name="フローチャート: 結合子 522">
            <a:extLst>
              <a:ext uri="{FF2B5EF4-FFF2-40B4-BE49-F238E27FC236}">
                <a16:creationId xmlns:a16="http://schemas.microsoft.com/office/drawing/2014/main" id="{66853606-BB5F-482B-A2DF-8960DADB9ED9}"/>
              </a:ext>
            </a:extLst>
          </p:cNvPr>
          <p:cNvSpPr/>
          <p:nvPr/>
        </p:nvSpPr>
        <p:spPr>
          <a:xfrm>
            <a:off x="1334647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4" name="フローチャート: 結合子 523">
            <a:extLst>
              <a:ext uri="{FF2B5EF4-FFF2-40B4-BE49-F238E27FC236}">
                <a16:creationId xmlns:a16="http://schemas.microsoft.com/office/drawing/2014/main" id="{EEF1D29B-7FE7-46DC-898C-87D643A4D182}"/>
              </a:ext>
            </a:extLst>
          </p:cNvPr>
          <p:cNvSpPr/>
          <p:nvPr/>
        </p:nvSpPr>
        <p:spPr>
          <a:xfrm>
            <a:off x="1500902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5" name="フローチャート: 結合子 524">
            <a:extLst>
              <a:ext uri="{FF2B5EF4-FFF2-40B4-BE49-F238E27FC236}">
                <a16:creationId xmlns:a16="http://schemas.microsoft.com/office/drawing/2014/main" id="{4E64428A-601E-4C8D-9CDB-8808AD542601}"/>
              </a:ext>
            </a:extLst>
          </p:cNvPr>
          <p:cNvSpPr/>
          <p:nvPr/>
        </p:nvSpPr>
        <p:spPr>
          <a:xfrm>
            <a:off x="1676393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6" name="フローチャート: 結合子 525">
            <a:extLst>
              <a:ext uri="{FF2B5EF4-FFF2-40B4-BE49-F238E27FC236}">
                <a16:creationId xmlns:a16="http://schemas.microsoft.com/office/drawing/2014/main" id="{C583E8D6-7699-426B-AC2D-42DEDB4C611E}"/>
              </a:ext>
            </a:extLst>
          </p:cNvPr>
          <p:cNvSpPr/>
          <p:nvPr/>
        </p:nvSpPr>
        <p:spPr>
          <a:xfrm>
            <a:off x="1851884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7" name="フローチャート: 結合子 526">
            <a:extLst>
              <a:ext uri="{FF2B5EF4-FFF2-40B4-BE49-F238E27FC236}">
                <a16:creationId xmlns:a16="http://schemas.microsoft.com/office/drawing/2014/main" id="{C1396A8F-42C9-4B3D-A416-E6435ACF5FF9}"/>
              </a:ext>
            </a:extLst>
          </p:cNvPr>
          <p:cNvSpPr/>
          <p:nvPr/>
        </p:nvSpPr>
        <p:spPr>
          <a:xfrm>
            <a:off x="2027376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8" name="フローチャート: 結合子 527">
            <a:extLst>
              <a:ext uri="{FF2B5EF4-FFF2-40B4-BE49-F238E27FC236}">
                <a16:creationId xmlns:a16="http://schemas.microsoft.com/office/drawing/2014/main" id="{31415B15-9D1B-4ADB-A8D6-1B8092346C7D}"/>
              </a:ext>
            </a:extLst>
          </p:cNvPr>
          <p:cNvSpPr/>
          <p:nvPr/>
        </p:nvSpPr>
        <p:spPr>
          <a:xfrm>
            <a:off x="2202867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9" name="フローチャート: 結合子 528">
            <a:extLst>
              <a:ext uri="{FF2B5EF4-FFF2-40B4-BE49-F238E27FC236}">
                <a16:creationId xmlns:a16="http://schemas.microsoft.com/office/drawing/2014/main" id="{CFB75EE0-15ED-4C4F-A804-A422A0A0CC60}"/>
              </a:ext>
            </a:extLst>
          </p:cNvPr>
          <p:cNvSpPr/>
          <p:nvPr/>
        </p:nvSpPr>
        <p:spPr>
          <a:xfrm>
            <a:off x="2378358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0" name="フローチャート: 結合子 529">
            <a:extLst>
              <a:ext uri="{FF2B5EF4-FFF2-40B4-BE49-F238E27FC236}">
                <a16:creationId xmlns:a16="http://schemas.microsoft.com/office/drawing/2014/main" id="{CA7E871E-3A7E-40D4-8F12-9E0684884C1A}"/>
              </a:ext>
            </a:extLst>
          </p:cNvPr>
          <p:cNvSpPr/>
          <p:nvPr/>
        </p:nvSpPr>
        <p:spPr>
          <a:xfrm>
            <a:off x="2553848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1" name="フローチャート: 結合子 530">
            <a:extLst>
              <a:ext uri="{FF2B5EF4-FFF2-40B4-BE49-F238E27FC236}">
                <a16:creationId xmlns:a16="http://schemas.microsoft.com/office/drawing/2014/main" id="{F9985482-8322-40F8-9848-D6695CA1562F}"/>
              </a:ext>
            </a:extLst>
          </p:cNvPr>
          <p:cNvSpPr/>
          <p:nvPr/>
        </p:nvSpPr>
        <p:spPr>
          <a:xfrm>
            <a:off x="2729339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" name="フローチャート: 結合子 531">
            <a:extLst>
              <a:ext uri="{FF2B5EF4-FFF2-40B4-BE49-F238E27FC236}">
                <a16:creationId xmlns:a16="http://schemas.microsoft.com/office/drawing/2014/main" id="{3F2581CD-D563-4308-BBBD-F8BC74D1A193}"/>
              </a:ext>
            </a:extLst>
          </p:cNvPr>
          <p:cNvSpPr/>
          <p:nvPr/>
        </p:nvSpPr>
        <p:spPr>
          <a:xfrm>
            <a:off x="2904830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フローチャート: 結合子 532">
            <a:extLst>
              <a:ext uri="{FF2B5EF4-FFF2-40B4-BE49-F238E27FC236}">
                <a16:creationId xmlns:a16="http://schemas.microsoft.com/office/drawing/2014/main" id="{04759884-B8E6-4BCA-98B0-ED56284498B5}"/>
              </a:ext>
            </a:extLst>
          </p:cNvPr>
          <p:cNvSpPr/>
          <p:nvPr/>
        </p:nvSpPr>
        <p:spPr>
          <a:xfrm>
            <a:off x="3071085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4" name="フローチャート: 結合子 533">
            <a:extLst>
              <a:ext uri="{FF2B5EF4-FFF2-40B4-BE49-F238E27FC236}">
                <a16:creationId xmlns:a16="http://schemas.microsoft.com/office/drawing/2014/main" id="{518C370B-DAB4-4B8C-B01C-8820D6EF0163}"/>
              </a:ext>
            </a:extLst>
          </p:cNvPr>
          <p:cNvSpPr/>
          <p:nvPr/>
        </p:nvSpPr>
        <p:spPr>
          <a:xfrm>
            <a:off x="3246576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5" name="フローチャート: 結合子 534">
            <a:extLst>
              <a:ext uri="{FF2B5EF4-FFF2-40B4-BE49-F238E27FC236}">
                <a16:creationId xmlns:a16="http://schemas.microsoft.com/office/drawing/2014/main" id="{CBFCFAC5-1F19-42CF-82F8-E782EA2259BB}"/>
              </a:ext>
            </a:extLst>
          </p:cNvPr>
          <p:cNvSpPr/>
          <p:nvPr/>
        </p:nvSpPr>
        <p:spPr>
          <a:xfrm>
            <a:off x="3422067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6" name="フローチャート: 結合子 535">
            <a:extLst>
              <a:ext uri="{FF2B5EF4-FFF2-40B4-BE49-F238E27FC236}">
                <a16:creationId xmlns:a16="http://schemas.microsoft.com/office/drawing/2014/main" id="{FD1C1F04-53E6-433E-94E8-D9D2365F323F}"/>
              </a:ext>
            </a:extLst>
          </p:cNvPr>
          <p:cNvSpPr/>
          <p:nvPr/>
        </p:nvSpPr>
        <p:spPr>
          <a:xfrm>
            <a:off x="3597559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7" name="フローチャート: 結合子 536">
            <a:extLst>
              <a:ext uri="{FF2B5EF4-FFF2-40B4-BE49-F238E27FC236}">
                <a16:creationId xmlns:a16="http://schemas.microsoft.com/office/drawing/2014/main" id="{D93A5F65-7C2F-499E-944E-71139A32D72D}"/>
              </a:ext>
            </a:extLst>
          </p:cNvPr>
          <p:cNvSpPr/>
          <p:nvPr/>
        </p:nvSpPr>
        <p:spPr>
          <a:xfrm>
            <a:off x="3773050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8" name="フローチャート: 結合子 537">
            <a:extLst>
              <a:ext uri="{FF2B5EF4-FFF2-40B4-BE49-F238E27FC236}">
                <a16:creationId xmlns:a16="http://schemas.microsoft.com/office/drawing/2014/main" id="{7B23167B-203D-4361-B3D4-6C1ABBCE8BA0}"/>
              </a:ext>
            </a:extLst>
          </p:cNvPr>
          <p:cNvSpPr/>
          <p:nvPr/>
        </p:nvSpPr>
        <p:spPr>
          <a:xfrm>
            <a:off x="3948541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9" name="フローチャート: 結合子 538">
            <a:extLst>
              <a:ext uri="{FF2B5EF4-FFF2-40B4-BE49-F238E27FC236}">
                <a16:creationId xmlns:a16="http://schemas.microsoft.com/office/drawing/2014/main" id="{FE0A0900-3F40-43C8-9600-BD05F42B1145}"/>
              </a:ext>
            </a:extLst>
          </p:cNvPr>
          <p:cNvSpPr/>
          <p:nvPr/>
        </p:nvSpPr>
        <p:spPr>
          <a:xfrm>
            <a:off x="4137884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0" name="フローチャート: 結合子 539">
            <a:extLst>
              <a:ext uri="{FF2B5EF4-FFF2-40B4-BE49-F238E27FC236}">
                <a16:creationId xmlns:a16="http://schemas.microsoft.com/office/drawing/2014/main" id="{1B140DA1-8C17-4538-9D4A-A2E40AEAF4B0}"/>
              </a:ext>
            </a:extLst>
          </p:cNvPr>
          <p:cNvSpPr/>
          <p:nvPr/>
        </p:nvSpPr>
        <p:spPr>
          <a:xfrm>
            <a:off x="4313375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1" name="フローチャート: 結合子 540">
            <a:extLst>
              <a:ext uri="{FF2B5EF4-FFF2-40B4-BE49-F238E27FC236}">
                <a16:creationId xmlns:a16="http://schemas.microsoft.com/office/drawing/2014/main" id="{9CC2A66B-2F20-4367-BF66-34C66C62B4AB}"/>
              </a:ext>
            </a:extLst>
          </p:cNvPr>
          <p:cNvSpPr/>
          <p:nvPr/>
        </p:nvSpPr>
        <p:spPr>
          <a:xfrm>
            <a:off x="4488866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2" name="フローチャート: 結合子 541">
            <a:extLst>
              <a:ext uri="{FF2B5EF4-FFF2-40B4-BE49-F238E27FC236}">
                <a16:creationId xmlns:a16="http://schemas.microsoft.com/office/drawing/2014/main" id="{1952977A-40A5-467A-ABBA-447544780F1F}"/>
              </a:ext>
            </a:extLst>
          </p:cNvPr>
          <p:cNvSpPr/>
          <p:nvPr/>
        </p:nvSpPr>
        <p:spPr>
          <a:xfrm>
            <a:off x="4655121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3" name="フローチャート: 結合子 542">
            <a:extLst>
              <a:ext uri="{FF2B5EF4-FFF2-40B4-BE49-F238E27FC236}">
                <a16:creationId xmlns:a16="http://schemas.microsoft.com/office/drawing/2014/main" id="{4BDDE8AC-2776-4BF7-88C1-43DC43FC5AC6}"/>
              </a:ext>
            </a:extLst>
          </p:cNvPr>
          <p:cNvSpPr/>
          <p:nvPr/>
        </p:nvSpPr>
        <p:spPr>
          <a:xfrm>
            <a:off x="4830612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4" name="フローチャート: 結合子 543">
            <a:extLst>
              <a:ext uri="{FF2B5EF4-FFF2-40B4-BE49-F238E27FC236}">
                <a16:creationId xmlns:a16="http://schemas.microsoft.com/office/drawing/2014/main" id="{4E6DEE10-C87D-40F3-AE9B-DDC072FE1A95}"/>
              </a:ext>
            </a:extLst>
          </p:cNvPr>
          <p:cNvSpPr/>
          <p:nvPr/>
        </p:nvSpPr>
        <p:spPr>
          <a:xfrm>
            <a:off x="5006103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5" name="フローチャート: 結合子 544">
            <a:extLst>
              <a:ext uri="{FF2B5EF4-FFF2-40B4-BE49-F238E27FC236}">
                <a16:creationId xmlns:a16="http://schemas.microsoft.com/office/drawing/2014/main" id="{8DDC8D73-5254-486C-B19E-807B372F92C9}"/>
              </a:ext>
            </a:extLst>
          </p:cNvPr>
          <p:cNvSpPr/>
          <p:nvPr/>
        </p:nvSpPr>
        <p:spPr>
          <a:xfrm>
            <a:off x="5181595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6" name="フローチャート: 結合子 545">
            <a:extLst>
              <a:ext uri="{FF2B5EF4-FFF2-40B4-BE49-F238E27FC236}">
                <a16:creationId xmlns:a16="http://schemas.microsoft.com/office/drawing/2014/main" id="{FFB13169-BFE2-41E0-9F2A-274853D7E5B8}"/>
              </a:ext>
            </a:extLst>
          </p:cNvPr>
          <p:cNvSpPr/>
          <p:nvPr/>
        </p:nvSpPr>
        <p:spPr>
          <a:xfrm>
            <a:off x="5357087" y="474286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7" name="フローチャート: 結合子 546">
            <a:extLst>
              <a:ext uri="{FF2B5EF4-FFF2-40B4-BE49-F238E27FC236}">
                <a16:creationId xmlns:a16="http://schemas.microsoft.com/office/drawing/2014/main" id="{7412F985-87E0-4A2E-9175-ED8196C147CA}"/>
              </a:ext>
            </a:extLst>
          </p:cNvPr>
          <p:cNvSpPr/>
          <p:nvPr/>
        </p:nvSpPr>
        <p:spPr>
          <a:xfrm>
            <a:off x="979045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8" name="フローチャート: 結合子 547">
            <a:extLst>
              <a:ext uri="{FF2B5EF4-FFF2-40B4-BE49-F238E27FC236}">
                <a16:creationId xmlns:a16="http://schemas.microsoft.com/office/drawing/2014/main" id="{B6B50BC6-61FD-45AB-9C46-5F68414A2957}"/>
              </a:ext>
            </a:extLst>
          </p:cNvPr>
          <p:cNvSpPr/>
          <p:nvPr/>
        </p:nvSpPr>
        <p:spPr>
          <a:xfrm>
            <a:off x="1154536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9" name="フローチャート: 結合子 548">
            <a:extLst>
              <a:ext uri="{FF2B5EF4-FFF2-40B4-BE49-F238E27FC236}">
                <a16:creationId xmlns:a16="http://schemas.microsoft.com/office/drawing/2014/main" id="{B40954D1-4706-4D24-A7D5-8F27A778C05A}"/>
              </a:ext>
            </a:extLst>
          </p:cNvPr>
          <p:cNvSpPr/>
          <p:nvPr/>
        </p:nvSpPr>
        <p:spPr>
          <a:xfrm>
            <a:off x="1330027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0" name="フローチャート: 結合子 549">
            <a:extLst>
              <a:ext uri="{FF2B5EF4-FFF2-40B4-BE49-F238E27FC236}">
                <a16:creationId xmlns:a16="http://schemas.microsoft.com/office/drawing/2014/main" id="{0FCAD97F-99EE-4CCB-A804-66F0B712480E}"/>
              </a:ext>
            </a:extLst>
          </p:cNvPr>
          <p:cNvSpPr/>
          <p:nvPr/>
        </p:nvSpPr>
        <p:spPr>
          <a:xfrm>
            <a:off x="1496282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1" name="フローチャート: 結合子 550">
            <a:extLst>
              <a:ext uri="{FF2B5EF4-FFF2-40B4-BE49-F238E27FC236}">
                <a16:creationId xmlns:a16="http://schemas.microsoft.com/office/drawing/2014/main" id="{5A9228BB-564D-42A9-AFBC-28E2E3A39B71}"/>
              </a:ext>
            </a:extLst>
          </p:cNvPr>
          <p:cNvSpPr/>
          <p:nvPr/>
        </p:nvSpPr>
        <p:spPr>
          <a:xfrm>
            <a:off x="1671773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2" name="フローチャート: 結合子 551">
            <a:extLst>
              <a:ext uri="{FF2B5EF4-FFF2-40B4-BE49-F238E27FC236}">
                <a16:creationId xmlns:a16="http://schemas.microsoft.com/office/drawing/2014/main" id="{83879904-8CCA-4EB0-A7DE-A4916728B445}"/>
              </a:ext>
            </a:extLst>
          </p:cNvPr>
          <p:cNvSpPr/>
          <p:nvPr/>
        </p:nvSpPr>
        <p:spPr>
          <a:xfrm>
            <a:off x="1847264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3" name="フローチャート: 結合子 552">
            <a:extLst>
              <a:ext uri="{FF2B5EF4-FFF2-40B4-BE49-F238E27FC236}">
                <a16:creationId xmlns:a16="http://schemas.microsoft.com/office/drawing/2014/main" id="{35406D50-F40C-4733-ADF8-F5411D5F8B1E}"/>
              </a:ext>
            </a:extLst>
          </p:cNvPr>
          <p:cNvSpPr/>
          <p:nvPr/>
        </p:nvSpPr>
        <p:spPr>
          <a:xfrm>
            <a:off x="2022756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4" name="フローチャート: 結合子 553">
            <a:extLst>
              <a:ext uri="{FF2B5EF4-FFF2-40B4-BE49-F238E27FC236}">
                <a16:creationId xmlns:a16="http://schemas.microsoft.com/office/drawing/2014/main" id="{1DAD2D81-D50E-4C76-BE16-DD69D58C0094}"/>
              </a:ext>
            </a:extLst>
          </p:cNvPr>
          <p:cNvSpPr/>
          <p:nvPr/>
        </p:nvSpPr>
        <p:spPr>
          <a:xfrm>
            <a:off x="2198247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5" name="フローチャート: 結合子 554">
            <a:extLst>
              <a:ext uri="{FF2B5EF4-FFF2-40B4-BE49-F238E27FC236}">
                <a16:creationId xmlns:a16="http://schemas.microsoft.com/office/drawing/2014/main" id="{57ECA973-9CAB-4820-9334-53E2F763EE64}"/>
              </a:ext>
            </a:extLst>
          </p:cNvPr>
          <p:cNvSpPr/>
          <p:nvPr/>
        </p:nvSpPr>
        <p:spPr>
          <a:xfrm>
            <a:off x="2373738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6" name="フローチャート: 結合子 555">
            <a:extLst>
              <a:ext uri="{FF2B5EF4-FFF2-40B4-BE49-F238E27FC236}">
                <a16:creationId xmlns:a16="http://schemas.microsoft.com/office/drawing/2014/main" id="{E81BAEE8-2980-49E3-92BE-AAF3A9F5D293}"/>
              </a:ext>
            </a:extLst>
          </p:cNvPr>
          <p:cNvSpPr/>
          <p:nvPr/>
        </p:nvSpPr>
        <p:spPr>
          <a:xfrm>
            <a:off x="2549228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7" name="フローチャート: 結合子 556">
            <a:extLst>
              <a:ext uri="{FF2B5EF4-FFF2-40B4-BE49-F238E27FC236}">
                <a16:creationId xmlns:a16="http://schemas.microsoft.com/office/drawing/2014/main" id="{6D916F25-FCD0-4E2F-9C95-C2ECC6696564}"/>
              </a:ext>
            </a:extLst>
          </p:cNvPr>
          <p:cNvSpPr/>
          <p:nvPr/>
        </p:nvSpPr>
        <p:spPr>
          <a:xfrm>
            <a:off x="2724719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8" name="フローチャート: 結合子 557">
            <a:extLst>
              <a:ext uri="{FF2B5EF4-FFF2-40B4-BE49-F238E27FC236}">
                <a16:creationId xmlns:a16="http://schemas.microsoft.com/office/drawing/2014/main" id="{44F5FC48-9173-43B1-9F12-B4631902CB5D}"/>
              </a:ext>
            </a:extLst>
          </p:cNvPr>
          <p:cNvSpPr/>
          <p:nvPr/>
        </p:nvSpPr>
        <p:spPr>
          <a:xfrm>
            <a:off x="2900210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9" name="フローチャート: 結合子 558">
            <a:extLst>
              <a:ext uri="{FF2B5EF4-FFF2-40B4-BE49-F238E27FC236}">
                <a16:creationId xmlns:a16="http://schemas.microsoft.com/office/drawing/2014/main" id="{2CCD461C-49B0-43A8-AB0F-69B44FF6DA20}"/>
              </a:ext>
            </a:extLst>
          </p:cNvPr>
          <p:cNvSpPr/>
          <p:nvPr/>
        </p:nvSpPr>
        <p:spPr>
          <a:xfrm>
            <a:off x="3066465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0" name="フローチャート: 結合子 559">
            <a:extLst>
              <a:ext uri="{FF2B5EF4-FFF2-40B4-BE49-F238E27FC236}">
                <a16:creationId xmlns:a16="http://schemas.microsoft.com/office/drawing/2014/main" id="{0FAA9B0B-F583-4A34-BBAE-3512DF40E874}"/>
              </a:ext>
            </a:extLst>
          </p:cNvPr>
          <p:cNvSpPr/>
          <p:nvPr/>
        </p:nvSpPr>
        <p:spPr>
          <a:xfrm>
            <a:off x="3241956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1" name="フローチャート: 結合子 560">
            <a:extLst>
              <a:ext uri="{FF2B5EF4-FFF2-40B4-BE49-F238E27FC236}">
                <a16:creationId xmlns:a16="http://schemas.microsoft.com/office/drawing/2014/main" id="{48CF5D5C-FD09-4FEE-BBC8-D71C03969797}"/>
              </a:ext>
            </a:extLst>
          </p:cNvPr>
          <p:cNvSpPr/>
          <p:nvPr/>
        </p:nvSpPr>
        <p:spPr>
          <a:xfrm>
            <a:off x="3417447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2" name="フローチャート: 結合子 561">
            <a:extLst>
              <a:ext uri="{FF2B5EF4-FFF2-40B4-BE49-F238E27FC236}">
                <a16:creationId xmlns:a16="http://schemas.microsoft.com/office/drawing/2014/main" id="{136B69BF-B756-4CC8-B7AB-72D6B61F95E0}"/>
              </a:ext>
            </a:extLst>
          </p:cNvPr>
          <p:cNvSpPr/>
          <p:nvPr/>
        </p:nvSpPr>
        <p:spPr>
          <a:xfrm>
            <a:off x="3592939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3" name="フローチャート: 結合子 562">
            <a:extLst>
              <a:ext uri="{FF2B5EF4-FFF2-40B4-BE49-F238E27FC236}">
                <a16:creationId xmlns:a16="http://schemas.microsoft.com/office/drawing/2014/main" id="{0B70DC2D-CD75-487D-BDA3-8F32D370CBF9}"/>
              </a:ext>
            </a:extLst>
          </p:cNvPr>
          <p:cNvSpPr/>
          <p:nvPr/>
        </p:nvSpPr>
        <p:spPr>
          <a:xfrm>
            <a:off x="3768430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4" name="フローチャート: 結合子 563">
            <a:extLst>
              <a:ext uri="{FF2B5EF4-FFF2-40B4-BE49-F238E27FC236}">
                <a16:creationId xmlns:a16="http://schemas.microsoft.com/office/drawing/2014/main" id="{06628449-4772-488C-A8C6-E4F282A04949}"/>
              </a:ext>
            </a:extLst>
          </p:cNvPr>
          <p:cNvSpPr/>
          <p:nvPr/>
        </p:nvSpPr>
        <p:spPr>
          <a:xfrm>
            <a:off x="3943921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5" name="フローチャート: 結合子 564">
            <a:extLst>
              <a:ext uri="{FF2B5EF4-FFF2-40B4-BE49-F238E27FC236}">
                <a16:creationId xmlns:a16="http://schemas.microsoft.com/office/drawing/2014/main" id="{2DA71400-F7C7-4D94-8462-F437E8A7C83F}"/>
              </a:ext>
            </a:extLst>
          </p:cNvPr>
          <p:cNvSpPr/>
          <p:nvPr/>
        </p:nvSpPr>
        <p:spPr>
          <a:xfrm>
            <a:off x="4133264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6" name="フローチャート: 結合子 565">
            <a:extLst>
              <a:ext uri="{FF2B5EF4-FFF2-40B4-BE49-F238E27FC236}">
                <a16:creationId xmlns:a16="http://schemas.microsoft.com/office/drawing/2014/main" id="{383D9644-8A6B-4F3D-BCFA-0F52322FC600}"/>
              </a:ext>
            </a:extLst>
          </p:cNvPr>
          <p:cNvSpPr/>
          <p:nvPr/>
        </p:nvSpPr>
        <p:spPr>
          <a:xfrm>
            <a:off x="4308755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7" name="フローチャート: 結合子 566">
            <a:extLst>
              <a:ext uri="{FF2B5EF4-FFF2-40B4-BE49-F238E27FC236}">
                <a16:creationId xmlns:a16="http://schemas.microsoft.com/office/drawing/2014/main" id="{80041541-FB67-4F14-AD1B-048CA82B2662}"/>
              </a:ext>
            </a:extLst>
          </p:cNvPr>
          <p:cNvSpPr/>
          <p:nvPr/>
        </p:nvSpPr>
        <p:spPr>
          <a:xfrm>
            <a:off x="4484246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8" name="フローチャート: 結合子 567">
            <a:extLst>
              <a:ext uri="{FF2B5EF4-FFF2-40B4-BE49-F238E27FC236}">
                <a16:creationId xmlns:a16="http://schemas.microsoft.com/office/drawing/2014/main" id="{2CD16499-6566-46AB-9E58-8CB0CE4D8AFE}"/>
              </a:ext>
            </a:extLst>
          </p:cNvPr>
          <p:cNvSpPr/>
          <p:nvPr/>
        </p:nvSpPr>
        <p:spPr>
          <a:xfrm>
            <a:off x="4650501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9" name="フローチャート: 結合子 568">
            <a:extLst>
              <a:ext uri="{FF2B5EF4-FFF2-40B4-BE49-F238E27FC236}">
                <a16:creationId xmlns:a16="http://schemas.microsoft.com/office/drawing/2014/main" id="{FA92E3D4-B8DA-4E7D-BAEB-709F55183ACE}"/>
              </a:ext>
            </a:extLst>
          </p:cNvPr>
          <p:cNvSpPr/>
          <p:nvPr/>
        </p:nvSpPr>
        <p:spPr>
          <a:xfrm>
            <a:off x="4825992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0" name="フローチャート: 結合子 569">
            <a:extLst>
              <a:ext uri="{FF2B5EF4-FFF2-40B4-BE49-F238E27FC236}">
                <a16:creationId xmlns:a16="http://schemas.microsoft.com/office/drawing/2014/main" id="{2A582A8E-36A9-49DB-8187-A66DB30B97B8}"/>
              </a:ext>
            </a:extLst>
          </p:cNvPr>
          <p:cNvSpPr/>
          <p:nvPr/>
        </p:nvSpPr>
        <p:spPr>
          <a:xfrm>
            <a:off x="5001483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1" name="フローチャート: 結合子 570">
            <a:extLst>
              <a:ext uri="{FF2B5EF4-FFF2-40B4-BE49-F238E27FC236}">
                <a16:creationId xmlns:a16="http://schemas.microsoft.com/office/drawing/2014/main" id="{9598A3D3-D046-46DE-ADBB-0678EB90A800}"/>
              </a:ext>
            </a:extLst>
          </p:cNvPr>
          <p:cNvSpPr/>
          <p:nvPr/>
        </p:nvSpPr>
        <p:spPr>
          <a:xfrm>
            <a:off x="5176975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2" name="フローチャート: 結合子 571">
            <a:extLst>
              <a:ext uri="{FF2B5EF4-FFF2-40B4-BE49-F238E27FC236}">
                <a16:creationId xmlns:a16="http://schemas.microsoft.com/office/drawing/2014/main" id="{67547521-D04B-49C9-A47F-99482F7A2C68}"/>
              </a:ext>
            </a:extLst>
          </p:cNvPr>
          <p:cNvSpPr/>
          <p:nvPr/>
        </p:nvSpPr>
        <p:spPr>
          <a:xfrm>
            <a:off x="5352467" y="4936831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3" name="フローチャート: 結合子 572">
            <a:extLst>
              <a:ext uri="{FF2B5EF4-FFF2-40B4-BE49-F238E27FC236}">
                <a16:creationId xmlns:a16="http://schemas.microsoft.com/office/drawing/2014/main" id="{84D8FF7C-E4E1-4B45-9D0D-5062A9CB4A85}"/>
              </a:ext>
            </a:extLst>
          </p:cNvPr>
          <p:cNvSpPr/>
          <p:nvPr/>
        </p:nvSpPr>
        <p:spPr>
          <a:xfrm>
            <a:off x="979045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4" name="フローチャート: 結合子 573">
            <a:extLst>
              <a:ext uri="{FF2B5EF4-FFF2-40B4-BE49-F238E27FC236}">
                <a16:creationId xmlns:a16="http://schemas.microsoft.com/office/drawing/2014/main" id="{0015BACD-0581-48A4-8001-76CB036A2985}"/>
              </a:ext>
            </a:extLst>
          </p:cNvPr>
          <p:cNvSpPr/>
          <p:nvPr/>
        </p:nvSpPr>
        <p:spPr>
          <a:xfrm>
            <a:off x="1154536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5" name="フローチャート: 結合子 574">
            <a:extLst>
              <a:ext uri="{FF2B5EF4-FFF2-40B4-BE49-F238E27FC236}">
                <a16:creationId xmlns:a16="http://schemas.microsoft.com/office/drawing/2014/main" id="{9DF82331-7CA9-49F9-BF48-731C725D680C}"/>
              </a:ext>
            </a:extLst>
          </p:cNvPr>
          <p:cNvSpPr/>
          <p:nvPr/>
        </p:nvSpPr>
        <p:spPr>
          <a:xfrm>
            <a:off x="1330027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6" name="フローチャート: 結合子 575">
            <a:extLst>
              <a:ext uri="{FF2B5EF4-FFF2-40B4-BE49-F238E27FC236}">
                <a16:creationId xmlns:a16="http://schemas.microsoft.com/office/drawing/2014/main" id="{48CF3160-F7BF-4EE5-85E3-E93A4B7C9352}"/>
              </a:ext>
            </a:extLst>
          </p:cNvPr>
          <p:cNvSpPr/>
          <p:nvPr/>
        </p:nvSpPr>
        <p:spPr>
          <a:xfrm>
            <a:off x="1496282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7" name="フローチャート: 結合子 576">
            <a:extLst>
              <a:ext uri="{FF2B5EF4-FFF2-40B4-BE49-F238E27FC236}">
                <a16:creationId xmlns:a16="http://schemas.microsoft.com/office/drawing/2014/main" id="{67C0DA5D-48F8-458D-8AFC-6AF2F0D9C4AE}"/>
              </a:ext>
            </a:extLst>
          </p:cNvPr>
          <p:cNvSpPr/>
          <p:nvPr/>
        </p:nvSpPr>
        <p:spPr>
          <a:xfrm>
            <a:off x="1671773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8" name="フローチャート: 結合子 577">
            <a:extLst>
              <a:ext uri="{FF2B5EF4-FFF2-40B4-BE49-F238E27FC236}">
                <a16:creationId xmlns:a16="http://schemas.microsoft.com/office/drawing/2014/main" id="{55F97558-17AC-40A8-BD4D-398B0C205FF1}"/>
              </a:ext>
            </a:extLst>
          </p:cNvPr>
          <p:cNvSpPr/>
          <p:nvPr/>
        </p:nvSpPr>
        <p:spPr>
          <a:xfrm>
            <a:off x="1847264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9" name="フローチャート: 結合子 578">
            <a:extLst>
              <a:ext uri="{FF2B5EF4-FFF2-40B4-BE49-F238E27FC236}">
                <a16:creationId xmlns:a16="http://schemas.microsoft.com/office/drawing/2014/main" id="{0E717B8B-4F5B-40A3-A5D3-371766B11F58}"/>
              </a:ext>
            </a:extLst>
          </p:cNvPr>
          <p:cNvSpPr/>
          <p:nvPr/>
        </p:nvSpPr>
        <p:spPr>
          <a:xfrm>
            <a:off x="2022756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0" name="フローチャート: 結合子 579">
            <a:extLst>
              <a:ext uri="{FF2B5EF4-FFF2-40B4-BE49-F238E27FC236}">
                <a16:creationId xmlns:a16="http://schemas.microsoft.com/office/drawing/2014/main" id="{3EC2EF7B-2A54-4355-98AC-B9F3BD218994}"/>
              </a:ext>
            </a:extLst>
          </p:cNvPr>
          <p:cNvSpPr/>
          <p:nvPr/>
        </p:nvSpPr>
        <p:spPr>
          <a:xfrm>
            <a:off x="2198247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1" name="フローチャート: 結合子 580">
            <a:extLst>
              <a:ext uri="{FF2B5EF4-FFF2-40B4-BE49-F238E27FC236}">
                <a16:creationId xmlns:a16="http://schemas.microsoft.com/office/drawing/2014/main" id="{8EBB4DF1-C6A5-4134-BB5B-7AA77E52B4EF}"/>
              </a:ext>
            </a:extLst>
          </p:cNvPr>
          <p:cNvSpPr/>
          <p:nvPr/>
        </p:nvSpPr>
        <p:spPr>
          <a:xfrm>
            <a:off x="2373738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2" name="フローチャート: 結合子 581">
            <a:extLst>
              <a:ext uri="{FF2B5EF4-FFF2-40B4-BE49-F238E27FC236}">
                <a16:creationId xmlns:a16="http://schemas.microsoft.com/office/drawing/2014/main" id="{E5159693-1AD1-49B3-9050-27DE9B561986}"/>
              </a:ext>
            </a:extLst>
          </p:cNvPr>
          <p:cNvSpPr/>
          <p:nvPr/>
        </p:nvSpPr>
        <p:spPr>
          <a:xfrm>
            <a:off x="2549228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3" name="フローチャート: 結合子 582">
            <a:extLst>
              <a:ext uri="{FF2B5EF4-FFF2-40B4-BE49-F238E27FC236}">
                <a16:creationId xmlns:a16="http://schemas.microsoft.com/office/drawing/2014/main" id="{9C57FA83-7D86-4DF5-B199-421B1EA60902}"/>
              </a:ext>
            </a:extLst>
          </p:cNvPr>
          <p:cNvSpPr/>
          <p:nvPr/>
        </p:nvSpPr>
        <p:spPr>
          <a:xfrm>
            <a:off x="2724719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4" name="フローチャート: 結合子 583">
            <a:extLst>
              <a:ext uri="{FF2B5EF4-FFF2-40B4-BE49-F238E27FC236}">
                <a16:creationId xmlns:a16="http://schemas.microsoft.com/office/drawing/2014/main" id="{2ACD267E-78CF-4B6B-AE81-9DC203D68194}"/>
              </a:ext>
            </a:extLst>
          </p:cNvPr>
          <p:cNvSpPr/>
          <p:nvPr/>
        </p:nvSpPr>
        <p:spPr>
          <a:xfrm>
            <a:off x="2900210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5" name="フローチャート: 結合子 584">
            <a:extLst>
              <a:ext uri="{FF2B5EF4-FFF2-40B4-BE49-F238E27FC236}">
                <a16:creationId xmlns:a16="http://schemas.microsoft.com/office/drawing/2014/main" id="{52053478-A818-40A1-AC45-4964B954372E}"/>
              </a:ext>
            </a:extLst>
          </p:cNvPr>
          <p:cNvSpPr/>
          <p:nvPr/>
        </p:nvSpPr>
        <p:spPr>
          <a:xfrm>
            <a:off x="3066465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6" name="フローチャート: 結合子 585">
            <a:extLst>
              <a:ext uri="{FF2B5EF4-FFF2-40B4-BE49-F238E27FC236}">
                <a16:creationId xmlns:a16="http://schemas.microsoft.com/office/drawing/2014/main" id="{3465DE4C-0C8D-4D9B-A08A-E2B0E113481A}"/>
              </a:ext>
            </a:extLst>
          </p:cNvPr>
          <p:cNvSpPr/>
          <p:nvPr/>
        </p:nvSpPr>
        <p:spPr>
          <a:xfrm>
            <a:off x="3241956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7" name="フローチャート: 結合子 586">
            <a:extLst>
              <a:ext uri="{FF2B5EF4-FFF2-40B4-BE49-F238E27FC236}">
                <a16:creationId xmlns:a16="http://schemas.microsoft.com/office/drawing/2014/main" id="{64A70984-DCA5-44FA-A585-E5415390E89A}"/>
              </a:ext>
            </a:extLst>
          </p:cNvPr>
          <p:cNvSpPr/>
          <p:nvPr/>
        </p:nvSpPr>
        <p:spPr>
          <a:xfrm>
            <a:off x="3417447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8" name="フローチャート: 結合子 587">
            <a:extLst>
              <a:ext uri="{FF2B5EF4-FFF2-40B4-BE49-F238E27FC236}">
                <a16:creationId xmlns:a16="http://schemas.microsoft.com/office/drawing/2014/main" id="{04D23022-4608-4FA7-A56F-6F1994305EE7}"/>
              </a:ext>
            </a:extLst>
          </p:cNvPr>
          <p:cNvSpPr/>
          <p:nvPr/>
        </p:nvSpPr>
        <p:spPr>
          <a:xfrm>
            <a:off x="3592939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9" name="フローチャート: 結合子 588">
            <a:extLst>
              <a:ext uri="{FF2B5EF4-FFF2-40B4-BE49-F238E27FC236}">
                <a16:creationId xmlns:a16="http://schemas.microsoft.com/office/drawing/2014/main" id="{F67C6FDA-07C0-4D3E-988B-710DFD5928D2}"/>
              </a:ext>
            </a:extLst>
          </p:cNvPr>
          <p:cNvSpPr/>
          <p:nvPr/>
        </p:nvSpPr>
        <p:spPr>
          <a:xfrm>
            <a:off x="3768430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0" name="フローチャート: 結合子 589">
            <a:extLst>
              <a:ext uri="{FF2B5EF4-FFF2-40B4-BE49-F238E27FC236}">
                <a16:creationId xmlns:a16="http://schemas.microsoft.com/office/drawing/2014/main" id="{32A60114-2261-4CDC-B098-D2E0F86B342D}"/>
              </a:ext>
            </a:extLst>
          </p:cNvPr>
          <p:cNvSpPr/>
          <p:nvPr/>
        </p:nvSpPr>
        <p:spPr>
          <a:xfrm>
            <a:off x="3943921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1" name="フローチャート: 結合子 590">
            <a:extLst>
              <a:ext uri="{FF2B5EF4-FFF2-40B4-BE49-F238E27FC236}">
                <a16:creationId xmlns:a16="http://schemas.microsoft.com/office/drawing/2014/main" id="{4D4AE360-2821-4A66-AB6C-64B3498DFDD2}"/>
              </a:ext>
            </a:extLst>
          </p:cNvPr>
          <p:cNvSpPr/>
          <p:nvPr/>
        </p:nvSpPr>
        <p:spPr>
          <a:xfrm>
            <a:off x="4133264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2" name="フローチャート: 結合子 591">
            <a:extLst>
              <a:ext uri="{FF2B5EF4-FFF2-40B4-BE49-F238E27FC236}">
                <a16:creationId xmlns:a16="http://schemas.microsoft.com/office/drawing/2014/main" id="{6DBF967C-0D19-487E-9A93-736CA9127570}"/>
              </a:ext>
            </a:extLst>
          </p:cNvPr>
          <p:cNvSpPr/>
          <p:nvPr/>
        </p:nvSpPr>
        <p:spPr>
          <a:xfrm>
            <a:off x="4308755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3" name="フローチャート: 結合子 592">
            <a:extLst>
              <a:ext uri="{FF2B5EF4-FFF2-40B4-BE49-F238E27FC236}">
                <a16:creationId xmlns:a16="http://schemas.microsoft.com/office/drawing/2014/main" id="{7DD860CC-4790-4E8C-AA1A-731C00978331}"/>
              </a:ext>
            </a:extLst>
          </p:cNvPr>
          <p:cNvSpPr/>
          <p:nvPr/>
        </p:nvSpPr>
        <p:spPr>
          <a:xfrm>
            <a:off x="4484246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4" name="フローチャート: 結合子 593">
            <a:extLst>
              <a:ext uri="{FF2B5EF4-FFF2-40B4-BE49-F238E27FC236}">
                <a16:creationId xmlns:a16="http://schemas.microsoft.com/office/drawing/2014/main" id="{ED331752-5F24-4DAE-8373-2F81BBF54A20}"/>
              </a:ext>
            </a:extLst>
          </p:cNvPr>
          <p:cNvSpPr/>
          <p:nvPr/>
        </p:nvSpPr>
        <p:spPr>
          <a:xfrm>
            <a:off x="4650501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5" name="フローチャート: 結合子 594">
            <a:extLst>
              <a:ext uri="{FF2B5EF4-FFF2-40B4-BE49-F238E27FC236}">
                <a16:creationId xmlns:a16="http://schemas.microsoft.com/office/drawing/2014/main" id="{C9AE0A2F-A2F0-4E1B-8719-D0479ADCE5AD}"/>
              </a:ext>
            </a:extLst>
          </p:cNvPr>
          <p:cNvSpPr/>
          <p:nvPr/>
        </p:nvSpPr>
        <p:spPr>
          <a:xfrm>
            <a:off x="4825992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6" name="フローチャート: 結合子 595">
            <a:extLst>
              <a:ext uri="{FF2B5EF4-FFF2-40B4-BE49-F238E27FC236}">
                <a16:creationId xmlns:a16="http://schemas.microsoft.com/office/drawing/2014/main" id="{0F172F0E-69F6-444C-9C18-EC9557E6C8C7}"/>
              </a:ext>
            </a:extLst>
          </p:cNvPr>
          <p:cNvSpPr/>
          <p:nvPr/>
        </p:nvSpPr>
        <p:spPr>
          <a:xfrm>
            <a:off x="5001483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7" name="フローチャート: 結合子 596">
            <a:extLst>
              <a:ext uri="{FF2B5EF4-FFF2-40B4-BE49-F238E27FC236}">
                <a16:creationId xmlns:a16="http://schemas.microsoft.com/office/drawing/2014/main" id="{AE6D00BD-8B10-4C5B-A109-A0DA2B5C6544}"/>
              </a:ext>
            </a:extLst>
          </p:cNvPr>
          <p:cNvSpPr/>
          <p:nvPr/>
        </p:nvSpPr>
        <p:spPr>
          <a:xfrm>
            <a:off x="5176975" y="5130796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8" name="フローチャート: 結合子 597">
            <a:extLst>
              <a:ext uri="{FF2B5EF4-FFF2-40B4-BE49-F238E27FC236}">
                <a16:creationId xmlns:a16="http://schemas.microsoft.com/office/drawing/2014/main" id="{14402C2D-A78C-41E1-89D1-A94296E8BA5C}"/>
              </a:ext>
            </a:extLst>
          </p:cNvPr>
          <p:cNvSpPr/>
          <p:nvPr/>
        </p:nvSpPr>
        <p:spPr>
          <a:xfrm>
            <a:off x="1159155" y="316344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9" name="フローチャート: 結合子 598">
            <a:extLst>
              <a:ext uri="{FF2B5EF4-FFF2-40B4-BE49-F238E27FC236}">
                <a16:creationId xmlns:a16="http://schemas.microsoft.com/office/drawing/2014/main" id="{704052B0-4587-4B63-A9DF-0A139E94B9B8}"/>
              </a:ext>
            </a:extLst>
          </p:cNvPr>
          <p:cNvSpPr/>
          <p:nvPr/>
        </p:nvSpPr>
        <p:spPr>
          <a:xfrm>
            <a:off x="974428" y="315420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0" name="フローチャート: 結合子 599">
            <a:extLst>
              <a:ext uri="{FF2B5EF4-FFF2-40B4-BE49-F238E27FC236}">
                <a16:creationId xmlns:a16="http://schemas.microsoft.com/office/drawing/2014/main" id="{7D278A0E-E1F3-4DA3-B90A-90ECD642015E}"/>
              </a:ext>
            </a:extLst>
          </p:cNvPr>
          <p:cNvSpPr/>
          <p:nvPr/>
        </p:nvSpPr>
        <p:spPr>
          <a:xfrm>
            <a:off x="5352466" y="5130795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1" name="フローチャート: 結合子 600">
            <a:extLst>
              <a:ext uri="{FF2B5EF4-FFF2-40B4-BE49-F238E27FC236}">
                <a16:creationId xmlns:a16="http://schemas.microsoft.com/office/drawing/2014/main" id="{17771764-20E2-4E7F-BC3B-9502473620C1}"/>
              </a:ext>
            </a:extLst>
          </p:cNvPr>
          <p:cNvSpPr/>
          <p:nvPr/>
        </p:nvSpPr>
        <p:spPr>
          <a:xfrm>
            <a:off x="983665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2" name="フローチャート: 結合子 601">
            <a:extLst>
              <a:ext uri="{FF2B5EF4-FFF2-40B4-BE49-F238E27FC236}">
                <a16:creationId xmlns:a16="http://schemas.microsoft.com/office/drawing/2014/main" id="{29E366CB-3EE6-4621-BADF-904AF3FC5C46}"/>
              </a:ext>
            </a:extLst>
          </p:cNvPr>
          <p:cNvSpPr/>
          <p:nvPr/>
        </p:nvSpPr>
        <p:spPr>
          <a:xfrm>
            <a:off x="1159156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3" name="フローチャート: 結合子 602">
            <a:extLst>
              <a:ext uri="{FF2B5EF4-FFF2-40B4-BE49-F238E27FC236}">
                <a16:creationId xmlns:a16="http://schemas.microsoft.com/office/drawing/2014/main" id="{4360CE76-565F-45E4-9C3E-E33F6BD5C177}"/>
              </a:ext>
            </a:extLst>
          </p:cNvPr>
          <p:cNvSpPr/>
          <p:nvPr/>
        </p:nvSpPr>
        <p:spPr>
          <a:xfrm>
            <a:off x="1334647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4" name="フローチャート: 結合子 603">
            <a:extLst>
              <a:ext uri="{FF2B5EF4-FFF2-40B4-BE49-F238E27FC236}">
                <a16:creationId xmlns:a16="http://schemas.microsoft.com/office/drawing/2014/main" id="{92D1A2A8-CC20-46F2-A992-257B8F9605E5}"/>
              </a:ext>
            </a:extLst>
          </p:cNvPr>
          <p:cNvSpPr/>
          <p:nvPr/>
        </p:nvSpPr>
        <p:spPr>
          <a:xfrm>
            <a:off x="1500902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5" name="フローチャート: 結合子 604">
            <a:extLst>
              <a:ext uri="{FF2B5EF4-FFF2-40B4-BE49-F238E27FC236}">
                <a16:creationId xmlns:a16="http://schemas.microsoft.com/office/drawing/2014/main" id="{81178DE3-DED1-4EA3-8D9A-DDD1CD02FBBB}"/>
              </a:ext>
            </a:extLst>
          </p:cNvPr>
          <p:cNvSpPr/>
          <p:nvPr/>
        </p:nvSpPr>
        <p:spPr>
          <a:xfrm>
            <a:off x="1676393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6" name="フローチャート: 結合子 605">
            <a:extLst>
              <a:ext uri="{FF2B5EF4-FFF2-40B4-BE49-F238E27FC236}">
                <a16:creationId xmlns:a16="http://schemas.microsoft.com/office/drawing/2014/main" id="{A463506E-6B33-4058-B7B4-6468C73491C0}"/>
              </a:ext>
            </a:extLst>
          </p:cNvPr>
          <p:cNvSpPr/>
          <p:nvPr/>
        </p:nvSpPr>
        <p:spPr>
          <a:xfrm>
            <a:off x="1851884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7" name="フローチャート: 結合子 606">
            <a:extLst>
              <a:ext uri="{FF2B5EF4-FFF2-40B4-BE49-F238E27FC236}">
                <a16:creationId xmlns:a16="http://schemas.microsoft.com/office/drawing/2014/main" id="{5225F16F-4379-478D-934B-A3138D59C093}"/>
              </a:ext>
            </a:extLst>
          </p:cNvPr>
          <p:cNvSpPr/>
          <p:nvPr/>
        </p:nvSpPr>
        <p:spPr>
          <a:xfrm>
            <a:off x="2027376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8" name="フローチャート: 結合子 607">
            <a:extLst>
              <a:ext uri="{FF2B5EF4-FFF2-40B4-BE49-F238E27FC236}">
                <a16:creationId xmlns:a16="http://schemas.microsoft.com/office/drawing/2014/main" id="{1B3CBF63-20C6-4208-9491-2EE231CB01D5}"/>
              </a:ext>
            </a:extLst>
          </p:cNvPr>
          <p:cNvSpPr/>
          <p:nvPr/>
        </p:nvSpPr>
        <p:spPr>
          <a:xfrm>
            <a:off x="2202867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9" name="フローチャート: 結合子 608">
            <a:extLst>
              <a:ext uri="{FF2B5EF4-FFF2-40B4-BE49-F238E27FC236}">
                <a16:creationId xmlns:a16="http://schemas.microsoft.com/office/drawing/2014/main" id="{9CD2F7E1-9519-4008-911D-2DF2868ACBB7}"/>
              </a:ext>
            </a:extLst>
          </p:cNvPr>
          <p:cNvSpPr/>
          <p:nvPr/>
        </p:nvSpPr>
        <p:spPr>
          <a:xfrm>
            <a:off x="2378358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フローチャート: 結合子 609">
            <a:extLst>
              <a:ext uri="{FF2B5EF4-FFF2-40B4-BE49-F238E27FC236}">
                <a16:creationId xmlns:a16="http://schemas.microsoft.com/office/drawing/2014/main" id="{BBD17DB4-CC6E-43E6-A751-B184FD338B71}"/>
              </a:ext>
            </a:extLst>
          </p:cNvPr>
          <p:cNvSpPr/>
          <p:nvPr/>
        </p:nvSpPr>
        <p:spPr>
          <a:xfrm>
            <a:off x="2553848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フローチャート: 結合子 610">
            <a:extLst>
              <a:ext uri="{FF2B5EF4-FFF2-40B4-BE49-F238E27FC236}">
                <a16:creationId xmlns:a16="http://schemas.microsoft.com/office/drawing/2014/main" id="{0D205E42-81E5-4EF7-BB10-CC78B2381713}"/>
              </a:ext>
            </a:extLst>
          </p:cNvPr>
          <p:cNvSpPr/>
          <p:nvPr/>
        </p:nvSpPr>
        <p:spPr>
          <a:xfrm>
            <a:off x="2729339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フローチャート: 結合子 611">
            <a:extLst>
              <a:ext uri="{FF2B5EF4-FFF2-40B4-BE49-F238E27FC236}">
                <a16:creationId xmlns:a16="http://schemas.microsoft.com/office/drawing/2014/main" id="{F6258A17-21B5-42B7-B5B5-886E45D8FEA7}"/>
              </a:ext>
            </a:extLst>
          </p:cNvPr>
          <p:cNvSpPr/>
          <p:nvPr/>
        </p:nvSpPr>
        <p:spPr>
          <a:xfrm>
            <a:off x="2904830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フローチャート: 結合子 612">
            <a:extLst>
              <a:ext uri="{FF2B5EF4-FFF2-40B4-BE49-F238E27FC236}">
                <a16:creationId xmlns:a16="http://schemas.microsoft.com/office/drawing/2014/main" id="{F4B66656-CA1C-4264-95BF-6ECB45A3CA23}"/>
              </a:ext>
            </a:extLst>
          </p:cNvPr>
          <p:cNvSpPr/>
          <p:nvPr/>
        </p:nvSpPr>
        <p:spPr>
          <a:xfrm>
            <a:off x="3071085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フローチャート: 結合子 613">
            <a:extLst>
              <a:ext uri="{FF2B5EF4-FFF2-40B4-BE49-F238E27FC236}">
                <a16:creationId xmlns:a16="http://schemas.microsoft.com/office/drawing/2014/main" id="{59E50A55-565B-4B78-BDD6-12D199B17542}"/>
              </a:ext>
            </a:extLst>
          </p:cNvPr>
          <p:cNvSpPr/>
          <p:nvPr/>
        </p:nvSpPr>
        <p:spPr>
          <a:xfrm>
            <a:off x="3246576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5" name="フローチャート: 結合子 614">
            <a:extLst>
              <a:ext uri="{FF2B5EF4-FFF2-40B4-BE49-F238E27FC236}">
                <a16:creationId xmlns:a16="http://schemas.microsoft.com/office/drawing/2014/main" id="{854502AF-4391-438F-99F1-94DE410F87AF}"/>
              </a:ext>
            </a:extLst>
          </p:cNvPr>
          <p:cNvSpPr/>
          <p:nvPr/>
        </p:nvSpPr>
        <p:spPr>
          <a:xfrm>
            <a:off x="3422067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6" name="フローチャート: 結合子 615">
            <a:extLst>
              <a:ext uri="{FF2B5EF4-FFF2-40B4-BE49-F238E27FC236}">
                <a16:creationId xmlns:a16="http://schemas.microsoft.com/office/drawing/2014/main" id="{DBF170F7-4467-44A7-A12B-17373C39EAE3}"/>
              </a:ext>
            </a:extLst>
          </p:cNvPr>
          <p:cNvSpPr/>
          <p:nvPr/>
        </p:nvSpPr>
        <p:spPr>
          <a:xfrm>
            <a:off x="3597559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7" name="フローチャート: 結合子 616">
            <a:extLst>
              <a:ext uri="{FF2B5EF4-FFF2-40B4-BE49-F238E27FC236}">
                <a16:creationId xmlns:a16="http://schemas.microsoft.com/office/drawing/2014/main" id="{BEE72592-4E02-4F91-A415-1D197A1D5B32}"/>
              </a:ext>
            </a:extLst>
          </p:cNvPr>
          <p:cNvSpPr/>
          <p:nvPr/>
        </p:nvSpPr>
        <p:spPr>
          <a:xfrm>
            <a:off x="3773050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8" name="フローチャート: 結合子 617">
            <a:extLst>
              <a:ext uri="{FF2B5EF4-FFF2-40B4-BE49-F238E27FC236}">
                <a16:creationId xmlns:a16="http://schemas.microsoft.com/office/drawing/2014/main" id="{0C1587CD-D332-4A4C-B86A-39C9A9FA3E09}"/>
              </a:ext>
            </a:extLst>
          </p:cNvPr>
          <p:cNvSpPr/>
          <p:nvPr/>
        </p:nvSpPr>
        <p:spPr>
          <a:xfrm>
            <a:off x="3948541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9" name="フローチャート: 結合子 618">
            <a:extLst>
              <a:ext uri="{FF2B5EF4-FFF2-40B4-BE49-F238E27FC236}">
                <a16:creationId xmlns:a16="http://schemas.microsoft.com/office/drawing/2014/main" id="{6CD83B47-AA5C-43C9-9E4B-664226C4E8A9}"/>
              </a:ext>
            </a:extLst>
          </p:cNvPr>
          <p:cNvSpPr/>
          <p:nvPr/>
        </p:nvSpPr>
        <p:spPr>
          <a:xfrm>
            <a:off x="4137884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0" name="フローチャート: 結合子 619">
            <a:extLst>
              <a:ext uri="{FF2B5EF4-FFF2-40B4-BE49-F238E27FC236}">
                <a16:creationId xmlns:a16="http://schemas.microsoft.com/office/drawing/2014/main" id="{886E9D4C-DDAD-40B0-9EF6-46453C4FFCD5}"/>
              </a:ext>
            </a:extLst>
          </p:cNvPr>
          <p:cNvSpPr/>
          <p:nvPr/>
        </p:nvSpPr>
        <p:spPr>
          <a:xfrm>
            <a:off x="4313375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1" name="フローチャート: 結合子 620">
            <a:extLst>
              <a:ext uri="{FF2B5EF4-FFF2-40B4-BE49-F238E27FC236}">
                <a16:creationId xmlns:a16="http://schemas.microsoft.com/office/drawing/2014/main" id="{824A4268-BE33-4095-A921-E3B34F02993C}"/>
              </a:ext>
            </a:extLst>
          </p:cNvPr>
          <p:cNvSpPr/>
          <p:nvPr/>
        </p:nvSpPr>
        <p:spPr>
          <a:xfrm>
            <a:off x="4488866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2" name="フローチャート: 結合子 621">
            <a:extLst>
              <a:ext uri="{FF2B5EF4-FFF2-40B4-BE49-F238E27FC236}">
                <a16:creationId xmlns:a16="http://schemas.microsoft.com/office/drawing/2014/main" id="{E9422CB3-9BC0-47DB-99E1-02AA691469A3}"/>
              </a:ext>
            </a:extLst>
          </p:cNvPr>
          <p:cNvSpPr/>
          <p:nvPr/>
        </p:nvSpPr>
        <p:spPr>
          <a:xfrm>
            <a:off x="4655121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3" name="フローチャート: 結合子 622">
            <a:extLst>
              <a:ext uri="{FF2B5EF4-FFF2-40B4-BE49-F238E27FC236}">
                <a16:creationId xmlns:a16="http://schemas.microsoft.com/office/drawing/2014/main" id="{EDA89C06-11A7-45A0-A4D5-5D54977DF8FE}"/>
              </a:ext>
            </a:extLst>
          </p:cNvPr>
          <p:cNvSpPr/>
          <p:nvPr/>
        </p:nvSpPr>
        <p:spPr>
          <a:xfrm>
            <a:off x="4830612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4" name="フローチャート: 結合子 623">
            <a:extLst>
              <a:ext uri="{FF2B5EF4-FFF2-40B4-BE49-F238E27FC236}">
                <a16:creationId xmlns:a16="http://schemas.microsoft.com/office/drawing/2014/main" id="{E16C86B3-A1D0-458F-B6D6-C23F4CE400BA}"/>
              </a:ext>
            </a:extLst>
          </p:cNvPr>
          <p:cNvSpPr/>
          <p:nvPr/>
        </p:nvSpPr>
        <p:spPr>
          <a:xfrm>
            <a:off x="5006103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5" name="フローチャート: 結合子 624">
            <a:extLst>
              <a:ext uri="{FF2B5EF4-FFF2-40B4-BE49-F238E27FC236}">
                <a16:creationId xmlns:a16="http://schemas.microsoft.com/office/drawing/2014/main" id="{75FED63A-F91D-44B2-8ACB-88385FE6E87C}"/>
              </a:ext>
            </a:extLst>
          </p:cNvPr>
          <p:cNvSpPr/>
          <p:nvPr/>
        </p:nvSpPr>
        <p:spPr>
          <a:xfrm>
            <a:off x="5181595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6" name="フローチャート: 結合子 625">
            <a:extLst>
              <a:ext uri="{FF2B5EF4-FFF2-40B4-BE49-F238E27FC236}">
                <a16:creationId xmlns:a16="http://schemas.microsoft.com/office/drawing/2014/main" id="{60817452-0DC0-4271-A528-48A6EF2355E7}"/>
              </a:ext>
            </a:extLst>
          </p:cNvPr>
          <p:cNvSpPr/>
          <p:nvPr/>
        </p:nvSpPr>
        <p:spPr>
          <a:xfrm>
            <a:off x="5357087" y="5310909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7" name="フローチャート: 結合子 626">
            <a:extLst>
              <a:ext uri="{FF2B5EF4-FFF2-40B4-BE49-F238E27FC236}">
                <a16:creationId xmlns:a16="http://schemas.microsoft.com/office/drawing/2014/main" id="{4DA1E659-B3D4-43E4-B04F-3C4BEECBBFB3}"/>
              </a:ext>
            </a:extLst>
          </p:cNvPr>
          <p:cNvSpPr/>
          <p:nvPr/>
        </p:nvSpPr>
        <p:spPr>
          <a:xfrm>
            <a:off x="979045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8" name="フローチャート: 結合子 627">
            <a:extLst>
              <a:ext uri="{FF2B5EF4-FFF2-40B4-BE49-F238E27FC236}">
                <a16:creationId xmlns:a16="http://schemas.microsoft.com/office/drawing/2014/main" id="{8E34F578-A45F-4B86-AA78-66C415B5FD09}"/>
              </a:ext>
            </a:extLst>
          </p:cNvPr>
          <p:cNvSpPr/>
          <p:nvPr/>
        </p:nvSpPr>
        <p:spPr>
          <a:xfrm>
            <a:off x="1154536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9" name="フローチャート: 結合子 628">
            <a:extLst>
              <a:ext uri="{FF2B5EF4-FFF2-40B4-BE49-F238E27FC236}">
                <a16:creationId xmlns:a16="http://schemas.microsoft.com/office/drawing/2014/main" id="{A292F5A3-2E5B-46F0-A59E-5310CDA73B83}"/>
              </a:ext>
            </a:extLst>
          </p:cNvPr>
          <p:cNvSpPr/>
          <p:nvPr/>
        </p:nvSpPr>
        <p:spPr>
          <a:xfrm>
            <a:off x="1330027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0" name="フローチャート: 結合子 629">
            <a:extLst>
              <a:ext uri="{FF2B5EF4-FFF2-40B4-BE49-F238E27FC236}">
                <a16:creationId xmlns:a16="http://schemas.microsoft.com/office/drawing/2014/main" id="{2EA4C76C-C05B-42C2-B64F-512108E33066}"/>
              </a:ext>
            </a:extLst>
          </p:cNvPr>
          <p:cNvSpPr/>
          <p:nvPr/>
        </p:nvSpPr>
        <p:spPr>
          <a:xfrm>
            <a:off x="1496282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1" name="フローチャート: 結合子 630">
            <a:extLst>
              <a:ext uri="{FF2B5EF4-FFF2-40B4-BE49-F238E27FC236}">
                <a16:creationId xmlns:a16="http://schemas.microsoft.com/office/drawing/2014/main" id="{9ACDDE53-4226-4ECF-828B-2E3FA22436C9}"/>
              </a:ext>
            </a:extLst>
          </p:cNvPr>
          <p:cNvSpPr/>
          <p:nvPr/>
        </p:nvSpPr>
        <p:spPr>
          <a:xfrm>
            <a:off x="1671773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2" name="フローチャート: 結合子 631">
            <a:extLst>
              <a:ext uri="{FF2B5EF4-FFF2-40B4-BE49-F238E27FC236}">
                <a16:creationId xmlns:a16="http://schemas.microsoft.com/office/drawing/2014/main" id="{638D6AAE-C3EF-4F69-8B36-D9CD78F579E7}"/>
              </a:ext>
            </a:extLst>
          </p:cNvPr>
          <p:cNvSpPr/>
          <p:nvPr/>
        </p:nvSpPr>
        <p:spPr>
          <a:xfrm>
            <a:off x="1847264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3" name="フローチャート: 結合子 632">
            <a:extLst>
              <a:ext uri="{FF2B5EF4-FFF2-40B4-BE49-F238E27FC236}">
                <a16:creationId xmlns:a16="http://schemas.microsoft.com/office/drawing/2014/main" id="{46472C2F-474C-40AB-91E9-46B33EAD6A41}"/>
              </a:ext>
            </a:extLst>
          </p:cNvPr>
          <p:cNvSpPr/>
          <p:nvPr/>
        </p:nvSpPr>
        <p:spPr>
          <a:xfrm>
            <a:off x="2022756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4" name="フローチャート: 結合子 633">
            <a:extLst>
              <a:ext uri="{FF2B5EF4-FFF2-40B4-BE49-F238E27FC236}">
                <a16:creationId xmlns:a16="http://schemas.microsoft.com/office/drawing/2014/main" id="{204072C9-A881-4BE1-9438-7256A7B832E9}"/>
              </a:ext>
            </a:extLst>
          </p:cNvPr>
          <p:cNvSpPr/>
          <p:nvPr/>
        </p:nvSpPr>
        <p:spPr>
          <a:xfrm>
            <a:off x="2198247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5" name="フローチャート: 結合子 634">
            <a:extLst>
              <a:ext uri="{FF2B5EF4-FFF2-40B4-BE49-F238E27FC236}">
                <a16:creationId xmlns:a16="http://schemas.microsoft.com/office/drawing/2014/main" id="{C65DD728-B31D-4BB2-B8DE-D2BE07F4368E}"/>
              </a:ext>
            </a:extLst>
          </p:cNvPr>
          <p:cNvSpPr/>
          <p:nvPr/>
        </p:nvSpPr>
        <p:spPr>
          <a:xfrm>
            <a:off x="2373738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6" name="フローチャート: 結合子 635">
            <a:extLst>
              <a:ext uri="{FF2B5EF4-FFF2-40B4-BE49-F238E27FC236}">
                <a16:creationId xmlns:a16="http://schemas.microsoft.com/office/drawing/2014/main" id="{603B1189-88B7-45AB-8C5C-3E4264CB7DFA}"/>
              </a:ext>
            </a:extLst>
          </p:cNvPr>
          <p:cNvSpPr/>
          <p:nvPr/>
        </p:nvSpPr>
        <p:spPr>
          <a:xfrm>
            <a:off x="2549228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7" name="フローチャート: 結合子 636">
            <a:extLst>
              <a:ext uri="{FF2B5EF4-FFF2-40B4-BE49-F238E27FC236}">
                <a16:creationId xmlns:a16="http://schemas.microsoft.com/office/drawing/2014/main" id="{F3C7ED8D-AFCA-4D8B-AF7E-FF58FF9D99C2}"/>
              </a:ext>
            </a:extLst>
          </p:cNvPr>
          <p:cNvSpPr/>
          <p:nvPr/>
        </p:nvSpPr>
        <p:spPr>
          <a:xfrm>
            <a:off x="2724719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8" name="フローチャート: 結合子 637">
            <a:extLst>
              <a:ext uri="{FF2B5EF4-FFF2-40B4-BE49-F238E27FC236}">
                <a16:creationId xmlns:a16="http://schemas.microsoft.com/office/drawing/2014/main" id="{BA77F245-84A2-45EC-A484-E62C3267E937}"/>
              </a:ext>
            </a:extLst>
          </p:cNvPr>
          <p:cNvSpPr/>
          <p:nvPr/>
        </p:nvSpPr>
        <p:spPr>
          <a:xfrm>
            <a:off x="2900210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9" name="フローチャート: 結合子 638">
            <a:extLst>
              <a:ext uri="{FF2B5EF4-FFF2-40B4-BE49-F238E27FC236}">
                <a16:creationId xmlns:a16="http://schemas.microsoft.com/office/drawing/2014/main" id="{89BD9BD1-6EFD-4B9B-956A-F5534F07F915}"/>
              </a:ext>
            </a:extLst>
          </p:cNvPr>
          <p:cNvSpPr/>
          <p:nvPr/>
        </p:nvSpPr>
        <p:spPr>
          <a:xfrm>
            <a:off x="3066465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0" name="フローチャート: 結合子 639">
            <a:extLst>
              <a:ext uri="{FF2B5EF4-FFF2-40B4-BE49-F238E27FC236}">
                <a16:creationId xmlns:a16="http://schemas.microsoft.com/office/drawing/2014/main" id="{4B8DC52C-7491-45D4-870D-C85147E0F29D}"/>
              </a:ext>
            </a:extLst>
          </p:cNvPr>
          <p:cNvSpPr/>
          <p:nvPr/>
        </p:nvSpPr>
        <p:spPr>
          <a:xfrm>
            <a:off x="3241956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1" name="フローチャート: 結合子 640">
            <a:extLst>
              <a:ext uri="{FF2B5EF4-FFF2-40B4-BE49-F238E27FC236}">
                <a16:creationId xmlns:a16="http://schemas.microsoft.com/office/drawing/2014/main" id="{3445305F-3A8F-4A6F-ACB5-02FE01E1D600}"/>
              </a:ext>
            </a:extLst>
          </p:cNvPr>
          <p:cNvSpPr/>
          <p:nvPr/>
        </p:nvSpPr>
        <p:spPr>
          <a:xfrm>
            <a:off x="3417447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2" name="フローチャート: 結合子 641">
            <a:extLst>
              <a:ext uri="{FF2B5EF4-FFF2-40B4-BE49-F238E27FC236}">
                <a16:creationId xmlns:a16="http://schemas.microsoft.com/office/drawing/2014/main" id="{899ED7D7-3C1F-4E4C-8C5E-3AF1609104C2}"/>
              </a:ext>
            </a:extLst>
          </p:cNvPr>
          <p:cNvSpPr/>
          <p:nvPr/>
        </p:nvSpPr>
        <p:spPr>
          <a:xfrm>
            <a:off x="3592939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3" name="フローチャート: 結合子 642">
            <a:extLst>
              <a:ext uri="{FF2B5EF4-FFF2-40B4-BE49-F238E27FC236}">
                <a16:creationId xmlns:a16="http://schemas.microsoft.com/office/drawing/2014/main" id="{0542C552-9E18-4945-A9F6-5C460BB796C3}"/>
              </a:ext>
            </a:extLst>
          </p:cNvPr>
          <p:cNvSpPr/>
          <p:nvPr/>
        </p:nvSpPr>
        <p:spPr>
          <a:xfrm>
            <a:off x="3768430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4" name="フローチャート: 結合子 643">
            <a:extLst>
              <a:ext uri="{FF2B5EF4-FFF2-40B4-BE49-F238E27FC236}">
                <a16:creationId xmlns:a16="http://schemas.microsoft.com/office/drawing/2014/main" id="{AC944085-B448-4372-B30A-6D092D56038A}"/>
              </a:ext>
            </a:extLst>
          </p:cNvPr>
          <p:cNvSpPr/>
          <p:nvPr/>
        </p:nvSpPr>
        <p:spPr>
          <a:xfrm>
            <a:off x="3943921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5" name="フローチャート: 結合子 644">
            <a:extLst>
              <a:ext uri="{FF2B5EF4-FFF2-40B4-BE49-F238E27FC236}">
                <a16:creationId xmlns:a16="http://schemas.microsoft.com/office/drawing/2014/main" id="{4F3FA9D1-76FF-422A-B083-C57069B86555}"/>
              </a:ext>
            </a:extLst>
          </p:cNvPr>
          <p:cNvSpPr/>
          <p:nvPr/>
        </p:nvSpPr>
        <p:spPr>
          <a:xfrm>
            <a:off x="4133264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6" name="フローチャート: 結合子 645">
            <a:extLst>
              <a:ext uri="{FF2B5EF4-FFF2-40B4-BE49-F238E27FC236}">
                <a16:creationId xmlns:a16="http://schemas.microsoft.com/office/drawing/2014/main" id="{ADBED6CC-ADCB-411B-A39F-ED3C45C1109A}"/>
              </a:ext>
            </a:extLst>
          </p:cNvPr>
          <p:cNvSpPr/>
          <p:nvPr/>
        </p:nvSpPr>
        <p:spPr>
          <a:xfrm>
            <a:off x="4308755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7" name="フローチャート: 結合子 646">
            <a:extLst>
              <a:ext uri="{FF2B5EF4-FFF2-40B4-BE49-F238E27FC236}">
                <a16:creationId xmlns:a16="http://schemas.microsoft.com/office/drawing/2014/main" id="{72552B17-69BF-4F18-9A15-5F4AA23160FA}"/>
              </a:ext>
            </a:extLst>
          </p:cNvPr>
          <p:cNvSpPr/>
          <p:nvPr/>
        </p:nvSpPr>
        <p:spPr>
          <a:xfrm>
            <a:off x="4484246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8" name="フローチャート: 結合子 647">
            <a:extLst>
              <a:ext uri="{FF2B5EF4-FFF2-40B4-BE49-F238E27FC236}">
                <a16:creationId xmlns:a16="http://schemas.microsoft.com/office/drawing/2014/main" id="{C70C3E43-064A-44CC-8FED-05E021B5B4A0}"/>
              </a:ext>
            </a:extLst>
          </p:cNvPr>
          <p:cNvSpPr/>
          <p:nvPr/>
        </p:nvSpPr>
        <p:spPr>
          <a:xfrm>
            <a:off x="4650501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9" name="フローチャート: 結合子 648">
            <a:extLst>
              <a:ext uri="{FF2B5EF4-FFF2-40B4-BE49-F238E27FC236}">
                <a16:creationId xmlns:a16="http://schemas.microsoft.com/office/drawing/2014/main" id="{0E5AD687-BD91-4241-8394-BB6E120C4659}"/>
              </a:ext>
            </a:extLst>
          </p:cNvPr>
          <p:cNvSpPr/>
          <p:nvPr/>
        </p:nvSpPr>
        <p:spPr>
          <a:xfrm>
            <a:off x="4825992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0" name="フローチャート: 結合子 649">
            <a:extLst>
              <a:ext uri="{FF2B5EF4-FFF2-40B4-BE49-F238E27FC236}">
                <a16:creationId xmlns:a16="http://schemas.microsoft.com/office/drawing/2014/main" id="{9498F571-1C5E-419B-9EC5-5FF0287E0043}"/>
              </a:ext>
            </a:extLst>
          </p:cNvPr>
          <p:cNvSpPr/>
          <p:nvPr/>
        </p:nvSpPr>
        <p:spPr>
          <a:xfrm>
            <a:off x="5001483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1" name="フローチャート: 結合子 650">
            <a:extLst>
              <a:ext uri="{FF2B5EF4-FFF2-40B4-BE49-F238E27FC236}">
                <a16:creationId xmlns:a16="http://schemas.microsoft.com/office/drawing/2014/main" id="{C78DB9FA-2529-4902-9B29-CAAA20A22A41}"/>
              </a:ext>
            </a:extLst>
          </p:cNvPr>
          <p:cNvSpPr/>
          <p:nvPr/>
        </p:nvSpPr>
        <p:spPr>
          <a:xfrm>
            <a:off x="5176975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フローチャート: 結合子 651">
            <a:extLst>
              <a:ext uri="{FF2B5EF4-FFF2-40B4-BE49-F238E27FC236}">
                <a16:creationId xmlns:a16="http://schemas.microsoft.com/office/drawing/2014/main" id="{BF1A4450-9DF7-4260-992D-43E62D56AFAE}"/>
              </a:ext>
            </a:extLst>
          </p:cNvPr>
          <p:cNvSpPr/>
          <p:nvPr/>
        </p:nvSpPr>
        <p:spPr>
          <a:xfrm>
            <a:off x="5352467" y="5504874"/>
            <a:ext cx="92368" cy="10159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5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ABCB79-06C6-4101-9943-F5882C180374}"/>
              </a:ext>
            </a:extLst>
          </p:cNvPr>
          <p:cNvSpPr/>
          <p:nvPr/>
        </p:nvSpPr>
        <p:spPr>
          <a:xfrm>
            <a:off x="932872" y="1043708"/>
            <a:ext cx="4470400" cy="459047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FB6FC5-F2B2-44D4-828B-F045AD645D14}"/>
              </a:ext>
            </a:extLst>
          </p:cNvPr>
          <p:cNvSpPr/>
          <p:nvPr/>
        </p:nvSpPr>
        <p:spPr>
          <a:xfrm>
            <a:off x="2096653" y="3274867"/>
            <a:ext cx="2142837" cy="12815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B679461-17C6-49A1-A4AA-34DC09603285}"/>
              </a:ext>
            </a:extLst>
          </p:cNvPr>
          <p:cNvCxnSpPr>
            <a:stCxn id="3" idx="3"/>
            <a:endCxn id="2" idx="3"/>
          </p:cNvCxnSpPr>
          <p:nvPr/>
        </p:nvCxnSpPr>
        <p:spPr>
          <a:xfrm>
            <a:off x="4239490" y="3338945"/>
            <a:ext cx="116378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5BD94E2-D0AD-449C-B7D7-DE48F2FF65FF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flipH="1">
            <a:off x="932872" y="3338945"/>
            <a:ext cx="116378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5F860B8A-E6B6-4CD8-8F4A-FF6B12E065D6}"/>
              </a:ext>
            </a:extLst>
          </p:cNvPr>
          <p:cNvSpPr/>
          <p:nvPr/>
        </p:nvSpPr>
        <p:spPr>
          <a:xfrm>
            <a:off x="6511636" y="4451927"/>
            <a:ext cx="4294910" cy="1182254"/>
          </a:xfrm>
          <a:prstGeom prst="parallelogram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6B79CD-C67C-4EB4-BF0A-EF6FE5E22EFA}"/>
              </a:ext>
            </a:extLst>
          </p:cNvPr>
          <p:cNvSpPr/>
          <p:nvPr/>
        </p:nvSpPr>
        <p:spPr>
          <a:xfrm>
            <a:off x="7564581" y="4978976"/>
            <a:ext cx="2142837" cy="12815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89E1317-3BCE-420F-A57C-8C585AE37C41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>
            <a:off x="9707418" y="5043054"/>
            <a:ext cx="9513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757F9E-FF7D-4F1A-B4AA-CE32859877A4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>
            <a:off x="6659418" y="5043054"/>
            <a:ext cx="90516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2B786203-9F30-48E7-A016-4F27C4296DAB}"/>
              </a:ext>
            </a:extLst>
          </p:cNvPr>
          <p:cNvSpPr/>
          <p:nvPr/>
        </p:nvSpPr>
        <p:spPr>
          <a:xfrm>
            <a:off x="6511636" y="2747818"/>
            <a:ext cx="4294910" cy="1182254"/>
          </a:xfrm>
          <a:prstGeom prst="parallelogram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E79D4F-763D-4E69-B0D0-6E37F4EE4D92}"/>
              </a:ext>
            </a:extLst>
          </p:cNvPr>
          <p:cNvSpPr/>
          <p:nvPr/>
        </p:nvSpPr>
        <p:spPr>
          <a:xfrm>
            <a:off x="7564581" y="3274867"/>
            <a:ext cx="2142837" cy="12815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BAACFBD-8F0E-4715-9DF4-387524A61B0E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9707418" y="3338945"/>
            <a:ext cx="9513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2156721-E39C-4611-BF6B-E6BA7A423991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>
            <a:off x="6659418" y="3338945"/>
            <a:ext cx="90516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DFCA4B5D-8A18-4138-BBC7-4A0F1155E97E}"/>
              </a:ext>
            </a:extLst>
          </p:cNvPr>
          <p:cNvSpPr/>
          <p:nvPr/>
        </p:nvSpPr>
        <p:spPr>
          <a:xfrm>
            <a:off x="6511636" y="1043708"/>
            <a:ext cx="4294910" cy="1182254"/>
          </a:xfrm>
          <a:prstGeom prst="parallelogram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A97D14-653B-40FA-9A31-FFD377E65DF6}"/>
              </a:ext>
            </a:extLst>
          </p:cNvPr>
          <p:cNvSpPr/>
          <p:nvPr/>
        </p:nvSpPr>
        <p:spPr>
          <a:xfrm>
            <a:off x="7564581" y="1570757"/>
            <a:ext cx="2142837" cy="12815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B330E84-D558-4B80-8D9D-4E218478BD77}"/>
              </a:ext>
            </a:extLst>
          </p:cNvPr>
          <p:cNvCxnSpPr>
            <a:cxnSpLocks/>
            <a:stCxn id="30" idx="3"/>
            <a:endCxn id="29" idx="2"/>
          </p:cNvCxnSpPr>
          <p:nvPr/>
        </p:nvCxnSpPr>
        <p:spPr>
          <a:xfrm>
            <a:off x="9707418" y="1634835"/>
            <a:ext cx="9513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E71F1E6-34F2-4CED-AD77-31A2B8814AE1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>
            <a:off x="6659418" y="1634835"/>
            <a:ext cx="90516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7FE3DEC0-E837-498D-865B-2DEB86C998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31152" y="3821541"/>
            <a:ext cx="1575958" cy="73891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曲線 42">
            <a:extLst>
              <a:ext uri="{FF2B5EF4-FFF2-40B4-BE49-F238E27FC236}">
                <a16:creationId xmlns:a16="http://schemas.microsoft.com/office/drawing/2014/main" id="{B754F4D6-267C-43D8-A872-8D0FE3D48B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15982" y="2131286"/>
            <a:ext cx="1640033" cy="71120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FC57D851-50D7-4398-8316-156340EC1F70}"/>
              </a:ext>
            </a:extLst>
          </p:cNvPr>
          <p:cNvSpPr/>
          <p:nvPr/>
        </p:nvSpPr>
        <p:spPr>
          <a:xfrm>
            <a:off x="8349673" y="415636"/>
            <a:ext cx="3510993" cy="5708073"/>
          </a:xfrm>
          <a:custGeom>
            <a:avLst/>
            <a:gdLst>
              <a:gd name="connsiteX0" fmla="*/ 563418 w 3510993"/>
              <a:gd name="connsiteY0" fmla="*/ 1126837 h 5708073"/>
              <a:gd name="connsiteX1" fmla="*/ 517236 w 3510993"/>
              <a:gd name="connsiteY1" fmla="*/ 1089891 h 5708073"/>
              <a:gd name="connsiteX2" fmla="*/ 508000 w 3510993"/>
              <a:gd name="connsiteY2" fmla="*/ 1062182 h 5708073"/>
              <a:gd name="connsiteX3" fmla="*/ 489527 w 3510993"/>
              <a:gd name="connsiteY3" fmla="*/ 1034473 h 5708073"/>
              <a:gd name="connsiteX4" fmla="*/ 471054 w 3510993"/>
              <a:gd name="connsiteY4" fmla="*/ 979055 h 5708073"/>
              <a:gd name="connsiteX5" fmla="*/ 452582 w 3510993"/>
              <a:gd name="connsiteY5" fmla="*/ 951346 h 5708073"/>
              <a:gd name="connsiteX6" fmla="*/ 443345 w 3510993"/>
              <a:gd name="connsiteY6" fmla="*/ 923637 h 5708073"/>
              <a:gd name="connsiteX7" fmla="*/ 424872 w 3510993"/>
              <a:gd name="connsiteY7" fmla="*/ 886691 h 5708073"/>
              <a:gd name="connsiteX8" fmla="*/ 415636 w 3510993"/>
              <a:gd name="connsiteY8" fmla="*/ 840509 h 5708073"/>
              <a:gd name="connsiteX9" fmla="*/ 406400 w 3510993"/>
              <a:gd name="connsiteY9" fmla="*/ 812800 h 5708073"/>
              <a:gd name="connsiteX10" fmla="*/ 397163 w 3510993"/>
              <a:gd name="connsiteY10" fmla="*/ 720437 h 5708073"/>
              <a:gd name="connsiteX11" fmla="*/ 415636 w 3510993"/>
              <a:gd name="connsiteY11" fmla="*/ 434109 h 5708073"/>
              <a:gd name="connsiteX12" fmla="*/ 434109 w 3510993"/>
              <a:gd name="connsiteY12" fmla="*/ 397164 h 5708073"/>
              <a:gd name="connsiteX13" fmla="*/ 461818 w 3510993"/>
              <a:gd name="connsiteY13" fmla="*/ 295564 h 5708073"/>
              <a:gd name="connsiteX14" fmla="*/ 517236 w 3510993"/>
              <a:gd name="connsiteY14" fmla="*/ 230909 h 5708073"/>
              <a:gd name="connsiteX15" fmla="*/ 591127 w 3510993"/>
              <a:gd name="connsiteY15" fmla="*/ 193964 h 5708073"/>
              <a:gd name="connsiteX16" fmla="*/ 628072 w 3510993"/>
              <a:gd name="connsiteY16" fmla="*/ 175491 h 5708073"/>
              <a:gd name="connsiteX17" fmla="*/ 665018 w 3510993"/>
              <a:gd name="connsiteY17" fmla="*/ 166255 h 5708073"/>
              <a:gd name="connsiteX18" fmla="*/ 748145 w 3510993"/>
              <a:gd name="connsiteY18" fmla="*/ 129309 h 5708073"/>
              <a:gd name="connsiteX19" fmla="*/ 877454 w 3510993"/>
              <a:gd name="connsiteY19" fmla="*/ 83128 h 5708073"/>
              <a:gd name="connsiteX20" fmla="*/ 979054 w 3510993"/>
              <a:gd name="connsiteY20" fmla="*/ 46182 h 5708073"/>
              <a:gd name="connsiteX21" fmla="*/ 1025236 w 3510993"/>
              <a:gd name="connsiteY21" fmla="*/ 36946 h 5708073"/>
              <a:gd name="connsiteX22" fmla="*/ 1071418 w 3510993"/>
              <a:gd name="connsiteY22" fmla="*/ 18473 h 5708073"/>
              <a:gd name="connsiteX23" fmla="*/ 1117600 w 3510993"/>
              <a:gd name="connsiteY23" fmla="*/ 9237 h 5708073"/>
              <a:gd name="connsiteX24" fmla="*/ 1154545 w 3510993"/>
              <a:gd name="connsiteY24" fmla="*/ 0 h 5708073"/>
              <a:gd name="connsiteX25" fmla="*/ 1773382 w 3510993"/>
              <a:gd name="connsiteY25" fmla="*/ 9237 h 5708073"/>
              <a:gd name="connsiteX26" fmla="*/ 1884218 w 3510993"/>
              <a:gd name="connsiteY26" fmla="*/ 36946 h 5708073"/>
              <a:gd name="connsiteX27" fmla="*/ 2050472 w 3510993"/>
              <a:gd name="connsiteY27" fmla="*/ 101600 h 5708073"/>
              <a:gd name="connsiteX28" fmla="*/ 2189018 w 3510993"/>
              <a:gd name="connsiteY28" fmla="*/ 157019 h 5708073"/>
              <a:gd name="connsiteX29" fmla="*/ 2216727 w 3510993"/>
              <a:gd name="connsiteY29" fmla="*/ 166255 h 5708073"/>
              <a:gd name="connsiteX30" fmla="*/ 2336800 w 3510993"/>
              <a:gd name="connsiteY30" fmla="*/ 230909 h 5708073"/>
              <a:gd name="connsiteX31" fmla="*/ 2419927 w 3510993"/>
              <a:gd name="connsiteY31" fmla="*/ 286328 h 5708073"/>
              <a:gd name="connsiteX32" fmla="*/ 2438400 w 3510993"/>
              <a:gd name="connsiteY32" fmla="*/ 314037 h 5708073"/>
              <a:gd name="connsiteX33" fmla="*/ 2484582 w 3510993"/>
              <a:gd name="connsiteY33" fmla="*/ 341746 h 5708073"/>
              <a:gd name="connsiteX34" fmla="*/ 2558472 w 3510993"/>
              <a:gd name="connsiteY34" fmla="*/ 424873 h 5708073"/>
              <a:gd name="connsiteX35" fmla="*/ 2595418 w 3510993"/>
              <a:gd name="connsiteY35" fmla="*/ 452582 h 5708073"/>
              <a:gd name="connsiteX36" fmla="*/ 2632363 w 3510993"/>
              <a:gd name="connsiteY36" fmla="*/ 498764 h 5708073"/>
              <a:gd name="connsiteX37" fmla="*/ 2660072 w 3510993"/>
              <a:gd name="connsiteY37" fmla="*/ 517237 h 5708073"/>
              <a:gd name="connsiteX38" fmla="*/ 2697018 w 3510993"/>
              <a:gd name="connsiteY38" fmla="*/ 563419 h 5708073"/>
              <a:gd name="connsiteX39" fmla="*/ 2761672 w 3510993"/>
              <a:gd name="connsiteY39" fmla="*/ 628073 h 5708073"/>
              <a:gd name="connsiteX40" fmla="*/ 2789382 w 3510993"/>
              <a:gd name="connsiteY40" fmla="*/ 655782 h 5708073"/>
              <a:gd name="connsiteX41" fmla="*/ 2835563 w 3510993"/>
              <a:gd name="connsiteY41" fmla="*/ 738909 h 5708073"/>
              <a:gd name="connsiteX42" fmla="*/ 2863272 w 3510993"/>
              <a:gd name="connsiteY42" fmla="*/ 766619 h 5708073"/>
              <a:gd name="connsiteX43" fmla="*/ 2918691 w 3510993"/>
              <a:gd name="connsiteY43" fmla="*/ 840509 h 5708073"/>
              <a:gd name="connsiteX44" fmla="*/ 3011054 w 3510993"/>
              <a:gd name="connsiteY44" fmla="*/ 1016000 h 5708073"/>
              <a:gd name="connsiteX45" fmla="*/ 3029527 w 3510993"/>
              <a:gd name="connsiteY45" fmla="*/ 1043709 h 5708073"/>
              <a:gd name="connsiteX46" fmla="*/ 3057236 w 3510993"/>
              <a:gd name="connsiteY46" fmla="*/ 1099128 h 5708073"/>
              <a:gd name="connsiteX47" fmla="*/ 3075709 w 3510993"/>
              <a:gd name="connsiteY47" fmla="*/ 1145309 h 5708073"/>
              <a:gd name="connsiteX48" fmla="*/ 3121891 w 3510993"/>
              <a:gd name="connsiteY48" fmla="*/ 1209964 h 5708073"/>
              <a:gd name="connsiteX49" fmla="*/ 3140363 w 3510993"/>
              <a:gd name="connsiteY49" fmla="*/ 1265382 h 5708073"/>
              <a:gd name="connsiteX50" fmla="*/ 3186545 w 3510993"/>
              <a:gd name="connsiteY50" fmla="*/ 1366982 h 5708073"/>
              <a:gd name="connsiteX51" fmla="*/ 3223491 w 3510993"/>
              <a:gd name="connsiteY51" fmla="*/ 1514764 h 5708073"/>
              <a:gd name="connsiteX52" fmla="*/ 3232727 w 3510993"/>
              <a:gd name="connsiteY52" fmla="*/ 1542473 h 5708073"/>
              <a:gd name="connsiteX53" fmla="*/ 3278909 w 3510993"/>
              <a:gd name="connsiteY53" fmla="*/ 1644073 h 5708073"/>
              <a:gd name="connsiteX54" fmla="*/ 3315854 w 3510993"/>
              <a:gd name="connsiteY54" fmla="*/ 1782619 h 5708073"/>
              <a:gd name="connsiteX55" fmla="*/ 3334327 w 3510993"/>
              <a:gd name="connsiteY55" fmla="*/ 1828800 h 5708073"/>
              <a:gd name="connsiteX56" fmla="*/ 3362036 w 3510993"/>
              <a:gd name="connsiteY56" fmla="*/ 1930400 h 5708073"/>
              <a:gd name="connsiteX57" fmla="*/ 3371272 w 3510993"/>
              <a:gd name="connsiteY57" fmla="*/ 2004291 h 5708073"/>
              <a:gd name="connsiteX58" fmla="*/ 3389745 w 3510993"/>
              <a:gd name="connsiteY58" fmla="*/ 2050473 h 5708073"/>
              <a:gd name="connsiteX59" fmla="*/ 3398982 w 3510993"/>
              <a:gd name="connsiteY59" fmla="*/ 2142837 h 5708073"/>
              <a:gd name="connsiteX60" fmla="*/ 3426691 w 3510993"/>
              <a:gd name="connsiteY60" fmla="*/ 2299855 h 5708073"/>
              <a:gd name="connsiteX61" fmla="*/ 3435927 w 3510993"/>
              <a:gd name="connsiteY61" fmla="*/ 2327564 h 5708073"/>
              <a:gd name="connsiteX62" fmla="*/ 3454400 w 3510993"/>
              <a:gd name="connsiteY62" fmla="*/ 2410691 h 5708073"/>
              <a:gd name="connsiteX63" fmla="*/ 3463636 w 3510993"/>
              <a:gd name="connsiteY63" fmla="*/ 2456873 h 5708073"/>
              <a:gd name="connsiteX64" fmla="*/ 3482109 w 3510993"/>
              <a:gd name="connsiteY64" fmla="*/ 2521528 h 5708073"/>
              <a:gd name="connsiteX65" fmla="*/ 3491345 w 3510993"/>
              <a:gd name="connsiteY65" fmla="*/ 3352800 h 5708073"/>
              <a:gd name="connsiteX66" fmla="*/ 3463636 w 3510993"/>
              <a:gd name="connsiteY66" fmla="*/ 3509819 h 5708073"/>
              <a:gd name="connsiteX67" fmla="*/ 3454400 w 3510993"/>
              <a:gd name="connsiteY67" fmla="*/ 3583709 h 5708073"/>
              <a:gd name="connsiteX68" fmla="*/ 3435927 w 3510993"/>
              <a:gd name="connsiteY68" fmla="*/ 3796146 h 5708073"/>
              <a:gd name="connsiteX69" fmla="*/ 3426691 w 3510993"/>
              <a:gd name="connsiteY69" fmla="*/ 3851564 h 5708073"/>
              <a:gd name="connsiteX70" fmla="*/ 3417454 w 3510993"/>
              <a:gd name="connsiteY70" fmla="*/ 3934691 h 5708073"/>
              <a:gd name="connsiteX71" fmla="*/ 3380509 w 3510993"/>
              <a:gd name="connsiteY71" fmla="*/ 4128655 h 5708073"/>
              <a:gd name="connsiteX72" fmla="*/ 3371272 w 3510993"/>
              <a:gd name="connsiteY72" fmla="*/ 4165600 h 5708073"/>
              <a:gd name="connsiteX73" fmla="*/ 3343563 w 3510993"/>
              <a:gd name="connsiteY73" fmla="*/ 4257964 h 5708073"/>
              <a:gd name="connsiteX74" fmla="*/ 3334327 w 3510993"/>
              <a:gd name="connsiteY74" fmla="*/ 4294909 h 5708073"/>
              <a:gd name="connsiteX75" fmla="*/ 3306618 w 3510993"/>
              <a:gd name="connsiteY75" fmla="*/ 4378037 h 5708073"/>
              <a:gd name="connsiteX76" fmla="*/ 3288145 w 3510993"/>
              <a:gd name="connsiteY76" fmla="*/ 4470400 h 5708073"/>
              <a:gd name="connsiteX77" fmla="*/ 3278909 w 3510993"/>
              <a:gd name="connsiteY77" fmla="*/ 4507346 h 5708073"/>
              <a:gd name="connsiteX78" fmla="*/ 3260436 w 3510993"/>
              <a:gd name="connsiteY78" fmla="*/ 4572000 h 5708073"/>
              <a:gd name="connsiteX79" fmla="*/ 3241963 w 3510993"/>
              <a:gd name="connsiteY79" fmla="*/ 4599709 h 5708073"/>
              <a:gd name="connsiteX80" fmla="*/ 3177309 w 3510993"/>
              <a:gd name="connsiteY80" fmla="*/ 4701309 h 5708073"/>
              <a:gd name="connsiteX81" fmla="*/ 3168072 w 3510993"/>
              <a:gd name="connsiteY81" fmla="*/ 4729019 h 5708073"/>
              <a:gd name="connsiteX82" fmla="*/ 3084945 w 3510993"/>
              <a:gd name="connsiteY82" fmla="*/ 4821382 h 5708073"/>
              <a:gd name="connsiteX83" fmla="*/ 3029527 w 3510993"/>
              <a:gd name="connsiteY83" fmla="*/ 4886037 h 5708073"/>
              <a:gd name="connsiteX84" fmla="*/ 2964872 w 3510993"/>
              <a:gd name="connsiteY84" fmla="*/ 4969164 h 5708073"/>
              <a:gd name="connsiteX85" fmla="*/ 2946400 w 3510993"/>
              <a:gd name="connsiteY85" fmla="*/ 4996873 h 5708073"/>
              <a:gd name="connsiteX86" fmla="*/ 2909454 w 3510993"/>
              <a:gd name="connsiteY86" fmla="*/ 5024582 h 5708073"/>
              <a:gd name="connsiteX87" fmla="*/ 2863272 w 3510993"/>
              <a:gd name="connsiteY87" fmla="*/ 5070764 h 5708073"/>
              <a:gd name="connsiteX88" fmla="*/ 2826327 w 3510993"/>
              <a:gd name="connsiteY88" fmla="*/ 5107709 h 5708073"/>
              <a:gd name="connsiteX89" fmla="*/ 2724727 w 3510993"/>
              <a:gd name="connsiteY89" fmla="*/ 5181600 h 5708073"/>
              <a:gd name="connsiteX90" fmla="*/ 2613891 w 3510993"/>
              <a:gd name="connsiteY90" fmla="*/ 5264728 h 5708073"/>
              <a:gd name="connsiteX91" fmla="*/ 2586182 w 3510993"/>
              <a:gd name="connsiteY91" fmla="*/ 5292437 h 5708073"/>
              <a:gd name="connsiteX92" fmla="*/ 2540000 w 3510993"/>
              <a:gd name="connsiteY92" fmla="*/ 5329382 h 5708073"/>
              <a:gd name="connsiteX93" fmla="*/ 2521527 w 3510993"/>
              <a:gd name="connsiteY93" fmla="*/ 5357091 h 5708073"/>
              <a:gd name="connsiteX94" fmla="*/ 2484582 w 3510993"/>
              <a:gd name="connsiteY94" fmla="*/ 5375564 h 5708073"/>
              <a:gd name="connsiteX95" fmla="*/ 2373745 w 3510993"/>
              <a:gd name="connsiteY95" fmla="*/ 5430982 h 5708073"/>
              <a:gd name="connsiteX96" fmla="*/ 2281382 w 3510993"/>
              <a:gd name="connsiteY96" fmla="*/ 5486400 h 5708073"/>
              <a:gd name="connsiteX97" fmla="*/ 2253672 w 3510993"/>
              <a:gd name="connsiteY97" fmla="*/ 5504873 h 5708073"/>
              <a:gd name="connsiteX98" fmla="*/ 2179782 w 3510993"/>
              <a:gd name="connsiteY98" fmla="*/ 5532582 h 5708073"/>
              <a:gd name="connsiteX99" fmla="*/ 2133600 w 3510993"/>
              <a:gd name="connsiteY99" fmla="*/ 5551055 h 5708073"/>
              <a:gd name="connsiteX100" fmla="*/ 2105891 w 3510993"/>
              <a:gd name="connsiteY100" fmla="*/ 5569528 h 5708073"/>
              <a:gd name="connsiteX101" fmla="*/ 1921163 w 3510993"/>
              <a:gd name="connsiteY101" fmla="*/ 5624946 h 5708073"/>
              <a:gd name="connsiteX102" fmla="*/ 1856509 w 3510993"/>
              <a:gd name="connsiteY102" fmla="*/ 5643419 h 5708073"/>
              <a:gd name="connsiteX103" fmla="*/ 1764145 w 3510993"/>
              <a:gd name="connsiteY103" fmla="*/ 5652655 h 5708073"/>
              <a:gd name="connsiteX104" fmla="*/ 1616363 w 3510993"/>
              <a:gd name="connsiteY104" fmla="*/ 5680364 h 5708073"/>
              <a:gd name="connsiteX105" fmla="*/ 1579418 w 3510993"/>
              <a:gd name="connsiteY105" fmla="*/ 5689600 h 5708073"/>
              <a:gd name="connsiteX106" fmla="*/ 1330036 w 3510993"/>
              <a:gd name="connsiteY106" fmla="*/ 5708073 h 5708073"/>
              <a:gd name="connsiteX107" fmla="*/ 1182254 w 3510993"/>
              <a:gd name="connsiteY107" fmla="*/ 5698837 h 5708073"/>
              <a:gd name="connsiteX108" fmla="*/ 1006763 w 3510993"/>
              <a:gd name="connsiteY108" fmla="*/ 5689600 h 5708073"/>
              <a:gd name="connsiteX109" fmla="*/ 858982 w 3510993"/>
              <a:gd name="connsiteY109" fmla="*/ 5671128 h 5708073"/>
              <a:gd name="connsiteX110" fmla="*/ 822036 w 3510993"/>
              <a:gd name="connsiteY110" fmla="*/ 5661891 h 5708073"/>
              <a:gd name="connsiteX111" fmla="*/ 766618 w 3510993"/>
              <a:gd name="connsiteY111" fmla="*/ 5652655 h 5708073"/>
              <a:gd name="connsiteX112" fmla="*/ 683491 w 3510993"/>
              <a:gd name="connsiteY112" fmla="*/ 5615709 h 5708073"/>
              <a:gd name="connsiteX113" fmla="*/ 655782 w 3510993"/>
              <a:gd name="connsiteY113" fmla="*/ 5606473 h 5708073"/>
              <a:gd name="connsiteX114" fmla="*/ 563418 w 3510993"/>
              <a:gd name="connsiteY114" fmla="*/ 5551055 h 5708073"/>
              <a:gd name="connsiteX115" fmla="*/ 535709 w 3510993"/>
              <a:gd name="connsiteY115" fmla="*/ 5541819 h 5708073"/>
              <a:gd name="connsiteX116" fmla="*/ 498763 w 3510993"/>
              <a:gd name="connsiteY116" fmla="*/ 5514109 h 5708073"/>
              <a:gd name="connsiteX117" fmla="*/ 471054 w 3510993"/>
              <a:gd name="connsiteY117" fmla="*/ 5486400 h 5708073"/>
              <a:gd name="connsiteX118" fmla="*/ 443345 w 3510993"/>
              <a:gd name="connsiteY118" fmla="*/ 5467928 h 5708073"/>
              <a:gd name="connsiteX119" fmla="*/ 378691 w 3510993"/>
              <a:gd name="connsiteY119" fmla="*/ 5412509 h 5708073"/>
              <a:gd name="connsiteX120" fmla="*/ 341745 w 3510993"/>
              <a:gd name="connsiteY120" fmla="*/ 5366328 h 5708073"/>
              <a:gd name="connsiteX121" fmla="*/ 332509 w 3510993"/>
              <a:gd name="connsiteY121" fmla="*/ 5338619 h 5708073"/>
              <a:gd name="connsiteX122" fmla="*/ 295563 w 3510993"/>
              <a:gd name="connsiteY122" fmla="*/ 5283200 h 5708073"/>
              <a:gd name="connsiteX123" fmla="*/ 221672 w 3510993"/>
              <a:gd name="connsiteY123" fmla="*/ 5172364 h 5708073"/>
              <a:gd name="connsiteX124" fmla="*/ 166254 w 3510993"/>
              <a:gd name="connsiteY124" fmla="*/ 5089237 h 5708073"/>
              <a:gd name="connsiteX125" fmla="*/ 147782 w 3510993"/>
              <a:gd name="connsiteY125" fmla="*/ 5061528 h 5708073"/>
              <a:gd name="connsiteX126" fmla="*/ 138545 w 3510993"/>
              <a:gd name="connsiteY126" fmla="*/ 5033819 h 5708073"/>
              <a:gd name="connsiteX127" fmla="*/ 101600 w 3510993"/>
              <a:gd name="connsiteY127" fmla="*/ 4978400 h 5708073"/>
              <a:gd name="connsiteX128" fmla="*/ 73891 w 3510993"/>
              <a:gd name="connsiteY128" fmla="*/ 4922982 h 5708073"/>
              <a:gd name="connsiteX129" fmla="*/ 36945 w 3510993"/>
              <a:gd name="connsiteY129" fmla="*/ 4839855 h 5708073"/>
              <a:gd name="connsiteX130" fmla="*/ 18472 w 3510993"/>
              <a:gd name="connsiteY130" fmla="*/ 4784437 h 5708073"/>
              <a:gd name="connsiteX131" fmla="*/ 9236 w 3510993"/>
              <a:gd name="connsiteY131" fmla="*/ 4756728 h 5708073"/>
              <a:gd name="connsiteX132" fmla="*/ 0 w 3510993"/>
              <a:gd name="connsiteY132" fmla="*/ 4738255 h 57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510993" h="5708073">
                <a:moveTo>
                  <a:pt x="563418" y="1126837"/>
                </a:moveTo>
                <a:cubicBezTo>
                  <a:pt x="548024" y="1114522"/>
                  <a:pt x="530066" y="1104859"/>
                  <a:pt x="517236" y="1089891"/>
                </a:cubicBezTo>
                <a:cubicBezTo>
                  <a:pt x="510900" y="1082499"/>
                  <a:pt x="512354" y="1070890"/>
                  <a:pt x="508000" y="1062182"/>
                </a:cubicBezTo>
                <a:cubicBezTo>
                  <a:pt x="503036" y="1052253"/>
                  <a:pt x="495685" y="1043709"/>
                  <a:pt x="489527" y="1034473"/>
                </a:cubicBezTo>
                <a:cubicBezTo>
                  <a:pt x="483369" y="1016000"/>
                  <a:pt x="481855" y="995257"/>
                  <a:pt x="471054" y="979055"/>
                </a:cubicBezTo>
                <a:cubicBezTo>
                  <a:pt x="464897" y="969819"/>
                  <a:pt x="457546" y="961275"/>
                  <a:pt x="452582" y="951346"/>
                </a:cubicBezTo>
                <a:cubicBezTo>
                  <a:pt x="448228" y="942638"/>
                  <a:pt x="447180" y="932586"/>
                  <a:pt x="443345" y="923637"/>
                </a:cubicBezTo>
                <a:cubicBezTo>
                  <a:pt x="437921" y="910981"/>
                  <a:pt x="431030" y="899006"/>
                  <a:pt x="424872" y="886691"/>
                </a:cubicBezTo>
                <a:cubicBezTo>
                  <a:pt x="421793" y="871297"/>
                  <a:pt x="419443" y="855739"/>
                  <a:pt x="415636" y="840509"/>
                </a:cubicBezTo>
                <a:cubicBezTo>
                  <a:pt x="413275" y="831064"/>
                  <a:pt x="407880" y="822423"/>
                  <a:pt x="406400" y="812800"/>
                </a:cubicBezTo>
                <a:cubicBezTo>
                  <a:pt x="401695" y="782219"/>
                  <a:pt x="400242" y="751225"/>
                  <a:pt x="397163" y="720437"/>
                </a:cubicBezTo>
                <a:cubicBezTo>
                  <a:pt x="403321" y="624994"/>
                  <a:pt x="404776" y="529132"/>
                  <a:pt x="415636" y="434109"/>
                </a:cubicBezTo>
                <a:cubicBezTo>
                  <a:pt x="417199" y="420429"/>
                  <a:pt x="429755" y="410226"/>
                  <a:pt x="434109" y="397164"/>
                </a:cubicBezTo>
                <a:cubicBezTo>
                  <a:pt x="443935" y="367685"/>
                  <a:pt x="442385" y="321475"/>
                  <a:pt x="461818" y="295564"/>
                </a:cubicBezTo>
                <a:cubicBezTo>
                  <a:pt x="482200" y="268388"/>
                  <a:pt x="491510" y="252348"/>
                  <a:pt x="517236" y="230909"/>
                </a:cubicBezTo>
                <a:cubicBezTo>
                  <a:pt x="545272" y="207545"/>
                  <a:pt x="554755" y="210130"/>
                  <a:pt x="591127" y="193964"/>
                </a:cubicBezTo>
                <a:cubicBezTo>
                  <a:pt x="603709" y="188372"/>
                  <a:pt x="615180" y="180325"/>
                  <a:pt x="628072" y="175491"/>
                </a:cubicBezTo>
                <a:cubicBezTo>
                  <a:pt x="639958" y="171034"/>
                  <a:pt x="653170" y="170812"/>
                  <a:pt x="665018" y="166255"/>
                </a:cubicBezTo>
                <a:cubicBezTo>
                  <a:pt x="693319" y="155370"/>
                  <a:pt x="719907" y="140358"/>
                  <a:pt x="748145" y="129309"/>
                </a:cubicBezTo>
                <a:cubicBezTo>
                  <a:pt x="790767" y="112631"/>
                  <a:pt x="834958" y="100126"/>
                  <a:pt x="877454" y="83128"/>
                </a:cubicBezTo>
                <a:cubicBezTo>
                  <a:pt x="912866" y="68963"/>
                  <a:pt x="941789" y="56345"/>
                  <a:pt x="979054" y="46182"/>
                </a:cubicBezTo>
                <a:cubicBezTo>
                  <a:pt x="994200" y="42051"/>
                  <a:pt x="1009842" y="40025"/>
                  <a:pt x="1025236" y="36946"/>
                </a:cubicBezTo>
                <a:cubicBezTo>
                  <a:pt x="1040630" y="30788"/>
                  <a:pt x="1055537" y="23237"/>
                  <a:pt x="1071418" y="18473"/>
                </a:cubicBezTo>
                <a:cubicBezTo>
                  <a:pt x="1086455" y="13962"/>
                  <a:pt x="1102275" y="12643"/>
                  <a:pt x="1117600" y="9237"/>
                </a:cubicBezTo>
                <a:cubicBezTo>
                  <a:pt x="1129992" y="6483"/>
                  <a:pt x="1142230" y="3079"/>
                  <a:pt x="1154545" y="0"/>
                </a:cubicBezTo>
                <a:lnTo>
                  <a:pt x="1773382" y="9237"/>
                </a:lnTo>
                <a:cubicBezTo>
                  <a:pt x="1809673" y="10231"/>
                  <a:pt x="1850891" y="24448"/>
                  <a:pt x="1884218" y="36946"/>
                </a:cubicBezTo>
                <a:cubicBezTo>
                  <a:pt x="1939893" y="57824"/>
                  <a:pt x="1993299" y="85265"/>
                  <a:pt x="2050472" y="101600"/>
                </a:cubicBezTo>
                <a:cubicBezTo>
                  <a:pt x="2162193" y="133521"/>
                  <a:pt x="2069785" y="102822"/>
                  <a:pt x="2189018" y="157019"/>
                </a:cubicBezTo>
                <a:cubicBezTo>
                  <a:pt x="2197881" y="161048"/>
                  <a:pt x="2208155" y="161639"/>
                  <a:pt x="2216727" y="166255"/>
                </a:cubicBezTo>
                <a:cubicBezTo>
                  <a:pt x="2347653" y="236753"/>
                  <a:pt x="2266836" y="207589"/>
                  <a:pt x="2336800" y="230909"/>
                </a:cubicBezTo>
                <a:cubicBezTo>
                  <a:pt x="2364509" y="249382"/>
                  <a:pt x="2394153" y="265240"/>
                  <a:pt x="2419927" y="286328"/>
                </a:cubicBezTo>
                <a:cubicBezTo>
                  <a:pt x="2428518" y="293357"/>
                  <a:pt x="2429972" y="306813"/>
                  <a:pt x="2438400" y="314037"/>
                </a:cubicBezTo>
                <a:cubicBezTo>
                  <a:pt x="2452030" y="325720"/>
                  <a:pt x="2471391" y="329569"/>
                  <a:pt x="2484582" y="341746"/>
                </a:cubicBezTo>
                <a:cubicBezTo>
                  <a:pt x="2511824" y="366892"/>
                  <a:pt x="2532257" y="398658"/>
                  <a:pt x="2558472" y="424873"/>
                </a:cubicBezTo>
                <a:cubicBezTo>
                  <a:pt x="2569357" y="435758"/>
                  <a:pt x="2584533" y="441697"/>
                  <a:pt x="2595418" y="452582"/>
                </a:cubicBezTo>
                <a:cubicBezTo>
                  <a:pt x="2609358" y="466522"/>
                  <a:pt x="2618423" y="484824"/>
                  <a:pt x="2632363" y="498764"/>
                </a:cubicBezTo>
                <a:cubicBezTo>
                  <a:pt x="2640212" y="506613"/>
                  <a:pt x="2652223" y="509388"/>
                  <a:pt x="2660072" y="517237"/>
                </a:cubicBezTo>
                <a:cubicBezTo>
                  <a:pt x="2674012" y="531177"/>
                  <a:pt x="2683697" y="548887"/>
                  <a:pt x="2697018" y="563419"/>
                </a:cubicBezTo>
                <a:cubicBezTo>
                  <a:pt x="2717613" y="585886"/>
                  <a:pt x="2740121" y="606522"/>
                  <a:pt x="2761672" y="628073"/>
                </a:cubicBezTo>
                <a:cubicBezTo>
                  <a:pt x="2770909" y="637309"/>
                  <a:pt x="2783038" y="644363"/>
                  <a:pt x="2789382" y="655782"/>
                </a:cubicBezTo>
                <a:cubicBezTo>
                  <a:pt x="2804776" y="683491"/>
                  <a:pt x="2817980" y="712535"/>
                  <a:pt x="2835563" y="738909"/>
                </a:cubicBezTo>
                <a:cubicBezTo>
                  <a:pt x="2842809" y="749778"/>
                  <a:pt x="2854670" y="756789"/>
                  <a:pt x="2863272" y="766619"/>
                </a:cubicBezTo>
                <a:cubicBezTo>
                  <a:pt x="2883862" y="790150"/>
                  <a:pt x="2902398" y="814032"/>
                  <a:pt x="2918691" y="840509"/>
                </a:cubicBezTo>
                <a:cubicBezTo>
                  <a:pt x="3022496" y="1009192"/>
                  <a:pt x="2931838" y="857569"/>
                  <a:pt x="3011054" y="1016000"/>
                </a:cubicBezTo>
                <a:cubicBezTo>
                  <a:pt x="3016018" y="1025929"/>
                  <a:pt x="3024136" y="1034005"/>
                  <a:pt x="3029527" y="1043709"/>
                </a:cubicBezTo>
                <a:cubicBezTo>
                  <a:pt x="3039557" y="1061763"/>
                  <a:pt x="3048690" y="1080326"/>
                  <a:pt x="3057236" y="1099128"/>
                </a:cubicBezTo>
                <a:cubicBezTo>
                  <a:pt x="3064097" y="1114221"/>
                  <a:pt x="3067355" y="1130988"/>
                  <a:pt x="3075709" y="1145309"/>
                </a:cubicBezTo>
                <a:cubicBezTo>
                  <a:pt x="3089054" y="1168186"/>
                  <a:pt x="3106497" y="1188412"/>
                  <a:pt x="3121891" y="1209964"/>
                </a:cubicBezTo>
                <a:cubicBezTo>
                  <a:pt x="3128048" y="1228437"/>
                  <a:pt x="3132305" y="1247656"/>
                  <a:pt x="3140363" y="1265382"/>
                </a:cubicBezTo>
                <a:cubicBezTo>
                  <a:pt x="3155757" y="1299249"/>
                  <a:pt x="3174781" y="1331690"/>
                  <a:pt x="3186545" y="1366982"/>
                </a:cubicBezTo>
                <a:cubicBezTo>
                  <a:pt x="3202602" y="1415153"/>
                  <a:pt x="3207434" y="1466593"/>
                  <a:pt x="3223491" y="1514764"/>
                </a:cubicBezTo>
                <a:cubicBezTo>
                  <a:pt x="3226570" y="1524000"/>
                  <a:pt x="3228892" y="1533524"/>
                  <a:pt x="3232727" y="1542473"/>
                </a:cubicBezTo>
                <a:cubicBezTo>
                  <a:pt x="3247381" y="1576666"/>
                  <a:pt x="3263515" y="1610206"/>
                  <a:pt x="3278909" y="1644073"/>
                </a:cubicBezTo>
                <a:cubicBezTo>
                  <a:pt x="3291826" y="1708660"/>
                  <a:pt x="3289004" y="1702070"/>
                  <a:pt x="3315854" y="1782619"/>
                </a:cubicBezTo>
                <a:cubicBezTo>
                  <a:pt x="3321097" y="1798348"/>
                  <a:pt x="3329084" y="1813071"/>
                  <a:pt x="3334327" y="1828800"/>
                </a:cubicBezTo>
                <a:cubicBezTo>
                  <a:pt x="3345308" y="1861743"/>
                  <a:pt x="3353582" y="1896582"/>
                  <a:pt x="3362036" y="1930400"/>
                </a:cubicBezTo>
                <a:cubicBezTo>
                  <a:pt x="3365115" y="1955030"/>
                  <a:pt x="3365691" y="1980105"/>
                  <a:pt x="3371272" y="2004291"/>
                </a:cubicBezTo>
                <a:cubicBezTo>
                  <a:pt x="3375000" y="2020446"/>
                  <a:pt x="3386493" y="2034215"/>
                  <a:pt x="3389745" y="2050473"/>
                </a:cubicBezTo>
                <a:cubicBezTo>
                  <a:pt x="3395813" y="2080814"/>
                  <a:pt x="3394447" y="2112229"/>
                  <a:pt x="3398982" y="2142837"/>
                </a:cubicBezTo>
                <a:cubicBezTo>
                  <a:pt x="3406771" y="2195411"/>
                  <a:pt x="3409885" y="2249434"/>
                  <a:pt x="3426691" y="2299855"/>
                </a:cubicBezTo>
                <a:cubicBezTo>
                  <a:pt x="3429770" y="2309091"/>
                  <a:pt x="3433566" y="2318119"/>
                  <a:pt x="3435927" y="2327564"/>
                </a:cubicBezTo>
                <a:cubicBezTo>
                  <a:pt x="3442811" y="2355101"/>
                  <a:pt x="3448453" y="2382936"/>
                  <a:pt x="3454400" y="2410691"/>
                </a:cubicBezTo>
                <a:cubicBezTo>
                  <a:pt x="3457689" y="2426041"/>
                  <a:pt x="3459829" y="2441643"/>
                  <a:pt x="3463636" y="2456873"/>
                </a:cubicBezTo>
                <a:cubicBezTo>
                  <a:pt x="3469072" y="2478618"/>
                  <a:pt x="3475951" y="2499976"/>
                  <a:pt x="3482109" y="2521528"/>
                </a:cubicBezTo>
                <a:cubicBezTo>
                  <a:pt x="3529777" y="2879034"/>
                  <a:pt x="3507775" y="2662771"/>
                  <a:pt x="3491345" y="3352800"/>
                </a:cubicBezTo>
                <a:cubicBezTo>
                  <a:pt x="3487730" y="3504613"/>
                  <a:pt x="3481199" y="3369312"/>
                  <a:pt x="3463636" y="3509819"/>
                </a:cubicBezTo>
                <a:cubicBezTo>
                  <a:pt x="3460557" y="3534449"/>
                  <a:pt x="3456791" y="3559003"/>
                  <a:pt x="3454400" y="3583709"/>
                </a:cubicBezTo>
                <a:cubicBezTo>
                  <a:pt x="3447553" y="3654458"/>
                  <a:pt x="3443241" y="3725444"/>
                  <a:pt x="3435927" y="3796146"/>
                </a:cubicBezTo>
                <a:cubicBezTo>
                  <a:pt x="3434000" y="3814774"/>
                  <a:pt x="3429166" y="3833001"/>
                  <a:pt x="3426691" y="3851564"/>
                </a:cubicBezTo>
                <a:cubicBezTo>
                  <a:pt x="3423006" y="3879199"/>
                  <a:pt x="3422037" y="3907191"/>
                  <a:pt x="3417454" y="3934691"/>
                </a:cubicBezTo>
                <a:cubicBezTo>
                  <a:pt x="3406634" y="3999613"/>
                  <a:pt x="3396473" y="4064803"/>
                  <a:pt x="3380509" y="4128655"/>
                </a:cubicBezTo>
                <a:cubicBezTo>
                  <a:pt x="3377430" y="4140970"/>
                  <a:pt x="3373543" y="4153111"/>
                  <a:pt x="3371272" y="4165600"/>
                </a:cubicBezTo>
                <a:cubicBezTo>
                  <a:pt x="3356413" y="4247324"/>
                  <a:pt x="3376179" y="4209041"/>
                  <a:pt x="3343563" y="4257964"/>
                </a:cubicBezTo>
                <a:cubicBezTo>
                  <a:pt x="3340484" y="4270279"/>
                  <a:pt x="3338060" y="4282776"/>
                  <a:pt x="3334327" y="4294909"/>
                </a:cubicBezTo>
                <a:cubicBezTo>
                  <a:pt x="3325737" y="4322826"/>
                  <a:pt x="3314051" y="4349791"/>
                  <a:pt x="3306618" y="4378037"/>
                </a:cubicBezTo>
                <a:cubicBezTo>
                  <a:pt x="3298628" y="4408401"/>
                  <a:pt x="3294724" y="4439700"/>
                  <a:pt x="3288145" y="4470400"/>
                </a:cubicBezTo>
                <a:cubicBezTo>
                  <a:pt x="3285485" y="4482813"/>
                  <a:pt x="3282249" y="4495099"/>
                  <a:pt x="3278909" y="4507346"/>
                </a:cubicBezTo>
                <a:cubicBezTo>
                  <a:pt x="3273012" y="4528970"/>
                  <a:pt x="3268760" y="4551189"/>
                  <a:pt x="3260436" y="4572000"/>
                </a:cubicBezTo>
                <a:cubicBezTo>
                  <a:pt x="3256313" y="4582307"/>
                  <a:pt x="3248121" y="4590473"/>
                  <a:pt x="3241963" y="4599709"/>
                </a:cubicBezTo>
                <a:cubicBezTo>
                  <a:pt x="3219763" y="4666312"/>
                  <a:pt x="3248777" y="4589003"/>
                  <a:pt x="3177309" y="4701309"/>
                </a:cubicBezTo>
                <a:cubicBezTo>
                  <a:pt x="3172082" y="4709523"/>
                  <a:pt x="3173473" y="4720918"/>
                  <a:pt x="3168072" y="4729019"/>
                </a:cubicBezTo>
                <a:cubicBezTo>
                  <a:pt x="3135113" y="4778459"/>
                  <a:pt x="3121242" y="4781455"/>
                  <a:pt x="3084945" y="4821382"/>
                </a:cubicBezTo>
                <a:cubicBezTo>
                  <a:pt x="3065851" y="4842385"/>
                  <a:pt x="3047426" y="4864007"/>
                  <a:pt x="3029527" y="4886037"/>
                </a:cubicBezTo>
                <a:cubicBezTo>
                  <a:pt x="3007391" y="4913281"/>
                  <a:pt x="2984343" y="4939956"/>
                  <a:pt x="2964872" y="4969164"/>
                </a:cubicBezTo>
                <a:cubicBezTo>
                  <a:pt x="2958715" y="4978400"/>
                  <a:pt x="2954249" y="4989024"/>
                  <a:pt x="2946400" y="4996873"/>
                </a:cubicBezTo>
                <a:cubicBezTo>
                  <a:pt x="2935515" y="5007758"/>
                  <a:pt x="2921769" y="5015346"/>
                  <a:pt x="2909454" y="5024582"/>
                </a:cubicBezTo>
                <a:cubicBezTo>
                  <a:pt x="2873879" y="5077947"/>
                  <a:pt x="2911164" y="5029714"/>
                  <a:pt x="2863272" y="5070764"/>
                </a:cubicBezTo>
                <a:cubicBezTo>
                  <a:pt x="2850049" y="5082098"/>
                  <a:pt x="2839927" y="5096829"/>
                  <a:pt x="2826327" y="5107709"/>
                </a:cubicBezTo>
                <a:cubicBezTo>
                  <a:pt x="2793627" y="5133869"/>
                  <a:pt x="2754338" y="5151989"/>
                  <a:pt x="2724727" y="5181600"/>
                </a:cubicBezTo>
                <a:cubicBezTo>
                  <a:pt x="2661180" y="5245147"/>
                  <a:pt x="2739218" y="5170732"/>
                  <a:pt x="2613891" y="5264728"/>
                </a:cubicBezTo>
                <a:cubicBezTo>
                  <a:pt x="2603441" y="5272565"/>
                  <a:pt x="2596012" y="5283836"/>
                  <a:pt x="2586182" y="5292437"/>
                </a:cubicBezTo>
                <a:cubicBezTo>
                  <a:pt x="2571346" y="5305419"/>
                  <a:pt x="2553940" y="5315442"/>
                  <a:pt x="2540000" y="5329382"/>
                </a:cubicBezTo>
                <a:cubicBezTo>
                  <a:pt x="2532151" y="5337231"/>
                  <a:pt x="2530055" y="5349984"/>
                  <a:pt x="2521527" y="5357091"/>
                </a:cubicBezTo>
                <a:cubicBezTo>
                  <a:pt x="2510950" y="5365906"/>
                  <a:pt x="2496618" y="5368877"/>
                  <a:pt x="2484582" y="5375564"/>
                </a:cubicBezTo>
                <a:cubicBezTo>
                  <a:pt x="2395099" y="5425277"/>
                  <a:pt x="2485196" y="5383218"/>
                  <a:pt x="2373745" y="5430982"/>
                </a:cubicBezTo>
                <a:cubicBezTo>
                  <a:pt x="2337974" y="5484637"/>
                  <a:pt x="2372079" y="5445174"/>
                  <a:pt x="2281382" y="5486400"/>
                </a:cubicBezTo>
                <a:cubicBezTo>
                  <a:pt x="2271276" y="5490994"/>
                  <a:pt x="2263601" y="5499908"/>
                  <a:pt x="2253672" y="5504873"/>
                </a:cubicBezTo>
                <a:cubicBezTo>
                  <a:pt x="2217961" y="5522729"/>
                  <a:pt x="2211764" y="5520589"/>
                  <a:pt x="2179782" y="5532582"/>
                </a:cubicBezTo>
                <a:cubicBezTo>
                  <a:pt x="2164258" y="5538404"/>
                  <a:pt x="2148429" y="5543640"/>
                  <a:pt x="2133600" y="5551055"/>
                </a:cubicBezTo>
                <a:cubicBezTo>
                  <a:pt x="2123671" y="5556019"/>
                  <a:pt x="2116237" y="5565505"/>
                  <a:pt x="2105891" y="5569528"/>
                </a:cubicBezTo>
                <a:cubicBezTo>
                  <a:pt x="1908995" y="5646098"/>
                  <a:pt x="2029094" y="5597962"/>
                  <a:pt x="1921163" y="5624946"/>
                </a:cubicBezTo>
                <a:cubicBezTo>
                  <a:pt x="1899419" y="5630382"/>
                  <a:pt x="1878582" y="5639524"/>
                  <a:pt x="1856509" y="5643419"/>
                </a:cubicBezTo>
                <a:cubicBezTo>
                  <a:pt x="1826038" y="5648796"/>
                  <a:pt x="1794933" y="5649576"/>
                  <a:pt x="1764145" y="5652655"/>
                </a:cubicBezTo>
                <a:cubicBezTo>
                  <a:pt x="1615508" y="5689815"/>
                  <a:pt x="1764981" y="5655595"/>
                  <a:pt x="1616363" y="5680364"/>
                </a:cubicBezTo>
                <a:cubicBezTo>
                  <a:pt x="1603842" y="5682451"/>
                  <a:pt x="1591984" y="5687805"/>
                  <a:pt x="1579418" y="5689600"/>
                </a:cubicBezTo>
                <a:cubicBezTo>
                  <a:pt x="1508585" y="5699719"/>
                  <a:pt x="1393058" y="5704366"/>
                  <a:pt x="1330036" y="5708073"/>
                </a:cubicBezTo>
                <a:lnTo>
                  <a:pt x="1182254" y="5698837"/>
                </a:lnTo>
                <a:lnTo>
                  <a:pt x="1006763" y="5689600"/>
                </a:lnTo>
                <a:cubicBezTo>
                  <a:pt x="981358" y="5687785"/>
                  <a:pt x="889267" y="5676634"/>
                  <a:pt x="858982" y="5671128"/>
                </a:cubicBezTo>
                <a:cubicBezTo>
                  <a:pt x="846492" y="5668857"/>
                  <a:pt x="834484" y="5664381"/>
                  <a:pt x="822036" y="5661891"/>
                </a:cubicBezTo>
                <a:cubicBezTo>
                  <a:pt x="803672" y="5658218"/>
                  <a:pt x="784900" y="5656717"/>
                  <a:pt x="766618" y="5652655"/>
                </a:cubicBezTo>
                <a:cubicBezTo>
                  <a:pt x="735406" y="5645719"/>
                  <a:pt x="713483" y="5629039"/>
                  <a:pt x="683491" y="5615709"/>
                </a:cubicBezTo>
                <a:cubicBezTo>
                  <a:pt x="674594" y="5611755"/>
                  <a:pt x="665018" y="5609552"/>
                  <a:pt x="655782" y="5606473"/>
                </a:cubicBezTo>
                <a:cubicBezTo>
                  <a:pt x="621660" y="5583725"/>
                  <a:pt x="605868" y="5572280"/>
                  <a:pt x="563418" y="5551055"/>
                </a:cubicBezTo>
                <a:cubicBezTo>
                  <a:pt x="554710" y="5546701"/>
                  <a:pt x="544945" y="5544898"/>
                  <a:pt x="535709" y="5541819"/>
                </a:cubicBezTo>
                <a:cubicBezTo>
                  <a:pt x="523394" y="5532582"/>
                  <a:pt x="510451" y="5524128"/>
                  <a:pt x="498763" y="5514109"/>
                </a:cubicBezTo>
                <a:cubicBezTo>
                  <a:pt x="488846" y="5505608"/>
                  <a:pt x="481089" y="5494762"/>
                  <a:pt x="471054" y="5486400"/>
                </a:cubicBezTo>
                <a:cubicBezTo>
                  <a:pt x="462526" y="5479294"/>
                  <a:pt x="451773" y="5475152"/>
                  <a:pt x="443345" y="5467928"/>
                </a:cubicBezTo>
                <a:cubicBezTo>
                  <a:pt x="364948" y="5400730"/>
                  <a:pt x="442309" y="5454921"/>
                  <a:pt x="378691" y="5412509"/>
                </a:cubicBezTo>
                <a:cubicBezTo>
                  <a:pt x="355473" y="5342859"/>
                  <a:pt x="389493" y="5426013"/>
                  <a:pt x="341745" y="5366328"/>
                </a:cubicBezTo>
                <a:cubicBezTo>
                  <a:pt x="335663" y="5358726"/>
                  <a:pt x="337237" y="5347130"/>
                  <a:pt x="332509" y="5338619"/>
                </a:cubicBezTo>
                <a:cubicBezTo>
                  <a:pt x="321727" y="5319211"/>
                  <a:pt x="307878" y="5301673"/>
                  <a:pt x="295563" y="5283200"/>
                </a:cubicBezTo>
                <a:lnTo>
                  <a:pt x="221672" y="5172364"/>
                </a:lnTo>
                <a:lnTo>
                  <a:pt x="166254" y="5089237"/>
                </a:lnTo>
                <a:cubicBezTo>
                  <a:pt x="160097" y="5080001"/>
                  <a:pt x="151293" y="5072059"/>
                  <a:pt x="147782" y="5061528"/>
                </a:cubicBezTo>
                <a:cubicBezTo>
                  <a:pt x="144703" y="5052292"/>
                  <a:pt x="143273" y="5042330"/>
                  <a:pt x="138545" y="5033819"/>
                </a:cubicBezTo>
                <a:cubicBezTo>
                  <a:pt x="127763" y="5014411"/>
                  <a:pt x="108621" y="4999462"/>
                  <a:pt x="101600" y="4978400"/>
                </a:cubicBezTo>
                <a:cubicBezTo>
                  <a:pt x="67909" y="4877334"/>
                  <a:pt x="121642" y="5030423"/>
                  <a:pt x="73891" y="4922982"/>
                </a:cubicBezTo>
                <a:cubicBezTo>
                  <a:pt x="29928" y="4824064"/>
                  <a:pt x="78750" y="4902561"/>
                  <a:pt x="36945" y="4839855"/>
                </a:cubicBezTo>
                <a:lnTo>
                  <a:pt x="18472" y="4784437"/>
                </a:lnTo>
                <a:cubicBezTo>
                  <a:pt x="15393" y="4775201"/>
                  <a:pt x="13590" y="4765436"/>
                  <a:pt x="9236" y="4756728"/>
                </a:cubicBezTo>
                <a:lnTo>
                  <a:pt x="0" y="473825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27929ED0-842C-430C-AF3B-137016D06862}"/>
              </a:ext>
            </a:extLst>
          </p:cNvPr>
          <p:cNvSpPr/>
          <p:nvPr/>
        </p:nvSpPr>
        <p:spPr>
          <a:xfrm rot="20965986">
            <a:off x="8222670" y="5076631"/>
            <a:ext cx="254004" cy="27305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8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C35FE143-A0AD-4FF4-B8B5-2DD6CE9F48B6}"/>
              </a:ext>
            </a:extLst>
          </p:cNvPr>
          <p:cNvSpPr/>
          <p:nvPr/>
        </p:nvSpPr>
        <p:spPr>
          <a:xfrm>
            <a:off x="1175169" y="1235702"/>
            <a:ext cx="4052613" cy="4601680"/>
          </a:xfrm>
          <a:custGeom>
            <a:avLst/>
            <a:gdLst>
              <a:gd name="connsiteX0" fmla="*/ 1 w 6196616"/>
              <a:gd name="connsiteY0" fmla="*/ 0 h 5193438"/>
              <a:gd name="connsiteX1" fmla="*/ 6190697 w 6196616"/>
              <a:gd name="connsiteY1" fmla="*/ 0 h 5193438"/>
              <a:gd name="connsiteX2" fmla="*/ 6190697 w 6196616"/>
              <a:gd name="connsiteY2" fmla="*/ 4797256 h 5193438"/>
              <a:gd name="connsiteX3" fmla="*/ 6196616 w 6196616"/>
              <a:gd name="connsiteY3" fmla="*/ 4811698 h 5193438"/>
              <a:gd name="connsiteX4" fmla="*/ 3098308 w 6196616"/>
              <a:gd name="connsiteY4" fmla="*/ 5193438 h 5193438"/>
              <a:gd name="connsiteX5" fmla="*/ 0 w 6196616"/>
              <a:gd name="connsiteY5" fmla="*/ 4811698 h 5193438"/>
              <a:gd name="connsiteX6" fmla="*/ 1 w 6196616"/>
              <a:gd name="connsiteY6" fmla="*/ 4811696 h 51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6616" h="5193438">
                <a:moveTo>
                  <a:pt x="1" y="0"/>
                </a:moveTo>
                <a:lnTo>
                  <a:pt x="6190697" y="0"/>
                </a:lnTo>
                <a:lnTo>
                  <a:pt x="6190697" y="4797256"/>
                </a:lnTo>
                <a:lnTo>
                  <a:pt x="6196616" y="4811698"/>
                </a:lnTo>
                <a:cubicBezTo>
                  <a:pt x="6196616" y="5022527"/>
                  <a:pt x="4809456" y="5193438"/>
                  <a:pt x="3098308" y="5193438"/>
                </a:cubicBezTo>
                <a:cubicBezTo>
                  <a:pt x="1387160" y="5193438"/>
                  <a:pt x="0" y="5022527"/>
                  <a:pt x="0" y="4811698"/>
                </a:cubicBezTo>
                <a:lnTo>
                  <a:pt x="1" y="4811696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78E73D7-182E-422F-B0BC-FAD7B93050D0}"/>
              </a:ext>
            </a:extLst>
          </p:cNvPr>
          <p:cNvSpPr/>
          <p:nvPr/>
        </p:nvSpPr>
        <p:spPr>
          <a:xfrm>
            <a:off x="1181090" y="886513"/>
            <a:ext cx="4041000" cy="676486"/>
          </a:xfrm>
          <a:prstGeom prst="ellipse">
            <a:avLst/>
          </a:prstGeom>
          <a:solidFill>
            <a:srgbClr val="FFFF00"/>
          </a:solidFill>
          <a:ln w="38100"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6FBF0A2B-680B-438D-820B-FD55F7DD0980}"/>
              </a:ext>
            </a:extLst>
          </p:cNvPr>
          <p:cNvSpPr/>
          <p:nvPr/>
        </p:nvSpPr>
        <p:spPr>
          <a:xfrm rot="5400000">
            <a:off x="6683763" y="1246648"/>
            <a:ext cx="4052613" cy="4601680"/>
          </a:xfrm>
          <a:custGeom>
            <a:avLst/>
            <a:gdLst>
              <a:gd name="connsiteX0" fmla="*/ 1 w 6196616"/>
              <a:gd name="connsiteY0" fmla="*/ 0 h 5193438"/>
              <a:gd name="connsiteX1" fmla="*/ 6190697 w 6196616"/>
              <a:gd name="connsiteY1" fmla="*/ 0 h 5193438"/>
              <a:gd name="connsiteX2" fmla="*/ 6190697 w 6196616"/>
              <a:gd name="connsiteY2" fmla="*/ 4797256 h 5193438"/>
              <a:gd name="connsiteX3" fmla="*/ 6196616 w 6196616"/>
              <a:gd name="connsiteY3" fmla="*/ 4811698 h 5193438"/>
              <a:gd name="connsiteX4" fmla="*/ 3098308 w 6196616"/>
              <a:gd name="connsiteY4" fmla="*/ 5193438 h 5193438"/>
              <a:gd name="connsiteX5" fmla="*/ 0 w 6196616"/>
              <a:gd name="connsiteY5" fmla="*/ 4811698 h 5193438"/>
              <a:gd name="connsiteX6" fmla="*/ 1 w 6196616"/>
              <a:gd name="connsiteY6" fmla="*/ 4811696 h 51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6616" h="5193438">
                <a:moveTo>
                  <a:pt x="1" y="0"/>
                </a:moveTo>
                <a:lnTo>
                  <a:pt x="6190697" y="0"/>
                </a:lnTo>
                <a:lnTo>
                  <a:pt x="6190697" y="4797256"/>
                </a:lnTo>
                <a:lnTo>
                  <a:pt x="6196616" y="4811698"/>
                </a:lnTo>
                <a:cubicBezTo>
                  <a:pt x="6196616" y="5022527"/>
                  <a:pt x="4809456" y="5193438"/>
                  <a:pt x="3098308" y="5193438"/>
                </a:cubicBezTo>
                <a:cubicBezTo>
                  <a:pt x="1387160" y="5193438"/>
                  <a:pt x="0" y="5022527"/>
                  <a:pt x="0" y="4811698"/>
                </a:cubicBezTo>
                <a:lnTo>
                  <a:pt x="1" y="4811696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BA3FFE5-51D5-4EBD-A631-EFB7CCAC6F74}"/>
              </a:ext>
            </a:extLst>
          </p:cNvPr>
          <p:cNvSpPr/>
          <p:nvPr/>
        </p:nvSpPr>
        <p:spPr>
          <a:xfrm rot="5400000">
            <a:off x="8990410" y="3198299"/>
            <a:ext cx="4041000" cy="676486"/>
          </a:xfrm>
          <a:prstGeom prst="ellipse">
            <a:avLst/>
          </a:prstGeom>
          <a:solidFill>
            <a:srgbClr val="FFFF00"/>
          </a:solidFill>
          <a:ln w="38100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FB73102C-07BF-4107-9F99-0A9837043BF0}"/>
              </a:ext>
            </a:extLst>
          </p:cNvPr>
          <p:cNvSpPr/>
          <p:nvPr/>
        </p:nvSpPr>
        <p:spPr>
          <a:xfrm rot="10800000">
            <a:off x="1175167" y="2750126"/>
            <a:ext cx="4040999" cy="1101438"/>
          </a:xfrm>
          <a:prstGeom prst="arc">
            <a:avLst>
              <a:gd name="adj1" fmla="val 10808111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56CF2FD0-3B17-42CD-A7BF-186C19D823D3}"/>
              </a:ext>
            </a:extLst>
          </p:cNvPr>
          <p:cNvSpPr/>
          <p:nvPr/>
        </p:nvSpPr>
        <p:spPr>
          <a:xfrm rot="10800000">
            <a:off x="1175165" y="2750123"/>
            <a:ext cx="4052612" cy="1101439"/>
          </a:xfrm>
          <a:prstGeom prst="arc">
            <a:avLst>
              <a:gd name="adj1" fmla="val 12457991"/>
              <a:gd name="adj2" fmla="val 1996264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4247D7B-E164-47F6-90ED-02A7429EE6C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V="1">
            <a:off x="6409230" y="3536542"/>
            <a:ext cx="4263437" cy="109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86B6D4-05FD-4622-BBD9-5F41B68A03BC}"/>
              </a:ext>
            </a:extLst>
          </p:cNvPr>
          <p:cNvCxnSpPr>
            <a:cxnSpLocks/>
          </p:cNvCxnSpPr>
          <p:nvPr/>
        </p:nvCxnSpPr>
        <p:spPr>
          <a:xfrm flipV="1">
            <a:off x="7758545" y="3536543"/>
            <a:ext cx="1570182" cy="109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6502E4CC-0E51-42EA-B28F-90BAC69A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67" y="524238"/>
            <a:ext cx="9666667" cy="5809524"/>
          </a:xfrm>
          <a:prstGeom prst="rect">
            <a:avLst/>
          </a:prstGeom>
        </p:spPr>
      </p:pic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30C3B95-1F60-4099-9A3F-3463D3A8336C}"/>
              </a:ext>
            </a:extLst>
          </p:cNvPr>
          <p:cNvSpPr/>
          <p:nvPr/>
        </p:nvSpPr>
        <p:spPr>
          <a:xfrm rot="3964790" flipH="1">
            <a:off x="6938393" y="3159011"/>
            <a:ext cx="3703491" cy="3005251"/>
          </a:xfrm>
          <a:prstGeom prst="circularArrow">
            <a:avLst>
              <a:gd name="adj1" fmla="val 5470"/>
              <a:gd name="adj2" fmla="val 1406183"/>
              <a:gd name="adj3" fmla="val 20446527"/>
              <a:gd name="adj4" fmla="val 10445262"/>
              <a:gd name="adj5" fmla="val 10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DC6A2164-5A00-427F-AD40-F33BF16B64D2}"/>
              </a:ext>
            </a:extLst>
          </p:cNvPr>
          <p:cNvSpPr/>
          <p:nvPr/>
        </p:nvSpPr>
        <p:spPr>
          <a:xfrm rot="9637028" flipH="1">
            <a:off x="1043709" y="4434258"/>
            <a:ext cx="10695709" cy="2572553"/>
          </a:xfrm>
          <a:prstGeom prst="circularArrow">
            <a:avLst>
              <a:gd name="adj1" fmla="val 7034"/>
              <a:gd name="adj2" fmla="val 218742"/>
              <a:gd name="adj3" fmla="val 24478"/>
              <a:gd name="adj4" fmla="val 18942865"/>
              <a:gd name="adj5" fmla="val 133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4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辺形 1">
            <a:extLst>
              <a:ext uri="{FF2B5EF4-FFF2-40B4-BE49-F238E27FC236}">
                <a16:creationId xmlns:a16="http://schemas.microsoft.com/office/drawing/2014/main" id="{F1394112-F6AD-4B27-AD3F-8F7D781FB1E4}"/>
              </a:ext>
            </a:extLst>
          </p:cNvPr>
          <p:cNvSpPr/>
          <p:nvPr/>
        </p:nvSpPr>
        <p:spPr>
          <a:xfrm rot="21209572">
            <a:off x="903409" y="877891"/>
            <a:ext cx="2121763" cy="4568601"/>
          </a:xfrm>
          <a:prstGeom prst="parallelogram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4F58584-F12B-4CF4-800E-CB352139B66A}"/>
              </a:ext>
            </a:extLst>
          </p:cNvPr>
          <p:cNvSpPr/>
          <p:nvPr/>
        </p:nvSpPr>
        <p:spPr>
          <a:xfrm>
            <a:off x="2310524" y="487554"/>
            <a:ext cx="3524435" cy="1704513"/>
          </a:xfrm>
          <a:custGeom>
            <a:avLst/>
            <a:gdLst>
              <a:gd name="connsiteX0" fmla="*/ 0 w 3524435"/>
              <a:gd name="connsiteY0" fmla="*/ 0 h 1704513"/>
              <a:gd name="connsiteX1" fmla="*/ 958789 w 3524435"/>
              <a:gd name="connsiteY1" fmla="*/ 1162975 h 1704513"/>
              <a:gd name="connsiteX2" fmla="*/ 3524435 w 3524435"/>
              <a:gd name="connsiteY2" fmla="*/ 1704513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435" h="1704513">
                <a:moveTo>
                  <a:pt x="0" y="0"/>
                </a:moveTo>
                <a:cubicBezTo>
                  <a:pt x="185691" y="439444"/>
                  <a:pt x="371383" y="878889"/>
                  <a:pt x="958789" y="1162975"/>
                </a:cubicBezTo>
                <a:cubicBezTo>
                  <a:pt x="1546195" y="1447061"/>
                  <a:pt x="2535315" y="1575787"/>
                  <a:pt x="3524435" y="1704513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52147C5-7827-4318-8CE4-3F22CF4E4FB5}"/>
              </a:ext>
            </a:extLst>
          </p:cNvPr>
          <p:cNvSpPr/>
          <p:nvPr/>
        </p:nvSpPr>
        <p:spPr>
          <a:xfrm flipV="1">
            <a:off x="2310523" y="4309850"/>
            <a:ext cx="3524435" cy="1704513"/>
          </a:xfrm>
          <a:custGeom>
            <a:avLst/>
            <a:gdLst>
              <a:gd name="connsiteX0" fmla="*/ 0 w 3524435"/>
              <a:gd name="connsiteY0" fmla="*/ 0 h 1704513"/>
              <a:gd name="connsiteX1" fmla="*/ 958789 w 3524435"/>
              <a:gd name="connsiteY1" fmla="*/ 1162975 h 1704513"/>
              <a:gd name="connsiteX2" fmla="*/ 3524435 w 3524435"/>
              <a:gd name="connsiteY2" fmla="*/ 1704513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435" h="1704513">
                <a:moveTo>
                  <a:pt x="0" y="0"/>
                </a:moveTo>
                <a:cubicBezTo>
                  <a:pt x="185691" y="439444"/>
                  <a:pt x="371383" y="878889"/>
                  <a:pt x="958789" y="1162975"/>
                </a:cubicBezTo>
                <a:cubicBezTo>
                  <a:pt x="1546195" y="1447061"/>
                  <a:pt x="2535315" y="1575787"/>
                  <a:pt x="3524435" y="1704513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9B887-A8B1-4AD9-BA5C-EC2683A80E30}"/>
              </a:ext>
            </a:extLst>
          </p:cNvPr>
          <p:cNvCxnSpPr>
            <a:cxnSpLocks/>
          </p:cNvCxnSpPr>
          <p:nvPr/>
        </p:nvCxnSpPr>
        <p:spPr>
          <a:xfrm rot="-120000" flipV="1">
            <a:off x="1146046" y="3102821"/>
            <a:ext cx="1581071" cy="1803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0ACD407-5DAE-4BE6-B079-346227694FAC}"/>
              </a:ext>
            </a:extLst>
          </p:cNvPr>
          <p:cNvCxnSpPr>
            <a:cxnSpLocks/>
          </p:cNvCxnSpPr>
          <p:nvPr/>
        </p:nvCxnSpPr>
        <p:spPr>
          <a:xfrm rot="-180000" flipV="1">
            <a:off x="1690255" y="3162191"/>
            <a:ext cx="620268" cy="565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448A049A-A287-4C63-A074-7B9573D031F4}"/>
              </a:ext>
            </a:extLst>
          </p:cNvPr>
          <p:cNvSpPr/>
          <p:nvPr/>
        </p:nvSpPr>
        <p:spPr>
          <a:xfrm>
            <a:off x="1634389" y="3142900"/>
            <a:ext cx="2190788" cy="261219"/>
          </a:xfrm>
          <a:custGeom>
            <a:avLst/>
            <a:gdLst>
              <a:gd name="connsiteX0" fmla="*/ 0 w 2411964"/>
              <a:gd name="connsiteY0" fmla="*/ 110836 h 261219"/>
              <a:gd name="connsiteX1" fmla="*/ 2401455 w 2411964"/>
              <a:gd name="connsiteY1" fmla="*/ 258618 h 261219"/>
              <a:gd name="connsiteX2" fmla="*/ 711200 w 2411964"/>
              <a:gd name="connsiteY2" fmla="*/ 0 h 26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1964" h="261219">
                <a:moveTo>
                  <a:pt x="0" y="110836"/>
                </a:moveTo>
                <a:cubicBezTo>
                  <a:pt x="1141461" y="193963"/>
                  <a:pt x="2282922" y="277091"/>
                  <a:pt x="2401455" y="258618"/>
                </a:cubicBezTo>
                <a:cubicBezTo>
                  <a:pt x="2519988" y="240145"/>
                  <a:pt x="1615594" y="120072"/>
                  <a:pt x="711200" y="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3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DD2E4DD3-CD1D-459E-8330-D84A55FEB037}"/>
              </a:ext>
            </a:extLst>
          </p:cNvPr>
          <p:cNvSpPr/>
          <p:nvPr/>
        </p:nvSpPr>
        <p:spPr>
          <a:xfrm>
            <a:off x="3574741" y="907741"/>
            <a:ext cx="5042517" cy="504251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55E0DBB-C090-47B1-A2C1-52075E6A4FF7}"/>
              </a:ext>
            </a:extLst>
          </p:cNvPr>
          <p:cNvSpPr/>
          <p:nvPr/>
        </p:nvSpPr>
        <p:spPr>
          <a:xfrm>
            <a:off x="5012923" y="2354801"/>
            <a:ext cx="2166151" cy="214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458579E-F691-4065-8F0C-3DB9E697DD42}"/>
              </a:ext>
            </a:extLst>
          </p:cNvPr>
          <p:cNvSpPr/>
          <p:nvPr/>
        </p:nvSpPr>
        <p:spPr>
          <a:xfrm>
            <a:off x="4941903" y="2291545"/>
            <a:ext cx="2308194" cy="2274905"/>
          </a:xfrm>
          <a:prstGeom prst="ellipse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9EB5588-B514-4C26-A4B4-D1F3CE32FE89}"/>
              </a:ext>
            </a:extLst>
          </p:cNvPr>
          <p:cNvCxnSpPr>
            <a:cxnSpLocks/>
          </p:cNvCxnSpPr>
          <p:nvPr/>
        </p:nvCxnSpPr>
        <p:spPr>
          <a:xfrm>
            <a:off x="6095998" y="3541215"/>
            <a:ext cx="1708818" cy="171713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9D6C47-4A54-415A-958B-671B5CF0C712}"/>
              </a:ext>
            </a:extLst>
          </p:cNvPr>
          <p:cNvSpPr/>
          <p:nvPr/>
        </p:nvSpPr>
        <p:spPr>
          <a:xfrm>
            <a:off x="7384928" y="4040537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0B5B50-F48D-43EC-9FE3-4F687397E9AC}"/>
              </a:ext>
            </a:extLst>
          </p:cNvPr>
          <p:cNvSpPr/>
          <p:nvPr/>
        </p:nvSpPr>
        <p:spPr>
          <a:xfrm>
            <a:off x="7603097" y="4436719"/>
            <a:ext cx="498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ja-JP" alt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941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アーチ 11">
            <a:extLst>
              <a:ext uri="{FF2B5EF4-FFF2-40B4-BE49-F238E27FC236}">
                <a16:creationId xmlns:a16="http://schemas.microsoft.com/office/drawing/2014/main" id="{BF16C8F6-B1A8-4D74-B284-E28E3A3C80C8}"/>
              </a:ext>
            </a:extLst>
          </p:cNvPr>
          <p:cNvSpPr/>
          <p:nvPr/>
        </p:nvSpPr>
        <p:spPr>
          <a:xfrm>
            <a:off x="2966620" y="2095144"/>
            <a:ext cx="6258757" cy="6445162"/>
          </a:xfrm>
          <a:prstGeom prst="blockArc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部分円 17">
            <a:extLst>
              <a:ext uri="{FF2B5EF4-FFF2-40B4-BE49-F238E27FC236}">
                <a16:creationId xmlns:a16="http://schemas.microsoft.com/office/drawing/2014/main" id="{96FE6E3C-1D28-434A-99EA-4A39417E9E08}"/>
              </a:ext>
            </a:extLst>
          </p:cNvPr>
          <p:cNvSpPr/>
          <p:nvPr/>
        </p:nvSpPr>
        <p:spPr>
          <a:xfrm>
            <a:off x="2966620" y="2898561"/>
            <a:ext cx="4677050" cy="4838325"/>
          </a:xfrm>
          <a:prstGeom prst="pie">
            <a:avLst>
              <a:gd name="adj1" fmla="val 10864981"/>
              <a:gd name="adj2" fmla="val 21564926"/>
            </a:avLst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部分円 18">
            <a:extLst>
              <a:ext uri="{FF2B5EF4-FFF2-40B4-BE49-F238E27FC236}">
                <a16:creationId xmlns:a16="http://schemas.microsoft.com/office/drawing/2014/main" id="{285DDB61-27B6-4ED9-8FD0-52DE96F47CF1}"/>
              </a:ext>
            </a:extLst>
          </p:cNvPr>
          <p:cNvSpPr/>
          <p:nvPr/>
        </p:nvSpPr>
        <p:spPr>
          <a:xfrm>
            <a:off x="4524649" y="2898561"/>
            <a:ext cx="4677050" cy="4838325"/>
          </a:xfrm>
          <a:prstGeom prst="pie">
            <a:avLst>
              <a:gd name="adj1" fmla="val 10826128"/>
              <a:gd name="adj2" fmla="val 21564926"/>
            </a:avLst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02058D4-1EB5-4F04-BF4A-544E5A5583D6}"/>
              </a:ext>
            </a:extLst>
          </p:cNvPr>
          <p:cNvCxnSpPr/>
          <p:nvPr/>
        </p:nvCxnSpPr>
        <p:spPr>
          <a:xfrm>
            <a:off x="1834718" y="5317725"/>
            <a:ext cx="852256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部分円 14">
            <a:extLst>
              <a:ext uri="{FF2B5EF4-FFF2-40B4-BE49-F238E27FC236}">
                <a16:creationId xmlns:a16="http://schemas.microsoft.com/office/drawing/2014/main" id="{B61FE324-4357-4AF2-8856-EC9014C4C444}"/>
              </a:ext>
            </a:extLst>
          </p:cNvPr>
          <p:cNvSpPr/>
          <p:nvPr/>
        </p:nvSpPr>
        <p:spPr>
          <a:xfrm>
            <a:off x="2956265" y="4478793"/>
            <a:ext cx="1571347" cy="1677863"/>
          </a:xfrm>
          <a:prstGeom prst="pie">
            <a:avLst>
              <a:gd name="adj1" fmla="val 10849454"/>
              <a:gd name="adj2" fmla="val 32369"/>
            </a:avLst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37C26A9-6040-40CE-A654-14D11057EF4B}"/>
              </a:ext>
            </a:extLst>
          </p:cNvPr>
          <p:cNvCxnSpPr>
            <a:cxnSpLocks/>
          </p:cNvCxnSpPr>
          <p:nvPr/>
        </p:nvCxnSpPr>
        <p:spPr>
          <a:xfrm>
            <a:off x="2966620" y="5317725"/>
            <a:ext cx="156099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部分円 15">
            <a:extLst>
              <a:ext uri="{FF2B5EF4-FFF2-40B4-BE49-F238E27FC236}">
                <a16:creationId xmlns:a16="http://schemas.microsoft.com/office/drawing/2014/main" id="{B46D601B-D074-472A-ABCA-7B6A5E8BB1AB}"/>
              </a:ext>
            </a:extLst>
          </p:cNvPr>
          <p:cNvSpPr/>
          <p:nvPr/>
        </p:nvSpPr>
        <p:spPr>
          <a:xfrm>
            <a:off x="7664390" y="4478793"/>
            <a:ext cx="1571347" cy="1677863"/>
          </a:xfrm>
          <a:prstGeom prst="pie">
            <a:avLst>
              <a:gd name="adj1" fmla="val 10849454"/>
              <a:gd name="adj2" fmla="val 32369"/>
            </a:avLst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E4F0B2-7BA3-4364-8F0B-78BB39B7D0BA}"/>
              </a:ext>
            </a:extLst>
          </p:cNvPr>
          <p:cNvCxnSpPr>
            <a:cxnSpLocks/>
          </p:cNvCxnSpPr>
          <p:nvPr/>
        </p:nvCxnSpPr>
        <p:spPr>
          <a:xfrm>
            <a:off x="7654030" y="5317725"/>
            <a:ext cx="15713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104FE2D-2E78-4949-A296-8E42F9BDC7D7}"/>
              </a:ext>
            </a:extLst>
          </p:cNvPr>
          <p:cNvCxnSpPr>
            <a:cxnSpLocks/>
          </p:cNvCxnSpPr>
          <p:nvPr/>
        </p:nvCxnSpPr>
        <p:spPr>
          <a:xfrm flipV="1">
            <a:off x="1551904" y="879761"/>
            <a:ext cx="0" cy="430700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42AAB2-FADB-4A04-920F-FB2D10F3B82D}"/>
              </a:ext>
            </a:extLst>
          </p:cNvPr>
          <p:cNvSpPr/>
          <p:nvPr/>
        </p:nvSpPr>
        <p:spPr>
          <a:xfrm rot="21586604">
            <a:off x="1893823" y="615855"/>
            <a:ext cx="5607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EB15364-C901-4C84-B317-70754108A7F6}"/>
              </a:ext>
            </a:extLst>
          </p:cNvPr>
          <p:cNvSpPr/>
          <p:nvPr/>
        </p:nvSpPr>
        <p:spPr>
          <a:xfrm rot="21586604">
            <a:off x="2201664" y="954411"/>
            <a:ext cx="5072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793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3946B0-B84B-4991-9531-9BB41379C12D}"/>
              </a:ext>
            </a:extLst>
          </p:cNvPr>
          <p:cNvSpPr/>
          <p:nvPr/>
        </p:nvSpPr>
        <p:spPr>
          <a:xfrm>
            <a:off x="914401" y="1295030"/>
            <a:ext cx="4518733" cy="426794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ECB12CF-9538-4DDB-B07D-5CA98DB5EB98}"/>
              </a:ext>
            </a:extLst>
          </p:cNvPr>
          <p:cNvCxnSpPr/>
          <p:nvPr/>
        </p:nvCxnSpPr>
        <p:spPr>
          <a:xfrm>
            <a:off x="3173767" y="2581182"/>
            <a:ext cx="0" cy="169563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F915A6-2518-4C31-AC8B-EA49FD982A7A}"/>
              </a:ext>
            </a:extLst>
          </p:cNvPr>
          <p:cNvSpPr/>
          <p:nvPr/>
        </p:nvSpPr>
        <p:spPr>
          <a:xfrm>
            <a:off x="6758866" y="3428999"/>
            <a:ext cx="4518733" cy="21339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D78CFDF-60EF-4343-BA35-CB6730861F15}"/>
              </a:ext>
            </a:extLst>
          </p:cNvPr>
          <p:cNvSpPr/>
          <p:nvPr/>
        </p:nvSpPr>
        <p:spPr>
          <a:xfrm>
            <a:off x="6758865" y="1276802"/>
            <a:ext cx="4518733" cy="2133970"/>
          </a:xfrm>
          <a:custGeom>
            <a:avLst/>
            <a:gdLst>
              <a:gd name="connsiteX0" fmla="*/ 0 w 5620327"/>
              <a:gd name="connsiteY0" fmla="*/ 0 h 2648527"/>
              <a:gd name="connsiteX1" fmla="*/ 5620327 w 5620327"/>
              <a:gd name="connsiteY1" fmla="*/ 0 h 2648527"/>
              <a:gd name="connsiteX2" fmla="*/ 5620327 w 5620327"/>
              <a:gd name="connsiteY2" fmla="*/ 2648527 h 2648527"/>
              <a:gd name="connsiteX3" fmla="*/ 0 w 5620327"/>
              <a:gd name="connsiteY3" fmla="*/ 2648527 h 2648527"/>
              <a:gd name="connsiteX4" fmla="*/ 0 w 5620327"/>
              <a:gd name="connsiteY4" fmla="*/ 0 h 264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0327" h="2648527">
                <a:moveTo>
                  <a:pt x="0" y="0"/>
                </a:moveTo>
                <a:lnTo>
                  <a:pt x="5620327" y="0"/>
                </a:lnTo>
                <a:lnTo>
                  <a:pt x="5620327" y="2648527"/>
                </a:lnTo>
                <a:lnTo>
                  <a:pt x="0" y="264852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44D700A3-9C42-4A4F-A735-449472356146}"/>
              </a:ext>
            </a:extLst>
          </p:cNvPr>
          <p:cNvSpPr/>
          <p:nvPr/>
        </p:nvSpPr>
        <p:spPr>
          <a:xfrm>
            <a:off x="5592931" y="3127158"/>
            <a:ext cx="941033" cy="603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部分円 20">
            <a:extLst>
              <a:ext uri="{FF2B5EF4-FFF2-40B4-BE49-F238E27FC236}">
                <a16:creationId xmlns:a16="http://schemas.microsoft.com/office/drawing/2014/main" id="{C4940DEE-CCDD-47CB-AA9D-611B44A08F25}"/>
              </a:ext>
            </a:extLst>
          </p:cNvPr>
          <p:cNvSpPr/>
          <p:nvPr/>
        </p:nvSpPr>
        <p:spPr>
          <a:xfrm>
            <a:off x="7945513" y="2253431"/>
            <a:ext cx="2189823" cy="2304705"/>
          </a:xfrm>
          <a:prstGeom prst="pie">
            <a:avLst>
              <a:gd name="adj1" fmla="val 10799998"/>
              <a:gd name="adj2" fmla="val 5004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2E53411-865E-40BE-9F3E-23CEF893479D}"/>
              </a:ext>
            </a:extLst>
          </p:cNvPr>
          <p:cNvCxnSpPr>
            <a:stCxn id="6" idx="3"/>
            <a:endCxn id="6" idx="2"/>
          </p:cNvCxnSpPr>
          <p:nvPr/>
        </p:nvCxnSpPr>
        <p:spPr>
          <a:xfrm>
            <a:off x="6758865" y="3410772"/>
            <a:ext cx="451873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2097AD0-5CC4-4C62-A7E2-F78B1C975428}"/>
              </a:ext>
            </a:extLst>
          </p:cNvPr>
          <p:cNvCxnSpPr>
            <a:endCxn id="2" idx="3"/>
          </p:cNvCxnSpPr>
          <p:nvPr/>
        </p:nvCxnSpPr>
        <p:spPr>
          <a:xfrm>
            <a:off x="3173767" y="3428999"/>
            <a:ext cx="2259367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BDB9B7A-4A70-4CA4-AD36-2B34DE73FC65}"/>
              </a:ext>
            </a:extLst>
          </p:cNvPr>
          <p:cNvCxnSpPr>
            <a:stCxn id="2" idx="1"/>
          </p:cNvCxnSpPr>
          <p:nvPr/>
        </p:nvCxnSpPr>
        <p:spPr>
          <a:xfrm flipV="1">
            <a:off x="914401" y="3428999"/>
            <a:ext cx="2259366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>
            <a:extLst>
              <a:ext uri="{FF2B5EF4-FFF2-40B4-BE49-F238E27FC236}">
                <a16:creationId xmlns:a16="http://schemas.microsoft.com/office/drawing/2014/main" id="{4C4FD7F2-5D4E-42CA-9D54-FEF6CCBCE960}"/>
              </a:ext>
            </a:extLst>
          </p:cNvPr>
          <p:cNvSpPr/>
          <p:nvPr/>
        </p:nvSpPr>
        <p:spPr>
          <a:xfrm flipH="1">
            <a:off x="7945513" y="2244317"/>
            <a:ext cx="2167629" cy="2322932"/>
          </a:xfrm>
          <a:prstGeom prst="arc">
            <a:avLst>
              <a:gd name="adj1" fmla="val 16200000"/>
              <a:gd name="adj2" fmla="val 2157734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673E3E6-33BA-4BA9-9518-073E7AC77D58}"/>
              </a:ext>
            </a:extLst>
          </p:cNvPr>
          <p:cNvSpPr/>
          <p:nvPr/>
        </p:nvSpPr>
        <p:spPr>
          <a:xfrm>
            <a:off x="3083268" y="1791766"/>
            <a:ext cx="752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37C2C2-3AB8-4877-8DD8-2FBEAD28AD1E}"/>
              </a:ext>
            </a:extLst>
          </p:cNvPr>
          <p:cNvSpPr/>
          <p:nvPr/>
        </p:nvSpPr>
        <p:spPr>
          <a:xfrm>
            <a:off x="2799904" y="4195201"/>
            <a:ext cx="1053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ja-JP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24E976-B5F1-4C83-A3A4-175ACE42223C}"/>
              </a:ext>
            </a:extLst>
          </p:cNvPr>
          <p:cNvSpPr/>
          <p:nvPr/>
        </p:nvSpPr>
        <p:spPr>
          <a:xfrm>
            <a:off x="9018231" y="1420457"/>
            <a:ext cx="365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F6586-C46C-4A22-8A02-B1754FA80E07}"/>
              </a:ext>
            </a:extLst>
          </p:cNvPr>
          <p:cNvSpPr/>
          <p:nvPr/>
        </p:nvSpPr>
        <p:spPr>
          <a:xfrm>
            <a:off x="9974934" y="3405783"/>
            <a:ext cx="4829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DAD2E4-BDDE-4832-A7BC-A3181DE7C973}"/>
              </a:ext>
            </a:extLst>
          </p:cNvPr>
          <p:cNvSpPr/>
          <p:nvPr/>
        </p:nvSpPr>
        <p:spPr>
          <a:xfrm>
            <a:off x="3186607" y="301963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76896B-991B-4F6E-B05F-0624156BEE67}"/>
              </a:ext>
            </a:extLst>
          </p:cNvPr>
          <p:cNvSpPr/>
          <p:nvPr/>
        </p:nvSpPr>
        <p:spPr>
          <a:xfrm>
            <a:off x="8822708" y="340578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714CCE-B3B6-4708-8253-B7C04EF2670B}"/>
              </a:ext>
            </a:extLst>
          </p:cNvPr>
          <p:cNvSpPr/>
          <p:nvPr/>
        </p:nvSpPr>
        <p:spPr>
          <a:xfrm>
            <a:off x="7403392" y="3405783"/>
            <a:ext cx="870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51C8E1-80F0-4C09-96A7-53C0E4FB5A9E}"/>
              </a:ext>
            </a:extLst>
          </p:cNvPr>
          <p:cNvSpPr/>
          <p:nvPr/>
        </p:nvSpPr>
        <p:spPr>
          <a:xfrm>
            <a:off x="4711463" y="1120780"/>
            <a:ext cx="721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E97E53-5A05-4B28-8C45-1D294856F447}"/>
              </a:ext>
            </a:extLst>
          </p:cNvPr>
          <p:cNvSpPr/>
          <p:nvPr/>
        </p:nvSpPr>
        <p:spPr>
          <a:xfrm>
            <a:off x="10474460" y="124301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ζ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244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部分円 14">
            <a:extLst>
              <a:ext uri="{FF2B5EF4-FFF2-40B4-BE49-F238E27FC236}">
                <a16:creationId xmlns:a16="http://schemas.microsoft.com/office/drawing/2014/main" id="{47B0D75C-5536-4A87-B89B-BEFF312291D6}"/>
              </a:ext>
            </a:extLst>
          </p:cNvPr>
          <p:cNvSpPr/>
          <p:nvPr/>
        </p:nvSpPr>
        <p:spPr>
          <a:xfrm flipV="1">
            <a:off x="4713630" y="1843227"/>
            <a:ext cx="2764736" cy="3185367"/>
          </a:xfrm>
          <a:prstGeom prst="pie">
            <a:avLst>
              <a:gd name="adj1" fmla="val 10799998"/>
              <a:gd name="adj2" fmla="val 5004"/>
            </a:avLst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C79CC6-34AA-4CAE-8D1B-B42E24C23F38}"/>
              </a:ext>
            </a:extLst>
          </p:cNvPr>
          <p:cNvSpPr/>
          <p:nvPr/>
        </p:nvSpPr>
        <p:spPr>
          <a:xfrm>
            <a:off x="3214255" y="3428991"/>
            <a:ext cx="5763489" cy="2766544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640A75D-FB02-43BE-9C42-48714337CB65}"/>
              </a:ext>
            </a:extLst>
          </p:cNvPr>
          <p:cNvSpPr/>
          <p:nvPr/>
        </p:nvSpPr>
        <p:spPr>
          <a:xfrm>
            <a:off x="3214254" y="662447"/>
            <a:ext cx="5763489" cy="2766544"/>
          </a:xfrm>
          <a:custGeom>
            <a:avLst/>
            <a:gdLst>
              <a:gd name="connsiteX0" fmla="*/ 0 w 5620327"/>
              <a:gd name="connsiteY0" fmla="*/ 0 h 2648527"/>
              <a:gd name="connsiteX1" fmla="*/ 5620327 w 5620327"/>
              <a:gd name="connsiteY1" fmla="*/ 0 h 2648527"/>
              <a:gd name="connsiteX2" fmla="*/ 5620327 w 5620327"/>
              <a:gd name="connsiteY2" fmla="*/ 2648527 h 2648527"/>
              <a:gd name="connsiteX3" fmla="*/ 0 w 5620327"/>
              <a:gd name="connsiteY3" fmla="*/ 2648527 h 2648527"/>
              <a:gd name="connsiteX4" fmla="*/ 0 w 5620327"/>
              <a:gd name="connsiteY4" fmla="*/ 0 h 264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0327" h="2648527">
                <a:moveTo>
                  <a:pt x="0" y="0"/>
                </a:moveTo>
                <a:lnTo>
                  <a:pt x="5620327" y="0"/>
                </a:lnTo>
                <a:lnTo>
                  <a:pt x="5620327" y="2648527"/>
                </a:lnTo>
                <a:lnTo>
                  <a:pt x="0" y="264852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部分円 3">
            <a:extLst>
              <a:ext uri="{FF2B5EF4-FFF2-40B4-BE49-F238E27FC236}">
                <a16:creationId xmlns:a16="http://schemas.microsoft.com/office/drawing/2014/main" id="{4F6596ED-0242-4E88-8FF9-F0CFE30A97CF}"/>
              </a:ext>
            </a:extLst>
          </p:cNvPr>
          <p:cNvSpPr/>
          <p:nvPr/>
        </p:nvSpPr>
        <p:spPr>
          <a:xfrm>
            <a:off x="4713630" y="1836306"/>
            <a:ext cx="2764736" cy="3185367"/>
          </a:xfrm>
          <a:prstGeom prst="pie">
            <a:avLst>
              <a:gd name="adj1" fmla="val 10799998"/>
              <a:gd name="adj2" fmla="val 5004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8AD5F4-EF84-4E4F-BCC3-E17C087A7599}"/>
              </a:ext>
            </a:extLst>
          </p:cNvPr>
          <p:cNvCxnSpPr>
            <a:cxnSpLocks/>
            <a:stCxn id="3" idx="3"/>
            <a:endCxn id="3" idx="2"/>
          </p:cNvCxnSpPr>
          <p:nvPr/>
        </p:nvCxnSpPr>
        <p:spPr>
          <a:xfrm>
            <a:off x="3214254" y="3428991"/>
            <a:ext cx="576348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弧 5">
            <a:extLst>
              <a:ext uri="{FF2B5EF4-FFF2-40B4-BE49-F238E27FC236}">
                <a16:creationId xmlns:a16="http://schemas.microsoft.com/office/drawing/2014/main" id="{7167E56A-8E99-43A0-88F6-339E495D9C3A}"/>
              </a:ext>
            </a:extLst>
          </p:cNvPr>
          <p:cNvSpPr/>
          <p:nvPr/>
        </p:nvSpPr>
        <p:spPr>
          <a:xfrm flipH="1">
            <a:off x="4713630" y="1836305"/>
            <a:ext cx="2764736" cy="3185363"/>
          </a:xfrm>
          <a:prstGeom prst="arc">
            <a:avLst>
              <a:gd name="adj1" fmla="val 16200000"/>
              <a:gd name="adj2" fmla="val 2157734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CBA9142-B2E2-4263-8D3E-9731F2CDBCB9}"/>
              </a:ext>
            </a:extLst>
          </p:cNvPr>
          <p:cNvCxnSpPr/>
          <p:nvPr/>
        </p:nvCxnSpPr>
        <p:spPr>
          <a:xfrm>
            <a:off x="5021116" y="2451394"/>
            <a:ext cx="0" cy="1955194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9CCD83-71DE-49C8-9D17-4E95C8313112}"/>
              </a:ext>
            </a:extLst>
          </p:cNvPr>
          <p:cNvCxnSpPr/>
          <p:nvPr/>
        </p:nvCxnSpPr>
        <p:spPr>
          <a:xfrm flipV="1">
            <a:off x="5021116" y="2032566"/>
            <a:ext cx="1717964" cy="418828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879E92A-D9A9-4DBD-9108-008F8662ECDF}"/>
              </a:ext>
            </a:extLst>
          </p:cNvPr>
          <p:cNvCxnSpPr/>
          <p:nvPr/>
        </p:nvCxnSpPr>
        <p:spPr>
          <a:xfrm>
            <a:off x="6739080" y="2045719"/>
            <a:ext cx="0" cy="2786606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A261B94-F029-4A56-92F3-49479A5A072F}"/>
              </a:ext>
            </a:extLst>
          </p:cNvPr>
          <p:cNvCxnSpPr/>
          <p:nvPr/>
        </p:nvCxnSpPr>
        <p:spPr>
          <a:xfrm>
            <a:off x="5021116" y="4406588"/>
            <a:ext cx="1717964" cy="425737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5E84670-3FAC-4B59-AF4D-7AE27A2F2C7C}"/>
              </a:ext>
            </a:extLst>
          </p:cNvPr>
          <p:cNvCxnSpPr>
            <a:cxnSpLocks/>
            <a:stCxn id="25" idx="2"/>
            <a:endCxn id="28" idx="2"/>
          </p:cNvCxnSpPr>
          <p:nvPr/>
        </p:nvCxnSpPr>
        <p:spPr>
          <a:xfrm>
            <a:off x="5121909" y="2549787"/>
            <a:ext cx="1717964" cy="2380931"/>
          </a:xfrm>
          <a:prstGeom prst="line">
            <a:avLst/>
          </a:prstGeom>
          <a:ln w="762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9DFEE3B-1085-4D2A-9CA6-81ACA134A942}"/>
              </a:ext>
            </a:extLst>
          </p:cNvPr>
          <p:cNvCxnSpPr>
            <a:cxnSpLocks/>
          </p:cNvCxnSpPr>
          <p:nvPr/>
        </p:nvCxnSpPr>
        <p:spPr>
          <a:xfrm flipV="1">
            <a:off x="5028738" y="2045719"/>
            <a:ext cx="1717964" cy="2380931"/>
          </a:xfrm>
          <a:prstGeom prst="line">
            <a:avLst/>
          </a:prstGeom>
          <a:ln w="762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>
            <a:extLst>
              <a:ext uri="{FF2B5EF4-FFF2-40B4-BE49-F238E27FC236}">
                <a16:creationId xmlns:a16="http://schemas.microsoft.com/office/drawing/2014/main" id="{1E8706A1-D5C4-448C-9BA2-7D71A00E8017}"/>
              </a:ext>
            </a:extLst>
          </p:cNvPr>
          <p:cNvSpPr/>
          <p:nvPr/>
        </p:nvSpPr>
        <p:spPr>
          <a:xfrm>
            <a:off x="4827152" y="2262050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644C0674-5236-4B74-B854-E0DE282FA1BE}"/>
              </a:ext>
            </a:extLst>
          </p:cNvPr>
          <p:cNvSpPr/>
          <p:nvPr/>
        </p:nvSpPr>
        <p:spPr>
          <a:xfrm>
            <a:off x="6545116" y="1843222"/>
            <a:ext cx="387928" cy="378688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乗算記号 27">
            <a:extLst>
              <a:ext uri="{FF2B5EF4-FFF2-40B4-BE49-F238E27FC236}">
                <a16:creationId xmlns:a16="http://schemas.microsoft.com/office/drawing/2014/main" id="{CC079140-6A99-4C8E-A91F-EAD78007D68E}"/>
              </a:ext>
            </a:extLst>
          </p:cNvPr>
          <p:cNvSpPr/>
          <p:nvPr/>
        </p:nvSpPr>
        <p:spPr>
          <a:xfrm>
            <a:off x="6545116" y="4642981"/>
            <a:ext cx="387928" cy="378688"/>
          </a:xfrm>
          <a:prstGeom prst="mathMultiply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乗算記号 26">
            <a:extLst>
              <a:ext uri="{FF2B5EF4-FFF2-40B4-BE49-F238E27FC236}">
                <a16:creationId xmlns:a16="http://schemas.microsoft.com/office/drawing/2014/main" id="{24C765DE-0856-4AD4-A82C-DADA7D870D95}"/>
              </a:ext>
            </a:extLst>
          </p:cNvPr>
          <p:cNvSpPr/>
          <p:nvPr/>
        </p:nvSpPr>
        <p:spPr>
          <a:xfrm>
            <a:off x="4827152" y="4217244"/>
            <a:ext cx="387928" cy="378688"/>
          </a:xfrm>
          <a:prstGeom prst="mathMultiply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D173A8-8831-4EC8-90C8-200F201087B7}"/>
              </a:ext>
            </a:extLst>
          </p:cNvPr>
          <p:cNvSpPr/>
          <p:nvPr/>
        </p:nvSpPr>
        <p:spPr>
          <a:xfrm>
            <a:off x="886647" y="1343075"/>
            <a:ext cx="4427861" cy="41684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C471DF-54C0-4C78-A491-D73A4044737A}"/>
              </a:ext>
            </a:extLst>
          </p:cNvPr>
          <p:cNvCxnSpPr>
            <a:cxnSpLocks/>
          </p:cNvCxnSpPr>
          <p:nvPr/>
        </p:nvCxnSpPr>
        <p:spPr>
          <a:xfrm>
            <a:off x="2351432" y="2707219"/>
            <a:ext cx="0" cy="13973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2177CBE-F763-490F-9EC1-545CCFD768EE}"/>
              </a:ext>
            </a:extLst>
          </p:cNvPr>
          <p:cNvCxnSpPr>
            <a:cxnSpLocks/>
          </p:cNvCxnSpPr>
          <p:nvPr/>
        </p:nvCxnSpPr>
        <p:spPr>
          <a:xfrm>
            <a:off x="3827386" y="2722615"/>
            <a:ext cx="0" cy="13973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664CEE-B9C8-41AE-8216-43E3A3EF3939}"/>
              </a:ext>
            </a:extLst>
          </p:cNvPr>
          <p:cNvCxnSpPr>
            <a:stCxn id="3" idx="2"/>
            <a:endCxn id="3" idx="0"/>
          </p:cNvCxnSpPr>
          <p:nvPr/>
        </p:nvCxnSpPr>
        <p:spPr>
          <a:xfrm flipV="1">
            <a:off x="3100578" y="1343075"/>
            <a:ext cx="0" cy="4168436"/>
          </a:xfrm>
          <a:prstGeom prst="straightConnector1">
            <a:avLst/>
          </a:prstGeom>
          <a:ln w="76200">
            <a:solidFill>
              <a:srgbClr val="FF61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6B71410-294D-4A05-B812-1D8FD0135613}"/>
              </a:ext>
            </a:extLst>
          </p:cNvPr>
          <p:cNvCxnSpPr>
            <a:cxnSpLocks/>
          </p:cNvCxnSpPr>
          <p:nvPr/>
        </p:nvCxnSpPr>
        <p:spPr>
          <a:xfrm>
            <a:off x="2414726" y="3427291"/>
            <a:ext cx="141266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94237DA-79D9-4D96-B5E0-66E30B9BF08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827385" y="3427293"/>
            <a:ext cx="148712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F55AC92-4D9B-4155-BD39-432BA5519E1F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886647" y="3427291"/>
            <a:ext cx="1453618" cy="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790AC9F1-0510-425E-A001-61B7DBC5C65D}"/>
              </a:ext>
            </a:extLst>
          </p:cNvPr>
          <p:cNvSpPr/>
          <p:nvPr/>
        </p:nvSpPr>
        <p:spPr>
          <a:xfrm>
            <a:off x="5685216" y="2845752"/>
            <a:ext cx="1600200" cy="1026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A45C2821-9C99-45E4-8FA8-6B9F4F537A13}"/>
              </a:ext>
            </a:extLst>
          </p:cNvPr>
          <p:cNvSpPr/>
          <p:nvPr/>
        </p:nvSpPr>
        <p:spPr>
          <a:xfrm rot="5400000">
            <a:off x="7056581" y="1983506"/>
            <a:ext cx="4262583" cy="2844800"/>
          </a:xfrm>
          <a:custGeom>
            <a:avLst/>
            <a:gdLst>
              <a:gd name="connsiteX0" fmla="*/ 314036 w 4262583"/>
              <a:gd name="connsiteY0" fmla="*/ 0 h 2844800"/>
              <a:gd name="connsiteX1" fmla="*/ 314037 w 4262583"/>
              <a:gd name="connsiteY1" fmla="*/ 0 h 2844800"/>
              <a:gd name="connsiteX2" fmla="*/ 3948546 w 4262583"/>
              <a:gd name="connsiteY2" fmla="*/ 0 h 2844800"/>
              <a:gd name="connsiteX3" fmla="*/ 3971636 w 4262583"/>
              <a:gd name="connsiteY3" fmla="*/ 0 h 2844800"/>
              <a:gd name="connsiteX4" fmla="*/ 3971636 w 4262583"/>
              <a:gd name="connsiteY4" fmla="*/ 5281 h 2844800"/>
              <a:gd name="connsiteX5" fmla="*/ 3980655 w 4262583"/>
              <a:gd name="connsiteY5" fmla="*/ 7344 h 2844800"/>
              <a:gd name="connsiteX6" fmla="*/ 4262583 w 4262583"/>
              <a:gd name="connsiteY6" fmla="*/ 1422400 h 2844800"/>
              <a:gd name="connsiteX7" fmla="*/ 3980655 w 4262583"/>
              <a:gd name="connsiteY7" fmla="*/ 2837457 h 2844800"/>
              <a:gd name="connsiteX8" fmla="*/ 3971636 w 4262583"/>
              <a:gd name="connsiteY8" fmla="*/ 2839519 h 2844800"/>
              <a:gd name="connsiteX9" fmla="*/ 3971636 w 4262583"/>
              <a:gd name="connsiteY9" fmla="*/ 2844800 h 2844800"/>
              <a:gd name="connsiteX10" fmla="*/ 3948546 w 4262583"/>
              <a:gd name="connsiteY10" fmla="*/ 2844800 h 2844800"/>
              <a:gd name="connsiteX11" fmla="*/ 314037 w 4262583"/>
              <a:gd name="connsiteY11" fmla="*/ 2844800 h 2844800"/>
              <a:gd name="connsiteX12" fmla="*/ 314036 w 4262583"/>
              <a:gd name="connsiteY12" fmla="*/ 2844800 h 2844800"/>
              <a:gd name="connsiteX13" fmla="*/ 281928 w 4262583"/>
              <a:gd name="connsiteY13" fmla="*/ 2837457 h 2844800"/>
              <a:gd name="connsiteX14" fmla="*/ 0 w 4262583"/>
              <a:gd name="connsiteY14" fmla="*/ 1422400 h 2844800"/>
              <a:gd name="connsiteX15" fmla="*/ 281928 w 4262583"/>
              <a:gd name="connsiteY15" fmla="*/ 7344 h 2844800"/>
              <a:gd name="connsiteX16" fmla="*/ 314036 w 4262583"/>
              <a:gd name="connsiteY16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62583" h="2844800">
                <a:moveTo>
                  <a:pt x="314036" y="0"/>
                </a:moveTo>
                <a:lnTo>
                  <a:pt x="314037" y="0"/>
                </a:lnTo>
                <a:lnTo>
                  <a:pt x="3948546" y="0"/>
                </a:lnTo>
                <a:lnTo>
                  <a:pt x="3971636" y="0"/>
                </a:lnTo>
                <a:lnTo>
                  <a:pt x="3971636" y="5281"/>
                </a:lnTo>
                <a:lnTo>
                  <a:pt x="3980655" y="7344"/>
                </a:lnTo>
                <a:cubicBezTo>
                  <a:pt x="4139010" y="80185"/>
                  <a:pt x="4262583" y="685928"/>
                  <a:pt x="4262583" y="1422400"/>
                </a:cubicBezTo>
                <a:cubicBezTo>
                  <a:pt x="4262583" y="2158872"/>
                  <a:pt x="4139010" y="2764615"/>
                  <a:pt x="3980655" y="2837457"/>
                </a:cubicBezTo>
                <a:lnTo>
                  <a:pt x="3971636" y="2839519"/>
                </a:lnTo>
                <a:lnTo>
                  <a:pt x="3971636" y="2844800"/>
                </a:lnTo>
                <a:lnTo>
                  <a:pt x="3948546" y="2844800"/>
                </a:lnTo>
                <a:lnTo>
                  <a:pt x="314037" y="2844800"/>
                </a:lnTo>
                <a:lnTo>
                  <a:pt x="314036" y="2844800"/>
                </a:lnTo>
                <a:lnTo>
                  <a:pt x="281928" y="2837457"/>
                </a:lnTo>
                <a:cubicBezTo>
                  <a:pt x="123573" y="2764615"/>
                  <a:pt x="0" y="2158872"/>
                  <a:pt x="0" y="1422400"/>
                </a:cubicBezTo>
                <a:cubicBezTo>
                  <a:pt x="0" y="685928"/>
                  <a:pt x="123573" y="80185"/>
                  <a:pt x="281928" y="7344"/>
                </a:cubicBezTo>
                <a:lnTo>
                  <a:pt x="31403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C697BE7-5CAC-4960-94D8-8FECFADCC204}"/>
              </a:ext>
            </a:extLst>
          </p:cNvPr>
          <p:cNvCxnSpPr/>
          <p:nvPr/>
        </p:nvCxnSpPr>
        <p:spPr>
          <a:xfrm>
            <a:off x="9614517" y="1340528"/>
            <a:ext cx="0" cy="56677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AA8057A6-77B3-4AE3-84E6-EE904B090F00}"/>
              </a:ext>
            </a:extLst>
          </p:cNvPr>
          <p:cNvSpPr/>
          <p:nvPr/>
        </p:nvSpPr>
        <p:spPr>
          <a:xfrm rot="16200000">
            <a:off x="8871528" y="168560"/>
            <a:ext cx="632691" cy="28448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B5A790E-5E65-486B-A2F2-506B7C8B718B}"/>
              </a:ext>
            </a:extLst>
          </p:cNvPr>
          <p:cNvSpPr/>
          <p:nvPr/>
        </p:nvSpPr>
        <p:spPr>
          <a:xfrm flipV="1">
            <a:off x="7765473" y="4946107"/>
            <a:ext cx="2844801" cy="574582"/>
          </a:xfrm>
          <a:prstGeom prst="arc">
            <a:avLst>
              <a:gd name="adj1" fmla="val 10821635"/>
              <a:gd name="adj2" fmla="val 215515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C3B0DE56-FBC2-4FE9-A9C2-2C0F2EF0E164}"/>
              </a:ext>
            </a:extLst>
          </p:cNvPr>
          <p:cNvSpPr/>
          <p:nvPr/>
        </p:nvSpPr>
        <p:spPr>
          <a:xfrm>
            <a:off x="7765472" y="4956702"/>
            <a:ext cx="2844801" cy="574582"/>
          </a:xfrm>
          <a:prstGeom prst="arc">
            <a:avLst>
              <a:gd name="adj1" fmla="val 10821635"/>
              <a:gd name="adj2" fmla="val 21551529"/>
            </a:avLst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91F0301-D52B-485A-B1ED-0FEFB2CD186B}"/>
              </a:ext>
            </a:extLst>
          </p:cNvPr>
          <p:cNvCxnSpPr/>
          <p:nvPr/>
        </p:nvCxnSpPr>
        <p:spPr>
          <a:xfrm>
            <a:off x="9614517" y="1979720"/>
            <a:ext cx="0" cy="2966387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環状 20">
            <a:extLst>
              <a:ext uri="{FF2B5EF4-FFF2-40B4-BE49-F238E27FC236}">
                <a16:creationId xmlns:a16="http://schemas.microsoft.com/office/drawing/2014/main" id="{CA79EA86-43F5-428B-BB8E-610302A16F44}"/>
              </a:ext>
            </a:extLst>
          </p:cNvPr>
          <p:cNvSpPr/>
          <p:nvPr/>
        </p:nvSpPr>
        <p:spPr>
          <a:xfrm flipV="1">
            <a:off x="7528439" y="2542796"/>
            <a:ext cx="3334326" cy="1231534"/>
          </a:xfrm>
          <a:prstGeom prst="circularArrow">
            <a:avLst>
              <a:gd name="adj1" fmla="val 3191"/>
              <a:gd name="adj2" fmla="val 625471"/>
              <a:gd name="adj3" fmla="val 20457683"/>
              <a:gd name="adj4" fmla="val 11121709"/>
              <a:gd name="adj5" fmla="val 11094"/>
            </a:avLst>
          </a:prstGeom>
          <a:solidFill>
            <a:srgbClr val="FF61EC"/>
          </a:solidFill>
          <a:ln>
            <a:solidFill>
              <a:srgbClr val="FF6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C96D7CB-4120-4044-BEB8-46F31D1AB367}"/>
              </a:ext>
            </a:extLst>
          </p:cNvPr>
          <p:cNvCxnSpPr>
            <a:cxnSpLocks/>
          </p:cNvCxnSpPr>
          <p:nvPr/>
        </p:nvCxnSpPr>
        <p:spPr>
          <a:xfrm>
            <a:off x="8547794" y="1874286"/>
            <a:ext cx="0" cy="362989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079022B-BA15-45C7-A518-24A4A60C504E}"/>
              </a:ext>
            </a:extLst>
          </p:cNvPr>
          <p:cNvSpPr/>
          <p:nvPr/>
        </p:nvSpPr>
        <p:spPr>
          <a:xfrm>
            <a:off x="3101172" y="3358832"/>
            <a:ext cx="5277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ja-JP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D8A518-E6A1-4859-9A00-6281A8435197}"/>
              </a:ext>
            </a:extLst>
          </p:cNvPr>
          <p:cNvSpPr/>
          <p:nvPr/>
        </p:nvSpPr>
        <p:spPr>
          <a:xfrm>
            <a:off x="3340812" y="1907306"/>
            <a:ext cx="1656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ja-JP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+ia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766F5430-ACFA-4218-88DC-3F3E5C55B6AF}"/>
              </a:ext>
            </a:extLst>
          </p:cNvPr>
          <p:cNvSpPr/>
          <p:nvPr/>
        </p:nvSpPr>
        <p:spPr>
          <a:xfrm>
            <a:off x="3729733" y="2664754"/>
            <a:ext cx="195304" cy="19186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B69AC5-707F-426C-9FCF-40B0FC6F0F2A}"/>
              </a:ext>
            </a:extLst>
          </p:cNvPr>
          <p:cNvSpPr/>
          <p:nvPr/>
        </p:nvSpPr>
        <p:spPr>
          <a:xfrm>
            <a:off x="886054" y="1162252"/>
            <a:ext cx="721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CCF0C-C39B-4197-B83A-78D71206A83B}"/>
              </a:ext>
            </a:extLst>
          </p:cNvPr>
          <p:cNvSpPr/>
          <p:nvPr/>
        </p:nvSpPr>
        <p:spPr>
          <a:xfrm>
            <a:off x="6927176" y="98397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ｺﾞｼｯｸM" panose="020B0609000000000000" pitchFamily="49" charset="-128"/>
                <a:ea typeface="HGｺﾞｼｯｸM" panose="020B0609000000000000" pitchFamily="49" charset="-128"/>
              </a:rPr>
              <a:t>ν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9DB74FFE-77EB-4537-8883-E40B71EFD0EA}"/>
              </a:ext>
            </a:extLst>
          </p:cNvPr>
          <p:cNvSpPr/>
          <p:nvPr/>
        </p:nvSpPr>
        <p:spPr>
          <a:xfrm>
            <a:off x="7765471" y="3126314"/>
            <a:ext cx="2844800" cy="414888"/>
          </a:xfrm>
          <a:prstGeom prst="arc">
            <a:avLst>
              <a:gd name="adj1" fmla="val 10782089"/>
              <a:gd name="adj2" fmla="val 168360"/>
            </a:avLst>
          </a:prstGeom>
          <a:ln w="38100">
            <a:solidFill>
              <a:srgbClr val="FF61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39D1EB4-2889-4261-9148-E42FEC361517}"/>
              </a:ext>
            </a:extLst>
          </p:cNvPr>
          <p:cNvSpPr/>
          <p:nvPr/>
        </p:nvSpPr>
        <p:spPr>
          <a:xfrm>
            <a:off x="7949106" y="3460644"/>
            <a:ext cx="10855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1/2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CB4FE3-1D53-4723-934D-8241069F4CD2}"/>
              </a:ext>
            </a:extLst>
          </p:cNvPr>
          <p:cNvSpPr/>
          <p:nvPr/>
        </p:nvSpPr>
        <p:spPr>
          <a:xfrm>
            <a:off x="9695520" y="2522813"/>
            <a:ext cx="4988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726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楕円 33">
            <a:extLst>
              <a:ext uri="{FF2B5EF4-FFF2-40B4-BE49-F238E27FC236}">
                <a16:creationId xmlns:a16="http://schemas.microsoft.com/office/drawing/2014/main" id="{9FE00FF9-E25A-42F8-A353-E2EE938435C3}"/>
              </a:ext>
            </a:extLst>
          </p:cNvPr>
          <p:cNvSpPr/>
          <p:nvPr/>
        </p:nvSpPr>
        <p:spPr>
          <a:xfrm>
            <a:off x="3038763" y="501072"/>
            <a:ext cx="6114473" cy="5855855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: 塗りつぶしなし 35">
            <a:extLst>
              <a:ext uri="{FF2B5EF4-FFF2-40B4-BE49-F238E27FC236}">
                <a16:creationId xmlns:a16="http://schemas.microsoft.com/office/drawing/2014/main" id="{2691B673-09CC-4746-AD4C-3F21107258A3}"/>
              </a:ext>
            </a:extLst>
          </p:cNvPr>
          <p:cNvSpPr/>
          <p:nvPr/>
        </p:nvSpPr>
        <p:spPr>
          <a:xfrm>
            <a:off x="3641436" y="1033318"/>
            <a:ext cx="4909127" cy="4791363"/>
          </a:xfrm>
          <a:prstGeom prst="donut">
            <a:avLst>
              <a:gd name="adj" fmla="val 1256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1CDBDE1-CB20-41E5-AA6A-E79AF55F2CC9}"/>
              </a:ext>
            </a:extLst>
          </p:cNvPr>
          <p:cNvSpPr/>
          <p:nvPr/>
        </p:nvSpPr>
        <p:spPr>
          <a:xfrm>
            <a:off x="4858327" y="2186708"/>
            <a:ext cx="2475344" cy="248458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D2FC91CF-AB08-429D-9B2D-712898C4DC61}"/>
              </a:ext>
            </a:extLst>
          </p:cNvPr>
          <p:cNvSpPr/>
          <p:nvPr/>
        </p:nvSpPr>
        <p:spPr>
          <a:xfrm>
            <a:off x="7241307" y="3343564"/>
            <a:ext cx="184727" cy="18472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235E8064-DD8F-4CFC-9798-B113AFEF7851}"/>
              </a:ext>
            </a:extLst>
          </p:cNvPr>
          <p:cNvSpPr/>
          <p:nvPr/>
        </p:nvSpPr>
        <p:spPr>
          <a:xfrm>
            <a:off x="9053944" y="3336635"/>
            <a:ext cx="184727" cy="18472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CB969A9-EADC-465B-A41D-BCD01B4E0731}"/>
              </a:ext>
            </a:extLst>
          </p:cNvPr>
          <p:cNvSpPr/>
          <p:nvPr/>
        </p:nvSpPr>
        <p:spPr>
          <a:xfrm>
            <a:off x="9238671" y="3057374"/>
            <a:ext cx="17235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w=</a:t>
            </a:r>
            <a:r>
              <a:rPr lang="ja-JP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∞</a:t>
            </a:r>
            <a:endParaRPr lang="ja-JP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B2F642B-4C02-42FF-9EAB-B6872BF304BE}"/>
              </a:ext>
            </a:extLst>
          </p:cNvPr>
          <p:cNvSpPr/>
          <p:nvPr/>
        </p:nvSpPr>
        <p:spPr>
          <a:xfrm>
            <a:off x="2641601" y="350982"/>
            <a:ext cx="3438235" cy="624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7F270F1-7D4F-4881-8A50-365361291B37}"/>
              </a:ext>
            </a:extLst>
          </p:cNvPr>
          <p:cNvCxnSpPr>
            <a:stCxn id="34" idx="0"/>
            <a:endCxn id="37" idx="0"/>
          </p:cNvCxnSpPr>
          <p:nvPr/>
        </p:nvCxnSpPr>
        <p:spPr>
          <a:xfrm flipH="1">
            <a:off x="6095999" y="501072"/>
            <a:ext cx="1" cy="16856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358B630-846F-469F-B321-44B129B81790}"/>
              </a:ext>
            </a:extLst>
          </p:cNvPr>
          <p:cNvCxnSpPr>
            <a:stCxn id="37" idx="4"/>
            <a:endCxn id="34" idx="4"/>
          </p:cNvCxnSpPr>
          <p:nvPr/>
        </p:nvCxnSpPr>
        <p:spPr>
          <a:xfrm>
            <a:off x="6095999" y="4671290"/>
            <a:ext cx="1" cy="16856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6A047E-72C5-406A-9721-202864585087}"/>
              </a:ext>
            </a:extLst>
          </p:cNvPr>
          <p:cNvSpPr/>
          <p:nvPr/>
        </p:nvSpPr>
        <p:spPr>
          <a:xfrm>
            <a:off x="5655654" y="3057373"/>
            <a:ext cx="14510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w=0</a:t>
            </a:r>
            <a:endParaRPr lang="ja-JP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EE30C1-E8A4-43B6-AB5B-81ADF70BDEC5}"/>
              </a:ext>
            </a:extLst>
          </p:cNvPr>
          <p:cNvSpPr/>
          <p:nvPr/>
        </p:nvSpPr>
        <p:spPr>
          <a:xfrm>
            <a:off x="5103447" y="4999429"/>
            <a:ext cx="691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053B5E-2D96-402A-B2F9-9A4E25A610C0}"/>
              </a:ext>
            </a:extLst>
          </p:cNvPr>
          <p:cNvSpPr/>
          <p:nvPr/>
        </p:nvSpPr>
        <p:spPr>
          <a:xfrm>
            <a:off x="5008710" y="676562"/>
            <a:ext cx="691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E8667A-837A-4D64-8B15-F129D8400206}"/>
              </a:ext>
            </a:extLst>
          </p:cNvPr>
          <p:cNvSpPr/>
          <p:nvPr/>
        </p:nvSpPr>
        <p:spPr>
          <a:xfrm flipH="1">
            <a:off x="5655654" y="914399"/>
            <a:ext cx="197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80F510-E9CE-46EF-825E-7E8A360FA52E}"/>
              </a:ext>
            </a:extLst>
          </p:cNvPr>
          <p:cNvSpPr/>
          <p:nvPr/>
        </p:nvSpPr>
        <p:spPr>
          <a:xfrm>
            <a:off x="5436148" y="5435436"/>
            <a:ext cx="686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20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楕円 33">
            <a:extLst>
              <a:ext uri="{FF2B5EF4-FFF2-40B4-BE49-F238E27FC236}">
                <a16:creationId xmlns:a16="http://schemas.microsoft.com/office/drawing/2014/main" id="{9FE00FF9-E25A-42F8-A353-E2EE938435C3}"/>
              </a:ext>
            </a:extLst>
          </p:cNvPr>
          <p:cNvSpPr/>
          <p:nvPr/>
        </p:nvSpPr>
        <p:spPr>
          <a:xfrm>
            <a:off x="3038763" y="501072"/>
            <a:ext cx="6114473" cy="5855855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: 塗りつぶしなし 35">
            <a:extLst>
              <a:ext uri="{FF2B5EF4-FFF2-40B4-BE49-F238E27FC236}">
                <a16:creationId xmlns:a16="http://schemas.microsoft.com/office/drawing/2014/main" id="{2691B673-09CC-4746-AD4C-3F21107258A3}"/>
              </a:ext>
            </a:extLst>
          </p:cNvPr>
          <p:cNvSpPr/>
          <p:nvPr/>
        </p:nvSpPr>
        <p:spPr>
          <a:xfrm>
            <a:off x="3641436" y="1033318"/>
            <a:ext cx="4909127" cy="4791363"/>
          </a:xfrm>
          <a:prstGeom prst="donut">
            <a:avLst>
              <a:gd name="adj" fmla="val 1256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1CDBDE1-CB20-41E5-AA6A-E79AF55F2CC9}"/>
              </a:ext>
            </a:extLst>
          </p:cNvPr>
          <p:cNvSpPr/>
          <p:nvPr/>
        </p:nvSpPr>
        <p:spPr>
          <a:xfrm>
            <a:off x="4858327" y="2186708"/>
            <a:ext cx="2475344" cy="248458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D2FC91CF-AB08-429D-9B2D-712898C4DC61}"/>
              </a:ext>
            </a:extLst>
          </p:cNvPr>
          <p:cNvSpPr/>
          <p:nvPr/>
        </p:nvSpPr>
        <p:spPr>
          <a:xfrm>
            <a:off x="7241307" y="3343564"/>
            <a:ext cx="184727" cy="18472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235E8064-DD8F-4CFC-9798-B113AFEF7851}"/>
              </a:ext>
            </a:extLst>
          </p:cNvPr>
          <p:cNvSpPr/>
          <p:nvPr/>
        </p:nvSpPr>
        <p:spPr>
          <a:xfrm>
            <a:off x="9053944" y="3336635"/>
            <a:ext cx="184727" cy="18472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B2F642B-4C02-42FF-9EAB-B6872BF304BE}"/>
              </a:ext>
            </a:extLst>
          </p:cNvPr>
          <p:cNvSpPr/>
          <p:nvPr/>
        </p:nvSpPr>
        <p:spPr>
          <a:xfrm>
            <a:off x="2641601" y="350982"/>
            <a:ext cx="3438235" cy="624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7F270F1-7D4F-4881-8A50-365361291B37}"/>
              </a:ext>
            </a:extLst>
          </p:cNvPr>
          <p:cNvCxnSpPr>
            <a:stCxn id="34" idx="0"/>
            <a:endCxn id="37" idx="0"/>
          </p:cNvCxnSpPr>
          <p:nvPr/>
        </p:nvCxnSpPr>
        <p:spPr>
          <a:xfrm flipH="1">
            <a:off x="6095999" y="501072"/>
            <a:ext cx="1" cy="16856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358B630-846F-469F-B321-44B129B81790}"/>
              </a:ext>
            </a:extLst>
          </p:cNvPr>
          <p:cNvCxnSpPr>
            <a:stCxn id="37" idx="4"/>
            <a:endCxn id="34" idx="4"/>
          </p:cNvCxnSpPr>
          <p:nvPr/>
        </p:nvCxnSpPr>
        <p:spPr>
          <a:xfrm>
            <a:off x="6095999" y="4671290"/>
            <a:ext cx="1" cy="16856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A1CAF0F3-A7FF-4C9C-95EF-0427A8AA9341}"/>
              </a:ext>
            </a:extLst>
          </p:cNvPr>
          <p:cNvSpPr/>
          <p:nvPr/>
        </p:nvSpPr>
        <p:spPr>
          <a:xfrm flipH="1">
            <a:off x="4211782" y="1662544"/>
            <a:ext cx="3740727" cy="3556001"/>
          </a:xfrm>
          <a:prstGeom prst="arc">
            <a:avLst>
              <a:gd name="adj1" fmla="val 5311376"/>
              <a:gd name="adj2" fmla="val 16251657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8C083A2-D8B1-441F-8217-0DBDF595F711}"/>
              </a:ext>
            </a:extLst>
          </p:cNvPr>
          <p:cNvSpPr/>
          <p:nvPr/>
        </p:nvSpPr>
        <p:spPr>
          <a:xfrm>
            <a:off x="6130856" y="656433"/>
            <a:ext cx="990453" cy="434109"/>
          </a:xfrm>
          <a:custGeom>
            <a:avLst/>
            <a:gdLst>
              <a:gd name="connsiteX0" fmla="*/ 0 w 544946"/>
              <a:gd name="connsiteY0" fmla="*/ 304800 h 341389"/>
              <a:gd name="connsiteX1" fmla="*/ 434109 w 544946"/>
              <a:gd name="connsiteY1" fmla="*/ 314037 h 341389"/>
              <a:gd name="connsiteX2" fmla="*/ 544946 w 544946"/>
              <a:gd name="connsiteY2" fmla="*/ 0 h 34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6" h="341389">
                <a:moveTo>
                  <a:pt x="0" y="304800"/>
                </a:moveTo>
                <a:cubicBezTo>
                  <a:pt x="171642" y="334818"/>
                  <a:pt x="343285" y="364837"/>
                  <a:pt x="434109" y="314037"/>
                </a:cubicBezTo>
                <a:cubicBezTo>
                  <a:pt x="524933" y="263237"/>
                  <a:pt x="534939" y="131618"/>
                  <a:pt x="544946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1FA01F1E-10E7-4DE7-B9DD-582AE5B69D65}"/>
              </a:ext>
            </a:extLst>
          </p:cNvPr>
          <p:cNvSpPr/>
          <p:nvPr/>
        </p:nvSpPr>
        <p:spPr>
          <a:xfrm flipV="1">
            <a:off x="6113354" y="5785099"/>
            <a:ext cx="990453" cy="434109"/>
          </a:xfrm>
          <a:custGeom>
            <a:avLst/>
            <a:gdLst>
              <a:gd name="connsiteX0" fmla="*/ 0 w 544946"/>
              <a:gd name="connsiteY0" fmla="*/ 304800 h 341389"/>
              <a:gd name="connsiteX1" fmla="*/ 434109 w 544946"/>
              <a:gd name="connsiteY1" fmla="*/ 314037 h 341389"/>
              <a:gd name="connsiteX2" fmla="*/ 544946 w 544946"/>
              <a:gd name="connsiteY2" fmla="*/ 0 h 34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6" h="341389">
                <a:moveTo>
                  <a:pt x="0" y="304800"/>
                </a:moveTo>
                <a:cubicBezTo>
                  <a:pt x="171642" y="334818"/>
                  <a:pt x="343285" y="364837"/>
                  <a:pt x="434109" y="314037"/>
                </a:cubicBezTo>
                <a:cubicBezTo>
                  <a:pt x="524933" y="263237"/>
                  <a:pt x="534939" y="131618"/>
                  <a:pt x="544946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DB17931-2CDD-4156-9664-D8154105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81" y="2904506"/>
            <a:ext cx="2048434" cy="13412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3E60700-E2C7-4592-8E86-E26CD2CD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877" y="2889138"/>
            <a:ext cx="2316681" cy="1341236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D206D8-C532-4232-BF14-6C949DD47BBA}"/>
              </a:ext>
            </a:extLst>
          </p:cNvPr>
          <p:cNvSpPr/>
          <p:nvPr/>
        </p:nvSpPr>
        <p:spPr>
          <a:xfrm>
            <a:off x="5008710" y="676562"/>
            <a:ext cx="691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A9EB9B-AFB6-439E-9702-B719C5DDF0CC}"/>
              </a:ext>
            </a:extLst>
          </p:cNvPr>
          <p:cNvSpPr/>
          <p:nvPr/>
        </p:nvSpPr>
        <p:spPr>
          <a:xfrm flipH="1">
            <a:off x="5655654" y="914399"/>
            <a:ext cx="197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925AE8E-BD9B-45B4-B014-2E8C66E5DACC}"/>
              </a:ext>
            </a:extLst>
          </p:cNvPr>
          <p:cNvSpPr/>
          <p:nvPr/>
        </p:nvSpPr>
        <p:spPr>
          <a:xfrm>
            <a:off x="5103447" y="4999429"/>
            <a:ext cx="691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2B10CC-A5E9-4F38-9B6E-53E33CB84F85}"/>
              </a:ext>
            </a:extLst>
          </p:cNvPr>
          <p:cNvSpPr/>
          <p:nvPr/>
        </p:nvSpPr>
        <p:spPr>
          <a:xfrm>
            <a:off x="5436148" y="5435436"/>
            <a:ext cx="686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771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DE29ECD3-67EC-4313-ABA5-B908B479D670}"/>
              </a:ext>
            </a:extLst>
          </p:cNvPr>
          <p:cNvSpPr/>
          <p:nvPr/>
        </p:nvSpPr>
        <p:spPr>
          <a:xfrm>
            <a:off x="3641436" y="1033318"/>
            <a:ext cx="4909127" cy="4791363"/>
          </a:xfrm>
          <a:prstGeom prst="donut">
            <a:avLst>
              <a:gd name="adj" fmla="val 1036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5B13E1A-790B-4C53-AD1C-D1A51B85EFC2}"/>
              </a:ext>
            </a:extLst>
          </p:cNvPr>
          <p:cNvCxnSpPr>
            <a:cxnSpLocks/>
          </p:cNvCxnSpPr>
          <p:nvPr/>
        </p:nvCxnSpPr>
        <p:spPr>
          <a:xfrm flipH="1">
            <a:off x="6095999" y="501072"/>
            <a:ext cx="1" cy="16856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1B31D15-D4F3-4A22-8ACA-FAE82DA23DBE}"/>
              </a:ext>
            </a:extLst>
          </p:cNvPr>
          <p:cNvCxnSpPr>
            <a:cxnSpLocks/>
          </p:cNvCxnSpPr>
          <p:nvPr/>
        </p:nvCxnSpPr>
        <p:spPr>
          <a:xfrm>
            <a:off x="6095999" y="4671290"/>
            <a:ext cx="1" cy="16856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712E4002-04C9-4CCA-929F-ECDD8F6C1EA5}"/>
              </a:ext>
            </a:extLst>
          </p:cNvPr>
          <p:cNvSpPr/>
          <p:nvPr/>
        </p:nvSpPr>
        <p:spPr>
          <a:xfrm>
            <a:off x="7241307" y="3343564"/>
            <a:ext cx="184727" cy="18472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4A120CA6-8DF6-443F-AF8D-8EB11EEA24DC}"/>
              </a:ext>
            </a:extLst>
          </p:cNvPr>
          <p:cNvSpPr/>
          <p:nvPr/>
        </p:nvSpPr>
        <p:spPr>
          <a:xfrm>
            <a:off x="9053944" y="3336635"/>
            <a:ext cx="184727" cy="18472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ED7186-9357-4920-A563-A58DA4AD6AF1}"/>
              </a:ext>
            </a:extLst>
          </p:cNvPr>
          <p:cNvSpPr/>
          <p:nvPr/>
        </p:nvSpPr>
        <p:spPr>
          <a:xfrm>
            <a:off x="6763752" y="3174348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E7D7CA-5DC2-44EC-B9A1-E6375629AA7B}"/>
              </a:ext>
            </a:extLst>
          </p:cNvPr>
          <p:cNvSpPr/>
          <p:nvPr/>
        </p:nvSpPr>
        <p:spPr>
          <a:xfrm>
            <a:off x="9146789" y="2928094"/>
            <a:ext cx="95410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∞</a:t>
            </a:r>
            <a:endParaRPr lang="ja-JP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91ED0214-6915-452C-BA1D-D294A158ACBF}"/>
              </a:ext>
            </a:extLst>
          </p:cNvPr>
          <p:cNvSpPr/>
          <p:nvPr/>
        </p:nvSpPr>
        <p:spPr>
          <a:xfrm>
            <a:off x="3038763" y="501072"/>
            <a:ext cx="6114473" cy="5855855"/>
          </a:xfrm>
          <a:prstGeom prst="arc">
            <a:avLst>
              <a:gd name="adj1" fmla="val 16156486"/>
              <a:gd name="adj2" fmla="val 5476213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74BD2D98-719B-4D79-A57A-BC6FB02567B8}"/>
              </a:ext>
            </a:extLst>
          </p:cNvPr>
          <p:cNvSpPr/>
          <p:nvPr/>
        </p:nvSpPr>
        <p:spPr>
          <a:xfrm flipV="1">
            <a:off x="4842163" y="2186708"/>
            <a:ext cx="2475344" cy="2484581"/>
          </a:xfrm>
          <a:prstGeom prst="arc">
            <a:avLst>
              <a:gd name="adj1" fmla="val 16200000"/>
              <a:gd name="adj2" fmla="val 5426045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2DFB8D34-EA6F-4F61-B40E-1291EB817D16}"/>
              </a:ext>
            </a:extLst>
          </p:cNvPr>
          <p:cNvSpPr/>
          <p:nvPr/>
        </p:nvSpPr>
        <p:spPr>
          <a:xfrm flipH="1">
            <a:off x="3054924" y="501070"/>
            <a:ext cx="6114473" cy="5855855"/>
          </a:xfrm>
          <a:prstGeom prst="arc">
            <a:avLst>
              <a:gd name="adj1" fmla="val 16200000"/>
              <a:gd name="adj2" fmla="val 5432844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246A5753-EA7E-4226-A5F6-D7414EFFA21A}"/>
              </a:ext>
            </a:extLst>
          </p:cNvPr>
          <p:cNvSpPr/>
          <p:nvPr/>
        </p:nvSpPr>
        <p:spPr>
          <a:xfrm flipH="1" flipV="1">
            <a:off x="4842019" y="2193636"/>
            <a:ext cx="2475344" cy="2484581"/>
          </a:xfrm>
          <a:prstGeom prst="arc">
            <a:avLst>
              <a:gd name="adj1" fmla="val 16200000"/>
              <a:gd name="adj2" fmla="val 5426045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928A21B9-F3C7-4656-B963-EF8A78A77A31}"/>
              </a:ext>
            </a:extLst>
          </p:cNvPr>
          <p:cNvSpPr/>
          <p:nvPr/>
        </p:nvSpPr>
        <p:spPr>
          <a:xfrm>
            <a:off x="3641436" y="1033316"/>
            <a:ext cx="4909127" cy="4791362"/>
          </a:xfrm>
          <a:prstGeom prst="arc">
            <a:avLst>
              <a:gd name="adj1" fmla="val 4445691"/>
              <a:gd name="adj2" fmla="val 17116046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3AE59AE7-D778-4D06-9C10-B428A168A9ED}"/>
              </a:ext>
            </a:extLst>
          </p:cNvPr>
          <p:cNvSpPr/>
          <p:nvPr/>
        </p:nvSpPr>
        <p:spPr>
          <a:xfrm>
            <a:off x="6682367" y="729673"/>
            <a:ext cx="634995" cy="434109"/>
          </a:xfrm>
          <a:custGeom>
            <a:avLst/>
            <a:gdLst>
              <a:gd name="connsiteX0" fmla="*/ 0 w 544946"/>
              <a:gd name="connsiteY0" fmla="*/ 304800 h 341389"/>
              <a:gd name="connsiteX1" fmla="*/ 434109 w 544946"/>
              <a:gd name="connsiteY1" fmla="*/ 314037 h 341389"/>
              <a:gd name="connsiteX2" fmla="*/ 544946 w 544946"/>
              <a:gd name="connsiteY2" fmla="*/ 0 h 34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6" h="341389">
                <a:moveTo>
                  <a:pt x="0" y="304800"/>
                </a:moveTo>
                <a:cubicBezTo>
                  <a:pt x="171642" y="334818"/>
                  <a:pt x="343285" y="364837"/>
                  <a:pt x="434109" y="314037"/>
                </a:cubicBezTo>
                <a:cubicBezTo>
                  <a:pt x="524933" y="263237"/>
                  <a:pt x="534939" y="131618"/>
                  <a:pt x="544946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5520926-340D-4FD4-9257-82571D895EBB}"/>
              </a:ext>
            </a:extLst>
          </p:cNvPr>
          <p:cNvSpPr/>
          <p:nvPr/>
        </p:nvSpPr>
        <p:spPr>
          <a:xfrm flipV="1">
            <a:off x="6763752" y="5684978"/>
            <a:ext cx="634995" cy="434109"/>
          </a:xfrm>
          <a:custGeom>
            <a:avLst/>
            <a:gdLst>
              <a:gd name="connsiteX0" fmla="*/ 0 w 544946"/>
              <a:gd name="connsiteY0" fmla="*/ 304800 h 341389"/>
              <a:gd name="connsiteX1" fmla="*/ 434109 w 544946"/>
              <a:gd name="connsiteY1" fmla="*/ 314037 h 341389"/>
              <a:gd name="connsiteX2" fmla="*/ 544946 w 544946"/>
              <a:gd name="connsiteY2" fmla="*/ 0 h 34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6" h="341389">
                <a:moveTo>
                  <a:pt x="0" y="304800"/>
                </a:moveTo>
                <a:cubicBezTo>
                  <a:pt x="171642" y="334818"/>
                  <a:pt x="343285" y="364837"/>
                  <a:pt x="434109" y="314037"/>
                </a:cubicBezTo>
                <a:cubicBezTo>
                  <a:pt x="524933" y="263237"/>
                  <a:pt x="534939" y="131618"/>
                  <a:pt x="544946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040EF1C-EEED-44EA-8698-3B7DF91C6E11}"/>
              </a:ext>
            </a:extLst>
          </p:cNvPr>
          <p:cNvSpPr/>
          <p:nvPr/>
        </p:nvSpPr>
        <p:spPr>
          <a:xfrm>
            <a:off x="3641436" y="1033313"/>
            <a:ext cx="4909127" cy="479136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4E986F28-738B-49A6-85E0-36C1A6EF968E}"/>
              </a:ext>
            </a:extLst>
          </p:cNvPr>
          <p:cNvSpPr/>
          <p:nvPr/>
        </p:nvSpPr>
        <p:spPr>
          <a:xfrm>
            <a:off x="2955632" y="3336635"/>
            <a:ext cx="193964" cy="19165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87EA1D5-2076-4FD9-8A40-4A5496BC5BA6}"/>
              </a:ext>
            </a:extLst>
          </p:cNvPr>
          <p:cNvSpPr/>
          <p:nvPr/>
        </p:nvSpPr>
        <p:spPr>
          <a:xfrm>
            <a:off x="2315582" y="3066626"/>
            <a:ext cx="6030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0’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2EDEBB1-80F8-48D0-BC2E-B76A1FEF99D7}"/>
              </a:ext>
            </a:extLst>
          </p:cNvPr>
          <p:cNvSpPr/>
          <p:nvPr/>
        </p:nvSpPr>
        <p:spPr>
          <a:xfrm>
            <a:off x="440861" y="48969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使わない</a:t>
            </a:r>
          </a:p>
        </p:txBody>
      </p:sp>
    </p:spTree>
    <p:extLst>
      <p:ext uri="{BB962C8B-B14F-4D97-AF65-F5344CB8AC3E}">
        <p14:creationId xmlns:p14="http://schemas.microsoft.com/office/powerpoint/2010/main" val="1766010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1520F8E-F4AE-4AED-B4D6-27AAFEC3D67E}"/>
              </a:ext>
            </a:extLst>
          </p:cNvPr>
          <p:cNvSpPr/>
          <p:nvPr/>
        </p:nvSpPr>
        <p:spPr>
          <a:xfrm>
            <a:off x="2517080" y="488271"/>
            <a:ext cx="4554245" cy="57172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scene3d>
            <a:camera prst="orthographicFront">
              <a:rot lat="0" lon="18299985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CC981631-0DAE-4CEC-8655-9EBD4A612F1E}"/>
              </a:ext>
            </a:extLst>
          </p:cNvPr>
          <p:cNvSpPr/>
          <p:nvPr/>
        </p:nvSpPr>
        <p:spPr>
          <a:xfrm>
            <a:off x="5619565" y="639192"/>
            <a:ext cx="2894120" cy="2681057"/>
          </a:xfrm>
          <a:custGeom>
            <a:avLst/>
            <a:gdLst>
              <a:gd name="connsiteX0" fmla="*/ 0 w 2894120"/>
              <a:gd name="connsiteY0" fmla="*/ 2681057 h 2681057"/>
              <a:gd name="connsiteX1" fmla="*/ 932155 w 2894120"/>
              <a:gd name="connsiteY1" fmla="*/ 1731146 h 2681057"/>
              <a:gd name="connsiteX2" fmla="*/ 2894120 w 2894120"/>
              <a:gd name="connsiteY2" fmla="*/ 0 h 26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4120" h="2681057">
                <a:moveTo>
                  <a:pt x="0" y="2681057"/>
                </a:moveTo>
                <a:cubicBezTo>
                  <a:pt x="224901" y="2429523"/>
                  <a:pt x="449802" y="2177989"/>
                  <a:pt x="932155" y="1731146"/>
                </a:cubicBezTo>
                <a:cubicBezTo>
                  <a:pt x="1414508" y="1284303"/>
                  <a:pt x="2154314" y="642151"/>
                  <a:pt x="2894120" y="0"/>
                </a:cubicBezTo>
              </a:path>
            </a:pathLst>
          </a:cu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DE0D2D1-6CB2-43A5-9910-60D922DAAFC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794203" y="488271"/>
            <a:ext cx="0" cy="4136995"/>
          </a:xfrm>
          <a:prstGeom prst="line">
            <a:avLst/>
          </a:prstGeom>
          <a:ln w="76200">
            <a:solidFill>
              <a:srgbClr val="00B0F0"/>
            </a:solidFill>
          </a:ln>
          <a:scene3d>
            <a:camera prst="orthographicFront">
              <a:rot lat="0" lon="18299985" rev="10800000"/>
            </a:camera>
            <a:lightRig rig="threePt" dir="t"/>
          </a:scene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F6743A-BD31-4083-9D30-82A0B9006FA3}"/>
              </a:ext>
            </a:extLst>
          </p:cNvPr>
          <p:cNvCxnSpPr/>
          <p:nvPr/>
        </p:nvCxnSpPr>
        <p:spPr>
          <a:xfrm>
            <a:off x="3941685" y="3346882"/>
            <a:ext cx="16690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C8128C92-8BAD-40D3-9423-A0FAA88394EC}"/>
              </a:ext>
            </a:extLst>
          </p:cNvPr>
          <p:cNvSpPr/>
          <p:nvPr/>
        </p:nvSpPr>
        <p:spPr>
          <a:xfrm flipV="1">
            <a:off x="4794202" y="488270"/>
            <a:ext cx="3852643" cy="4136995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3662F63-EA84-4664-83DE-0E47BBBD8851}"/>
              </a:ext>
            </a:extLst>
          </p:cNvPr>
          <p:cNvSpPr/>
          <p:nvPr/>
        </p:nvSpPr>
        <p:spPr>
          <a:xfrm>
            <a:off x="3977196" y="523783"/>
            <a:ext cx="4634144" cy="2814221"/>
          </a:xfrm>
          <a:custGeom>
            <a:avLst/>
            <a:gdLst>
              <a:gd name="connsiteX0" fmla="*/ 0 w 4634144"/>
              <a:gd name="connsiteY0" fmla="*/ 2814221 h 2814221"/>
              <a:gd name="connsiteX1" fmla="*/ 2379216 w 4634144"/>
              <a:gd name="connsiteY1" fmla="*/ 1722267 h 2814221"/>
              <a:gd name="connsiteX2" fmla="*/ 4634144 w 4634144"/>
              <a:gd name="connsiteY2" fmla="*/ 0 h 28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4144" h="2814221">
                <a:moveTo>
                  <a:pt x="0" y="2814221"/>
                </a:moveTo>
                <a:cubicBezTo>
                  <a:pt x="803429" y="2502762"/>
                  <a:pt x="1606859" y="2191304"/>
                  <a:pt x="2379216" y="1722267"/>
                </a:cubicBezTo>
                <a:cubicBezTo>
                  <a:pt x="3151573" y="1253230"/>
                  <a:pt x="3892858" y="626615"/>
                  <a:pt x="4634144" y="0"/>
                </a:cubicBezTo>
              </a:path>
            </a:pathLst>
          </a:custGeom>
          <a:noFill/>
          <a:ln w="76200">
            <a:solidFill>
              <a:srgbClr val="FFD96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26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768C8A-9A6C-4CDB-87BB-131F17160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84" y="332366"/>
            <a:ext cx="9763431" cy="61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9DF4EE9-F6D0-49B3-8451-54EE7E85C4EC}"/>
              </a:ext>
            </a:extLst>
          </p:cNvPr>
          <p:cNvCxnSpPr/>
          <p:nvPr/>
        </p:nvCxnSpPr>
        <p:spPr>
          <a:xfrm>
            <a:off x="866274" y="5406189"/>
            <a:ext cx="1025090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D33F9C9-1C5F-428C-A9D9-88E32C5271E8}"/>
              </a:ext>
            </a:extLst>
          </p:cNvPr>
          <p:cNvCxnSpPr>
            <a:cxnSpLocks/>
          </p:cNvCxnSpPr>
          <p:nvPr/>
        </p:nvCxnSpPr>
        <p:spPr>
          <a:xfrm flipV="1">
            <a:off x="3384885" y="801793"/>
            <a:ext cx="0" cy="4604085"/>
          </a:xfrm>
          <a:prstGeom prst="line">
            <a:avLst/>
          </a:prstGeom>
          <a:ln w="762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DBF07D-EDBF-4E92-ACAC-D99442B23536}"/>
              </a:ext>
            </a:extLst>
          </p:cNvPr>
          <p:cNvCxnSpPr>
            <a:cxnSpLocks/>
          </p:cNvCxnSpPr>
          <p:nvPr/>
        </p:nvCxnSpPr>
        <p:spPr>
          <a:xfrm flipV="1">
            <a:off x="4612106" y="801793"/>
            <a:ext cx="0" cy="4604085"/>
          </a:xfrm>
          <a:prstGeom prst="line">
            <a:avLst/>
          </a:prstGeom>
          <a:ln w="762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318842E-A182-41B1-9CDB-8839206EAE3F}"/>
              </a:ext>
            </a:extLst>
          </p:cNvPr>
          <p:cNvSpPr/>
          <p:nvPr/>
        </p:nvSpPr>
        <p:spPr>
          <a:xfrm>
            <a:off x="3416969" y="801792"/>
            <a:ext cx="304800" cy="4604085"/>
          </a:xfrm>
          <a:custGeom>
            <a:avLst/>
            <a:gdLst>
              <a:gd name="connsiteX0" fmla="*/ 0 w 304800"/>
              <a:gd name="connsiteY0" fmla="*/ 4491789 h 4491789"/>
              <a:gd name="connsiteX1" fmla="*/ 224589 w 304800"/>
              <a:gd name="connsiteY1" fmla="*/ 1973179 h 4491789"/>
              <a:gd name="connsiteX2" fmla="*/ 304800 w 304800"/>
              <a:gd name="connsiteY2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4491789">
                <a:moveTo>
                  <a:pt x="0" y="4491789"/>
                </a:moveTo>
                <a:cubicBezTo>
                  <a:pt x="86894" y="3606799"/>
                  <a:pt x="173789" y="2721810"/>
                  <a:pt x="224589" y="1973179"/>
                </a:cubicBezTo>
                <a:cubicBezTo>
                  <a:pt x="275389" y="1224548"/>
                  <a:pt x="290094" y="612274"/>
                  <a:pt x="3048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2F783E9-4006-431F-86E1-C9FD91214A32}"/>
              </a:ext>
            </a:extLst>
          </p:cNvPr>
          <p:cNvSpPr/>
          <p:nvPr/>
        </p:nvSpPr>
        <p:spPr>
          <a:xfrm flipH="1">
            <a:off x="4257975" y="801792"/>
            <a:ext cx="304800" cy="4604085"/>
          </a:xfrm>
          <a:custGeom>
            <a:avLst/>
            <a:gdLst>
              <a:gd name="connsiteX0" fmla="*/ 0 w 304800"/>
              <a:gd name="connsiteY0" fmla="*/ 4491789 h 4491789"/>
              <a:gd name="connsiteX1" fmla="*/ 224589 w 304800"/>
              <a:gd name="connsiteY1" fmla="*/ 1973179 h 4491789"/>
              <a:gd name="connsiteX2" fmla="*/ 304800 w 304800"/>
              <a:gd name="connsiteY2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4491789">
                <a:moveTo>
                  <a:pt x="0" y="4491789"/>
                </a:moveTo>
                <a:cubicBezTo>
                  <a:pt x="86894" y="3606799"/>
                  <a:pt x="173789" y="2721810"/>
                  <a:pt x="224589" y="1973179"/>
                </a:cubicBezTo>
                <a:cubicBezTo>
                  <a:pt x="275389" y="1224548"/>
                  <a:pt x="290094" y="612274"/>
                  <a:pt x="3048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A627B07-EF46-43A4-AE92-3A0082E9126D}"/>
              </a:ext>
            </a:extLst>
          </p:cNvPr>
          <p:cNvSpPr/>
          <p:nvPr/>
        </p:nvSpPr>
        <p:spPr>
          <a:xfrm rot="16200000">
            <a:off x="2894746" y="500882"/>
            <a:ext cx="547301" cy="72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AEDBAD02-511C-40EE-A3FA-D6334625D70F}"/>
              </a:ext>
            </a:extLst>
          </p:cNvPr>
          <p:cNvSpPr/>
          <p:nvPr/>
        </p:nvSpPr>
        <p:spPr>
          <a:xfrm rot="5400000" flipH="1">
            <a:off x="4438573" y="482130"/>
            <a:ext cx="547297" cy="72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956F161-7638-4536-A880-86A5C52905F4}"/>
              </a:ext>
            </a:extLst>
          </p:cNvPr>
          <p:cNvSpPr/>
          <p:nvPr/>
        </p:nvSpPr>
        <p:spPr>
          <a:xfrm>
            <a:off x="8531479" y="3213719"/>
            <a:ext cx="1819884" cy="2192783"/>
          </a:xfrm>
          <a:custGeom>
            <a:avLst/>
            <a:gdLst>
              <a:gd name="connsiteX0" fmla="*/ 103782 w 1027060"/>
              <a:gd name="connsiteY0" fmla="*/ 1362227 h 1362227"/>
              <a:gd name="connsiteX1" fmla="*/ 50516 w 1027060"/>
              <a:gd name="connsiteY1" fmla="*/ 101598 h 1362227"/>
              <a:gd name="connsiteX2" fmla="*/ 734097 w 1027060"/>
              <a:gd name="connsiteY2" fmla="*/ 217008 h 1362227"/>
              <a:gd name="connsiteX3" fmla="*/ 1027060 w 1027060"/>
              <a:gd name="connsiteY3" fmla="*/ 1335594 h 136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060" h="1362227">
                <a:moveTo>
                  <a:pt x="103782" y="1362227"/>
                </a:moveTo>
                <a:cubicBezTo>
                  <a:pt x="24623" y="827347"/>
                  <a:pt x="-54536" y="292468"/>
                  <a:pt x="50516" y="101598"/>
                </a:cubicBezTo>
                <a:cubicBezTo>
                  <a:pt x="155568" y="-89272"/>
                  <a:pt x="571340" y="11342"/>
                  <a:pt x="734097" y="217008"/>
                </a:cubicBezTo>
                <a:cubicBezTo>
                  <a:pt x="896854" y="422674"/>
                  <a:pt x="961957" y="879134"/>
                  <a:pt x="1027060" y="1335594"/>
                </a:cubicBezTo>
              </a:path>
            </a:pathLst>
          </a:cu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F039FA9A-9D71-4AE4-9B44-7606E0527F9D}"/>
              </a:ext>
            </a:extLst>
          </p:cNvPr>
          <p:cNvSpPr/>
          <p:nvPr/>
        </p:nvSpPr>
        <p:spPr>
          <a:xfrm>
            <a:off x="8749574" y="3213719"/>
            <a:ext cx="1589098" cy="4494512"/>
          </a:xfrm>
          <a:prstGeom prst="arc">
            <a:avLst>
              <a:gd name="adj1" fmla="val 11002549"/>
              <a:gd name="adj2" fmla="val 0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D2CA54B-FEEF-457B-A311-FECF04BB8DB7}"/>
              </a:ext>
            </a:extLst>
          </p:cNvPr>
          <p:cNvSpPr/>
          <p:nvPr/>
        </p:nvSpPr>
        <p:spPr>
          <a:xfrm>
            <a:off x="8326207" y="2549807"/>
            <a:ext cx="923271" cy="6214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9516E2B-3587-4D10-A610-6590C6D91854}"/>
              </a:ext>
            </a:extLst>
          </p:cNvPr>
          <p:cNvCxnSpPr>
            <a:cxnSpLocks/>
          </p:cNvCxnSpPr>
          <p:nvPr/>
        </p:nvCxnSpPr>
        <p:spPr>
          <a:xfrm flipV="1">
            <a:off x="866274" y="1098871"/>
            <a:ext cx="0" cy="430700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BDCECA-271B-4A50-87FF-275E1EC53C4F}"/>
              </a:ext>
            </a:extLst>
          </p:cNvPr>
          <p:cNvSpPr/>
          <p:nvPr/>
        </p:nvSpPr>
        <p:spPr>
          <a:xfrm rot="21586604">
            <a:off x="1225406" y="834968"/>
            <a:ext cx="5607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01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辺形 1">
            <a:extLst>
              <a:ext uri="{FF2B5EF4-FFF2-40B4-BE49-F238E27FC236}">
                <a16:creationId xmlns:a16="http://schemas.microsoft.com/office/drawing/2014/main" id="{8A452E37-1163-4D8A-9D0A-4FA2CBE10297}"/>
              </a:ext>
            </a:extLst>
          </p:cNvPr>
          <p:cNvSpPr/>
          <p:nvPr/>
        </p:nvSpPr>
        <p:spPr>
          <a:xfrm rot="21169634">
            <a:off x="3038203" y="691787"/>
            <a:ext cx="2457993" cy="5474428"/>
          </a:xfrm>
          <a:prstGeom prst="parallelogram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4DF4F0C-1CC1-432D-8A30-D4F39F590F74}"/>
              </a:ext>
            </a:extLst>
          </p:cNvPr>
          <p:cNvSpPr/>
          <p:nvPr/>
        </p:nvSpPr>
        <p:spPr>
          <a:xfrm>
            <a:off x="3732323" y="2206650"/>
            <a:ext cx="1106906" cy="2213811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F434637-BF87-422F-AFB7-B73311996B9A}"/>
              </a:ext>
            </a:extLst>
          </p:cNvPr>
          <p:cNvSpPr/>
          <p:nvPr/>
        </p:nvSpPr>
        <p:spPr>
          <a:xfrm>
            <a:off x="3707752" y="1291742"/>
            <a:ext cx="4621564" cy="4043626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3810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4C9929-D910-4653-8173-45B40BDAD445}"/>
              </a:ext>
            </a:extLst>
          </p:cNvPr>
          <p:cNvSpPr/>
          <p:nvPr/>
        </p:nvSpPr>
        <p:spPr>
          <a:xfrm>
            <a:off x="3856669" y="2967335"/>
            <a:ext cx="8210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904E48-9971-4A7A-A365-FE01F756B9A8}"/>
              </a:ext>
            </a:extLst>
          </p:cNvPr>
          <p:cNvSpPr/>
          <p:nvPr/>
        </p:nvSpPr>
        <p:spPr>
          <a:xfrm>
            <a:off x="7383153" y="2125071"/>
            <a:ext cx="691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39D99C1-9E78-423C-A009-FF0FAA56B977}"/>
              </a:ext>
            </a:extLst>
          </p:cNvPr>
          <p:cNvSpPr/>
          <p:nvPr/>
        </p:nvSpPr>
        <p:spPr>
          <a:xfrm>
            <a:off x="6701881" y="392837"/>
            <a:ext cx="3524435" cy="1704513"/>
          </a:xfrm>
          <a:custGeom>
            <a:avLst/>
            <a:gdLst>
              <a:gd name="connsiteX0" fmla="*/ 0 w 3524435"/>
              <a:gd name="connsiteY0" fmla="*/ 0 h 1704513"/>
              <a:gd name="connsiteX1" fmla="*/ 958789 w 3524435"/>
              <a:gd name="connsiteY1" fmla="*/ 1162975 h 1704513"/>
              <a:gd name="connsiteX2" fmla="*/ 3524435 w 3524435"/>
              <a:gd name="connsiteY2" fmla="*/ 1704513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435" h="1704513">
                <a:moveTo>
                  <a:pt x="0" y="0"/>
                </a:moveTo>
                <a:cubicBezTo>
                  <a:pt x="185691" y="439444"/>
                  <a:pt x="371383" y="878889"/>
                  <a:pt x="958789" y="1162975"/>
                </a:cubicBezTo>
                <a:cubicBezTo>
                  <a:pt x="1546195" y="1447061"/>
                  <a:pt x="2535315" y="1575787"/>
                  <a:pt x="3524435" y="1704513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102AC9E-B87C-4341-8227-8DEC5D6B7744}"/>
              </a:ext>
            </a:extLst>
          </p:cNvPr>
          <p:cNvSpPr/>
          <p:nvPr/>
        </p:nvSpPr>
        <p:spPr>
          <a:xfrm flipV="1">
            <a:off x="6567098" y="4714001"/>
            <a:ext cx="3524435" cy="1704513"/>
          </a:xfrm>
          <a:custGeom>
            <a:avLst/>
            <a:gdLst>
              <a:gd name="connsiteX0" fmla="*/ 0 w 3524435"/>
              <a:gd name="connsiteY0" fmla="*/ 0 h 1704513"/>
              <a:gd name="connsiteX1" fmla="*/ 958789 w 3524435"/>
              <a:gd name="connsiteY1" fmla="*/ 1162975 h 1704513"/>
              <a:gd name="connsiteX2" fmla="*/ 3524435 w 3524435"/>
              <a:gd name="connsiteY2" fmla="*/ 1704513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435" h="1704513">
                <a:moveTo>
                  <a:pt x="0" y="0"/>
                </a:moveTo>
                <a:cubicBezTo>
                  <a:pt x="185691" y="439444"/>
                  <a:pt x="371383" y="878889"/>
                  <a:pt x="958789" y="1162975"/>
                </a:cubicBezTo>
                <a:cubicBezTo>
                  <a:pt x="1546195" y="1447061"/>
                  <a:pt x="2535315" y="1575787"/>
                  <a:pt x="3524435" y="1704513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20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FBD58F-206C-4179-B020-F11C0D448E7E}"/>
              </a:ext>
            </a:extLst>
          </p:cNvPr>
          <p:cNvSpPr/>
          <p:nvPr/>
        </p:nvSpPr>
        <p:spPr>
          <a:xfrm>
            <a:off x="3192378" y="533400"/>
            <a:ext cx="5710989" cy="57912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527EA09-AD9E-44F4-B638-4B22E8B28DDE}"/>
              </a:ext>
            </a:extLst>
          </p:cNvPr>
          <p:cNvCxnSpPr/>
          <p:nvPr/>
        </p:nvCxnSpPr>
        <p:spPr>
          <a:xfrm flipV="1">
            <a:off x="2679032" y="721895"/>
            <a:ext cx="0" cy="529389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3F9C14-F0EA-4554-B692-B99046BB8A8F}"/>
              </a:ext>
            </a:extLst>
          </p:cNvPr>
          <p:cNvSpPr/>
          <p:nvPr/>
        </p:nvSpPr>
        <p:spPr>
          <a:xfrm>
            <a:off x="1951526" y="533400"/>
            <a:ext cx="428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F4DD8D-B594-46B3-B685-3C547B969AAA}"/>
              </a:ext>
            </a:extLst>
          </p:cNvPr>
          <p:cNvSpPr/>
          <p:nvPr/>
        </p:nvSpPr>
        <p:spPr>
          <a:xfrm>
            <a:off x="5005137" y="533399"/>
            <a:ext cx="256673" cy="304398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56EA568-9F53-4396-9FF1-507F4A2604AD}"/>
              </a:ext>
            </a:extLst>
          </p:cNvPr>
          <p:cNvSpPr/>
          <p:nvPr/>
        </p:nvSpPr>
        <p:spPr>
          <a:xfrm>
            <a:off x="6753728" y="533400"/>
            <a:ext cx="256673" cy="304398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7675A5-41CB-42B0-B60A-D4A23114ED3E}"/>
              </a:ext>
            </a:extLst>
          </p:cNvPr>
          <p:cNvCxnSpPr>
            <a:cxnSpLocks/>
          </p:cNvCxnSpPr>
          <p:nvPr/>
        </p:nvCxnSpPr>
        <p:spPr>
          <a:xfrm>
            <a:off x="5005137" y="533399"/>
            <a:ext cx="25667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34978FC-A83A-426F-ABF9-3997911014C7}"/>
              </a:ext>
            </a:extLst>
          </p:cNvPr>
          <p:cNvCxnSpPr>
            <a:cxnSpLocks/>
          </p:cNvCxnSpPr>
          <p:nvPr/>
        </p:nvCxnSpPr>
        <p:spPr>
          <a:xfrm>
            <a:off x="6753728" y="533399"/>
            <a:ext cx="25667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0433368-1754-40D4-9468-C0B1DC7DFF74}"/>
              </a:ext>
            </a:extLst>
          </p:cNvPr>
          <p:cNvCxnSpPr/>
          <p:nvPr/>
        </p:nvCxnSpPr>
        <p:spPr>
          <a:xfrm>
            <a:off x="2512381" y="3577388"/>
            <a:ext cx="301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15484C2-1AD5-4AD9-87A1-4F331D62A4F4}"/>
              </a:ext>
            </a:extLst>
          </p:cNvPr>
          <p:cNvSpPr/>
          <p:nvPr/>
        </p:nvSpPr>
        <p:spPr>
          <a:xfrm>
            <a:off x="1877032" y="311572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12444C-A642-4466-BFCA-D11134872790}"/>
              </a:ext>
            </a:extLst>
          </p:cNvPr>
          <p:cNvSpPr/>
          <p:nvPr/>
        </p:nvSpPr>
        <p:spPr>
          <a:xfrm>
            <a:off x="5678993" y="818939"/>
            <a:ext cx="657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770470B-5E7D-481C-94AE-07B2A66FCE37}"/>
              </a:ext>
            </a:extLst>
          </p:cNvPr>
          <p:cNvSpPr/>
          <p:nvPr/>
        </p:nvSpPr>
        <p:spPr>
          <a:xfrm>
            <a:off x="3841606" y="818939"/>
            <a:ext cx="598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67E4B7-9216-44CD-9701-F9ACFD6A9809}"/>
              </a:ext>
            </a:extLst>
          </p:cNvPr>
          <p:cNvSpPr/>
          <p:nvPr/>
        </p:nvSpPr>
        <p:spPr>
          <a:xfrm>
            <a:off x="7677230" y="818939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400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04EA4A-621A-44EB-9B1F-F9E8DDDEAF6D}"/>
              </a:ext>
            </a:extLst>
          </p:cNvPr>
          <p:cNvSpPr/>
          <p:nvPr/>
        </p:nvSpPr>
        <p:spPr>
          <a:xfrm>
            <a:off x="3320713" y="533400"/>
            <a:ext cx="5710989" cy="57912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B82141A-805A-4427-9303-63C0B505372C}"/>
              </a:ext>
            </a:extLst>
          </p:cNvPr>
          <p:cNvCxnSpPr/>
          <p:nvPr/>
        </p:nvCxnSpPr>
        <p:spPr>
          <a:xfrm flipV="1">
            <a:off x="2679032" y="721895"/>
            <a:ext cx="0" cy="529389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5760DE-4DFD-4748-B1CB-DAB94BE44096}"/>
              </a:ext>
            </a:extLst>
          </p:cNvPr>
          <p:cNvSpPr/>
          <p:nvPr/>
        </p:nvSpPr>
        <p:spPr>
          <a:xfrm>
            <a:off x="1951526" y="533400"/>
            <a:ext cx="428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980E0E-3C1E-4E8A-A570-8A6122B53FD4}"/>
              </a:ext>
            </a:extLst>
          </p:cNvPr>
          <p:cNvSpPr/>
          <p:nvPr/>
        </p:nvSpPr>
        <p:spPr>
          <a:xfrm>
            <a:off x="5986106" y="533399"/>
            <a:ext cx="256673" cy="304398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FCC7B0F-AA2B-4B8B-8D98-F9AADD971762}"/>
              </a:ext>
            </a:extLst>
          </p:cNvPr>
          <p:cNvCxnSpPr>
            <a:cxnSpLocks/>
          </p:cNvCxnSpPr>
          <p:nvPr/>
        </p:nvCxnSpPr>
        <p:spPr>
          <a:xfrm>
            <a:off x="5986105" y="533399"/>
            <a:ext cx="25667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290A1BA-7BA7-4F4B-A400-545A105B1770}"/>
              </a:ext>
            </a:extLst>
          </p:cNvPr>
          <p:cNvCxnSpPr/>
          <p:nvPr/>
        </p:nvCxnSpPr>
        <p:spPr>
          <a:xfrm>
            <a:off x="2512381" y="3577388"/>
            <a:ext cx="301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5EBFEC-D52C-4554-B5FA-BAF29C8A73C2}"/>
              </a:ext>
            </a:extLst>
          </p:cNvPr>
          <p:cNvSpPr/>
          <p:nvPr/>
        </p:nvSpPr>
        <p:spPr>
          <a:xfrm>
            <a:off x="1877032" y="311572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595883-7D0D-4639-87D3-662BCBC6F7D1}"/>
              </a:ext>
            </a:extLst>
          </p:cNvPr>
          <p:cNvSpPr/>
          <p:nvPr/>
        </p:nvSpPr>
        <p:spPr>
          <a:xfrm>
            <a:off x="4271663" y="818939"/>
            <a:ext cx="598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6950EDF-EA93-4390-9EA7-14496B581FA9}"/>
              </a:ext>
            </a:extLst>
          </p:cNvPr>
          <p:cNvSpPr/>
          <p:nvPr/>
        </p:nvSpPr>
        <p:spPr>
          <a:xfrm>
            <a:off x="7468726" y="818939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526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6502E4CC-0E51-42EA-B28F-90BAC69A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66" y="524238"/>
            <a:ext cx="9666667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301AAFA-3984-46F7-8C54-F6DCD0FB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66" y="524238"/>
            <a:ext cx="9666667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7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799159-8E82-4C21-A869-0D0D502E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47" y="843285"/>
            <a:ext cx="93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D91112-3248-4BBF-B740-9C28234D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47" y="367095"/>
            <a:ext cx="8961905" cy="6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6973B8-06F8-46C3-B19C-34CA7EA1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47" y="843285"/>
            <a:ext cx="9361905" cy="517142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5A7D155-EBB2-454A-B24B-ABBCCB0F80C9}"/>
              </a:ext>
            </a:extLst>
          </p:cNvPr>
          <p:cNvSpPr/>
          <p:nvPr/>
        </p:nvSpPr>
        <p:spPr>
          <a:xfrm>
            <a:off x="1757778" y="1083076"/>
            <a:ext cx="8691238" cy="4208016"/>
          </a:xfrm>
          <a:custGeom>
            <a:avLst/>
            <a:gdLst>
              <a:gd name="connsiteX0" fmla="*/ 4354497 w 8691238"/>
              <a:gd name="connsiteY0" fmla="*/ 967666 h 4208016"/>
              <a:gd name="connsiteX1" fmla="*/ 2024108 w 8691238"/>
              <a:gd name="connsiteY1" fmla="*/ 2099569 h 4208016"/>
              <a:gd name="connsiteX2" fmla="*/ 4354497 w 8691238"/>
              <a:gd name="connsiteY2" fmla="*/ 3231472 h 4208016"/>
              <a:gd name="connsiteX3" fmla="*/ 6684886 w 8691238"/>
              <a:gd name="connsiteY3" fmla="*/ 2099569 h 4208016"/>
              <a:gd name="connsiteX4" fmla="*/ 4354497 w 8691238"/>
              <a:gd name="connsiteY4" fmla="*/ 967666 h 4208016"/>
              <a:gd name="connsiteX5" fmla="*/ 4345619 w 8691238"/>
              <a:gd name="connsiteY5" fmla="*/ 0 h 4208016"/>
              <a:gd name="connsiteX6" fmla="*/ 8691238 w 8691238"/>
              <a:gd name="connsiteY6" fmla="*/ 2104008 h 4208016"/>
              <a:gd name="connsiteX7" fmla="*/ 4345619 w 8691238"/>
              <a:gd name="connsiteY7" fmla="*/ 4208016 h 4208016"/>
              <a:gd name="connsiteX8" fmla="*/ 0 w 8691238"/>
              <a:gd name="connsiteY8" fmla="*/ 2104008 h 4208016"/>
              <a:gd name="connsiteX9" fmla="*/ 4345619 w 8691238"/>
              <a:gd name="connsiteY9" fmla="*/ 0 h 420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91238" h="4208016">
                <a:moveTo>
                  <a:pt x="4354497" y="967666"/>
                </a:moveTo>
                <a:cubicBezTo>
                  <a:pt x="3067459" y="967666"/>
                  <a:pt x="2024108" y="1474436"/>
                  <a:pt x="2024108" y="2099569"/>
                </a:cubicBezTo>
                <a:cubicBezTo>
                  <a:pt x="2024108" y="2724702"/>
                  <a:pt x="3067459" y="3231472"/>
                  <a:pt x="4354497" y="3231472"/>
                </a:cubicBezTo>
                <a:cubicBezTo>
                  <a:pt x="5641535" y="3231472"/>
                  <a:pt x="6684886" y="2724702"/>
                  <a:pt x="6684886" y="2099569"/>
                </a:cubicBezTo>
                <a:cubicBezTo>
                  <a:pt x="6684886" y="1474436"/>
                  <a:pt x="5641535" y="967666"/>
                  <a:pt x="4354497" y="967666"/>
                </a:cubicBezTo>
                <a:close/>
                <a:moveTo>
                  <a:pt x="4345619" y="0"/>
                </a:moveTo>
                <a:cubicBezTo>
                  <a:pt x="6745638" y="0"/>
                  <a:pt x="8691238" y="941996"/>
                  <a:pt x="8691238" y="2104008"/>
                </a:cubicBezTo>
                <a:cubicBezTo>
                  <a:pt x="8691238" y="3266020"/>
                  <a:pt x="6745638" y="4208016"/>
                  <a:pt x="4345619" y="4208016"/>
                </a:cubicBezTo>
                <a:cubicBezTo>
                  <a:pt x="1945600" y="4208016"/>
                  <a:pt x="0" y="3266020"/>
                  <a:pt x="0" y="2104008"/>
                </a:cubicBezTo>
                <a:cubicBezTo>
                  <a:pt x="0" y="941996"/>
                  <a:pt x="1945600" y="0"/>
                  <a:pt x="4345619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6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77</Words>
  <Application>Microsoft Office PowerPoint</Application>
  <PresentationFormat>ワイド画面</PresentationFormat>
  <Paragraphs>68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8" baseType="lpstr"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shimaji teppei</dc:creator>
  <cp:lastModifiedBy>shimaji teppei</cp:lastModifiedBy>
  <cp:revision>72</cp:revision>
  <dcterms:created xsi:type="dcterms:W3CDTF">2020-01-14T09:52:33Z</dcterms:created>
  <dcterms:modified xsi:type="dcterms:W3CDTF">2020-01-27T06:59:27Z</dcterms:modified>
</cp:coreProperties>
</file>