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692"/>
  </p:normalViewPr>
  <p:slideViewPr>
    <p:cSldViewPr snapToGrid="0">
      <p:cViewPr varScale="1">
        <p:scale>
          <a:sx n="152" d="100"/>
          <a:sy n="152" d="100"/>
        </p:scale>
        <p:origin x="61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4B815-EF5E-444C-BC59-34A0E3CF1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6AB4F-107D-423C-8C60-4F8E5527F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D388F0-232A-48DE-AB56-2AE75DF2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57F8A6-40A9-4975-B55B-01DE5C52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ABEAE8-8DE3-4D3B-B320-BC710CDD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16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26C55F-E24D-4B25-A539-BA860D55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EEA76D-626F-4245-8749-459E3F223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36002F-BCFC-404E-98E3-07B50843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B9E0DE-3769-497E-B119-BA8BECED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56945-1406-42A7-B50C-A47BA0DB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8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45D660-C5CD-4D87-ABFC-F17A25E9A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BE469E-2B44-420E-B29D-500837E3F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024B3-72DE-4636-81FA-7739156F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04A3E0-B375-49E0-AB59-EE7069F7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5ECA5A-1EA7-4578-9FAA-3BF54964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57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3B96A-9BCC-4D62-8D07-EFEAB483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008E49-8BA5-472B-AF40-8E77A5E7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2B66E0-8817-493A-A249-32248999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029F6D-1B1F-489A-B447-2489F67D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73D556-5414-4761-B32C-6D9DD804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10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473E8-B4FF-4342-A72A-CCFED04E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3DF6A4-283D-4112-99D5-E40CAC4EE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13E8BC-2A32-4A0E-AC8A-72954A95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C22B4-F950-4391-92FF-D9995CCE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AA2E8-09F9-4DEC-8B6E-AAB17B3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3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324D1-3BA1-4C9F-B687-240961B6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9E73D7-5B4D-45B8-AB0E-D9EFB70F6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0FBE4F-A837-4A68-AE86-6CC892426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CEDB5C-E290-4DD1-81FD-3823D131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55A206-48BB-4A85-BE5E-6994995E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E0F860-D537-4E7D-8EF9-BD3D0AC1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24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95878-6567-4C9F-AA5A-3573B924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CAA690-3735-4584-9EFA-C78BF85A2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BE3BE2-D90E-4163-BF44-937B6C0F2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F2E3F26-E8D7-44EA-A20E-45E27778A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BD342A-6F77-43A5-9B23-08C8A61A0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7C0B7B-DDF4-47E1-9679-DF783265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3279FE-518F-4DE1-B571-B307643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6C3F0B-C63C-4F5F-9C14-D0A8D6E3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10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90044-DFF8-4DD6-9EFA-8CBEA7FF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72FA4B-AD66-4AA0-A69B-A67012B1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6D82BA-9AF0-4CED-B298-56FFA442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3039EC-15F1-4BBB-A54D-B4CB6029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3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F30DDD6-5CBF-4BC4-9A33-F35DF2DC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F20ACED-5DAE-48F1-A97B-BF14CA43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EBA688-13D4-46E4-BF68-45CC39EB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65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16E04-4599-4074-B054-B15C4520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3FF566-C83B-453E-BF61-A99E8E0A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10E283-B641-4025-B692-C8BAE4A54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C28E07-5608-4871-ACD7-E26882D5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51A304-C46D-4D20-BD38-A8A955A2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BD47DC-80CF-48EA-98E1-BFDC7233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96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9EE61-8174-4813-B977-30926754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F33714-8C64-478E-A65F-8F5B065FD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E2FCA5-F17A-4B87-B9F0-3CF29E9F1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DE2ED7-739A-4B25-B8C2-0A140FCC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EFF0F7-2EE4-4A82-B565-BD18AEA2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DEA224-9401-4797-828B-F776BB82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38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52B9E9-AC69-4B77-9987-1608EC41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3559AF-9E02-41F5-929E-E427EDE2A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507B3E-BAA6-4BFF-B159-FE7FB9647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8EAE9-4E1C-4F4A-B693-8C6623364AA3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0EFBA2-7735-485F-9C11-204A1D4B8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A82EC-5CFE-45CE-A0DC-0D23016AC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15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1B822-02CA-45C6-B683-8247CD2CE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9777"/>
            <a:ext cx="9144000" cy="4338445"/>
          </a:xfrm>
        </p:spPr>
        <p:txBody>
          <a:bodyPr>
            <a:normAutofit/>
          </a:bodyPr>
          <a:lstStyle/>
          <a:p>
            <a:r>
              <a:rPr lang="en-US" altLang="zh-TW" dirty="0"/>
              <a:t>HW02:FourSum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助教信箱：</a:t>
            </a:r>
            <a:r>
              <a:rPr lang="en-US" altLang="zh-TW" sz="1800" b="1" i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algorithm.nchu@gmail.com</a:t>
            </a:r>
            <a:br>
              <a:rPr lang="en-US" altLang="zh-TW" sz="1800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800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（其餘管道不予受理）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201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6A1CC-29C8-412B-913F-5225DA61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Assignment Requirement</a:t>
            </a:r>
            <a:r>
              <a:rPr lang="zh-TW" altLang="zh-TW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07356-1B45-4544-81D2-E7018F49C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給定一個陣列，計算陣列中任四個數字相加為零的組合數的個數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（取的四個數字不能重複）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913B05-9870-4AE5-8364-1149FCBB2109}"/>
              </a:ext>
            </a:extLst>
          </p:cNvPr>
          <p:cNvSpPr txBox="1"/>
          <p:nvPr/>
        </p:nvSpPr>
        <p:spPr>
          <a:xfrm>
            <a:off x="838200" y="3040139"/>
            <a:ext cx="240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Example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C7A42A-F82F-486E-82BB-CC64B9F22211}"/>
              </a:ext>
            </a:extLst>
          </p:cNvPr>
          <p:cNvSpPr txBox="1"/>
          <p:nvPr/>
        </p:nvSpPr>
        <p:spPr>
          <a:xfrm>
            <a:off x="838199" y="3501804"/>
            <a:ext cx="463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     Input: [ -1 , 1 , 2 ,</a:t>
            </a:r>
            <a:r>
              <a:rPr lang="zh-TW" altLang="en-US" sz="2400" dirty="0"/>
              <a:t> </a:t>
            </a:r>
            <a:r>
              <a:rPr lang="en-US" altLang="zh-TW" sz="2400" dirty="0"/>
              <a:t>-4, 4 , 8 , -3 ]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FA66C90-8F73-4C1B-B8DA-AFF05AAFD968}"/>
              </a:ext>
            </a:extLst>
          </p:cNvPr>
          <p:cNvSpPr txBox="1"/>
          <p:nvPr/>
        </p:nvSpPr>
        <p:spPr>
          <a:xfrm>
            <a:off x="838198" y="4001294"/>
            <a:ext cx="463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     output: 2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336F46-9F2C-410F-B03A-7D79BE5D808F}"/>
              </a:ext>
            </a:extLst>
          </p:cNvPr>
          <p:cNvSpPr txBox="1"/>
          <p:nvPr/>
        </p:nvSpPr>
        <p:spPr>
          <a:xfrm>
            <a:off x="838198" y="4462959"/>
            <a:ext cx="463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 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因為有 </a:t>
            </a:r>
            <a:r>
              <a:rPr lang="en-US" altLang="zh-TW" sz="2000" dirty="0">
                <a:ea typeface="微軟正黑體" panose="020B0604030504040204" pitchFamily="34" charset="-120"/>
              </a:rPr>
              <a:t>(1,-1,4,-4)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(-1,-4,8,-3)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(1,-1,1,-1)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不為一組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188C14A-00E9-4412-A46B-9B86142E3687}"/>
              </a:ext>
            </a:extLst>
          </p:cNvPr>
          <p:cNvSpPr txBox="1"/>
          <p:nvPr/>
        </p:nvSpPr>
        <p:spPr>
          <a:xfrm>
            <a:off x="5744591" y="3046476"/>
            <a:ext cx="240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400" dirty="0"/>
              <a:t>Abstract class:</a:t>
            </a:r>
            <a:endParaRPr lang="zh-TW" altLang="en-US" sz="2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89A9F33-7041-4634-93AF-8BC0230BF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7" t="28535" r="2867"/>
          <a:stretch/>
        </p:blipFill>
        <p:spPr>
          <a:xfrm>
            <a:off x="5806636" y="3933915"/>
            <a:ext cx="5457630" cy="105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8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6A1CC-29C8-412B-913F-5225DA61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Assignment Requirement</a:t>
            </a:r>
            <a:r>
              <a:rPr lang="zh-TW" altLang="zh-TW"/>
              <a:t>: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913B05-9870-4AE5-8364-1149FCBB2109}"/>
              </a:ext>
            </a:extLst>
          </p:cNvPr>
          <p:cNvSpPr txBox="1"/>
          <p:nvPr/>
        </p:nvSpPr>
        <p:spPr>
          <a:xfrm>
            <a:off x="1019271" y="1854135"/>
            <a:ext cx="240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Example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C7A42A-F82F-486E-82BB-CC64B9F22211}"/>
              </a:ext>
            </a:extLst>
          </p:cNvPr>
          <p:cNvSpPr txBox="1"/>
          <p:nvPr/>
        </p:nvSpPr>
        <p:spPr>
          <a:xfrm>
            <a:off x="1019270" y="2315800"/>
            <a:ext cx="463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     Input: [ -1 , 1 ,1, 2 ,</a:t>
            </a:r>
            <a:r>
              <a:rPr lang="zh-TW" altLang="en-US" sz="2400" dirty="0"/>
              <a:t> </a:t>
            </a:r>
            <a:r>
              <a:rPr lang="en-US" altLang="zh-TW" sz="2400" dirty="0"/>
              <a:t>-4, 4 , 8 , -3 ]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FA66C90-8F73-4C1B-B8DA-AFF05AAFD968}"/>
              </a:ext>
            </a:extLst>
          </p:cNvPr>
          <p:cNvSpPr txBox="1"/>
          <p:nvPr/>
        </p:nvSpPr>
        <p:spPr>
          <a:xfrm>
            <a:off x="1019269" y="2815290"/>
            <a:ext cx="463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     output: 4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336F46-9F2C-410F-B03A-7D79BE5D808F}"/>
              </a:ext>
            </a:extLst>
          </p:cNvPr>
          <p:cNvSpPr txBox="1"/>
          <p:nvPr/>
        </p:nvSpPr>
        <p:spPr>
          <a:xfrm>
            <a:off x="1019269" y="3276955"/>
            <a:ext cx="8142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 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因為有 </a:t>
            </a:r>
            <a:r>
              <a:rPr lang="en-US" altLang="zh-TW" sz="2000" dirty="0">
                <a:ea typeface="微軟正黑體" panose="020B0604030504040204" pitchFamily="34" charset="-120"/>
              </a:rPr>
              <a:t>(1,-1,4,-4)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, (1,-1,4,-4)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(-1,-4,8,-3)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, (1,1,2,-4) )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015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7B8F6-DF2D-41E9-BC69-D5807747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再次提醒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B4D730-013A-45C4-A869-6368AF0B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name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name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要符合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作業編號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版本號</a:t>
            </a: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HW02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8113055105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.java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助教信箱：</a:t>
            </a:r>
            <a:r>
              <a:rPr lang="en-US" altLang="zh-TW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algorithm.nchu@gmail.com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14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224</Words>
  <Application>Microsoft Office PowerPoint</Application>
  <PresentationFormat>寬螢幕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Office 佈景主題</vt:lpstr>
      <vt:lpstr>HW02:FourSum  助教信箱： algorithm.nchu@gmail.com  （其餘管道不予受理）</vt:lpstr>
      <vt:lpstr>Assignment Requirement:</vt:lpstr>
      <vt:lpstr>Assignment Requirement:</vt:lpstr>
      <vt:lpstr>再次提醒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HW05:Lianliankan</dc:title>
  <dc:creator>qq</dc:creator>
  <cp:lastModifiedBy>sinsuan</cp:lastModifiedBy>
  <cp:revision>25</cp:revision>
  <dcterms:created xsi:type="dcterms:W3CDTF">2021-03-30T09:03:06Z</dcterms:created>
  <dcterms:modified xsi:type="dcterms:W3CDTF">2024-03-12T13:39:22Z</dcterms:modified>
</cp:coreProperties>
</file>