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BDE-6817-4B8A-BB8D-09548F25C0C7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75FA-D11D-4DFC-88F1-E265051F3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BDE-6817-4B8A-BB8D-09548F25C0C7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75FA-D11D-4DFC-88F1-E265051F3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1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BDE-6817-4B8A-BB8D-09548F25C0C7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75FA-D11D-4DFC-88F1-E265051F3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6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BDE-6817-4B8A-BB8D-09548F25C0C7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75FA-D11D-4DFC-88F1-E265051F3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9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BDE-6817-4B8A-BB8D-09548F25C0C7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75FA-D11D-4DFC-88F1-E265051F3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4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BDE-6817-4B8A-BB8D-09548F25C0C7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75FA-D11D-4DFC-88F1-E265051F3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7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BDE-6817-4B8A-BB8D-09548F25C0C7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75FA-D11D-4DFC-88F1-E265051F3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1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BDE-6817-4B8A-BB8D-09548F25C0C7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75FA-D11D-4DFC-88F1-E265051F3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7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BDE-6817-4B8A-BB8D-09548F25C0C7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75FA-D11D-4DFC-88F1-E265051F3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9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BDE-6817-4B8A-BB8D-09548F25C0C7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75FA-D11D-4DFC-88F1-E265051F3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ABDE-6817-4B8A-BB8D-09548F25C0C7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75FA-D11D-4DFC-88F1-E265051F3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ABDE-6817-4B8A-BB8D-09548F25C0C7}" type="datetimeFigureOut">
              <a:rPr lang="en-US" smtClean="0"/>
              <a:t>31-May-16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5FA-D11D-4DFC-88F1-E265051F3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7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Picture 499"/>
          <p:cNvPicPr/>
          <p:nvPr/>
        </p:nvPicPr>
        <p:blipFill>
          <a:blip r:embed="rId2"/>
          <a:stretch>
            <a:fillRect/>
          </a:stretch>
        </p:blipFill>
        <p:spPr>
          <a:xfrm>
            <a:off x="2088000" y="1080000"/>
            <a:ext cx="8062560" cy="5686560"/>
          </a:xfrm>
          <a:prstGeom prst="rect">
            <a:avLst/>
          </a:prstGeom>
          <a:ln>
            <a:noFill/>
          </a:ln>
        </p:spPr>
      </p:pic>
      <p:sp>
        <p:nvSpPr>
          <p:cNvPr id="501" name="CustomShape 1"/>
          <p:cNvSpPr/>
          <p:nvPr/>
        </p:nvSpPr>
        <p:spPr>
          <a:xfrm>
            <a:off x="609480" y="273600"/>
            <a:ext cx="10971720" cy="66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600" b="1">
                <a:solidFill>
                  <a:srgbClr val="CC00CC"/>
                </a:solidFill>
                <a:latin typeface="URW Bookman L"/>
              </a:rPr>
              <a:t>Screenshot for Server pc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9520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Picture 501"/>
          <p:cNvPicPr/>
          <p:nvPr/>
        </p:nvPicPr>
        <p:blipFill>
          <a:blip r:embed="rId2"/>
          <a:stretch>
            <a:fillRect/>
          </a:stretch>
        </p:blipFill>
        <p:spPr>
          <a:xfrm>
            <a:off x="5688000" y="1368000"/>
            <a:ext cx="5686560" cy="4822560"/>
          </a:xfrm>
          <a:prstGeom prst="rect">
            <a:avLst/>
          </a:prstGeom>
          <a:ln>
            <a:noFill/>
          </a:ln>
        </p:spPr>
      </p:pic>
      <p:pic>
        <p:nvPicPr>
          <p:cNvPr id="503" name="Picture 502"/>
          <p:cNvPicPr/>
          <p:nvPr/>
        </p:nvPicPr>
        <p:blipFill>
          <a:blip r:embed="rId3"/>
          <a:stretch>
            <a:fillRect/>
          </a:stretch>
        </p:blipFill>
        <p:spPr>
          <a:xfrm>
            <a:off x="504000" y="1368000"/>
            <a:ext cx="5038560" cy="4822560"/>
          </a:xfrm>
          <a:prstGeom prst="rect">
            <a:avLst/>
          </a:prstGeom>
          <a:ln>
            <a:noFill/>
          </a:ln>
        </p:spPr>
      </p:pic>
      <p:sp>
        <p:nvSpPr>
          <p:cNvPr id="504" name="CustomShape 1"/>
          <p:cNvSpPr/>
          <p:nvPr/>
        </p:nvSpPr>
        <p:spPr>
          <a:xfrm>
            <a:off x="504000" y="237600"/>
            <a:ext cx="10971720" cy="84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600" b="1">
                <a:solidFill>
                  <a:srgbClr val="CC00CC"/>
                </a:solidFill>
                <a:latin typeface="URW Bookman L"/>
              </a:rPr>
              <a:t>Screenshot of two Client pcs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35626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URW Bookman 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2016-05-31T12:50:38Z</dcterms:created>
  <dcterms:modified xsi:type="dcterms:W3CDTF">2016-05-31T12:50:41Z</dcterms:modified>
</cp:coreProperties>
</file>