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66" r:id="rId2"/>
    <p:sldId id="537" r:id="rId3"/>
    <p:sldId id="538" r:id="rId4"/>
    <p:sldId id="531" r:id="rId5"/>
    <p:sldId id="508" r:id="rId6"/>
    <p:sldId id="544" r:id="rId7"/>
    <p:sldId id="546" r:id="rId8"/>
    <p:sldId id="549" r:id="rId9"/>
    <p:sldId id="548" r:id="rId10"/>
    <p:sldId id="547" r:id="rId11"/>
    <p:sldId id="550" r:id="rId12"/>
    <p:sldId id="553" r:id="rId13"/>
    <p:sldId id="555" r:id="rId14"/>
    <p:sldId id="552" r:id="rId15"/>
    <p:sldId id="554" r:id="rId16"/>
    <p:sldId id="535" r:id="rId17"/>
    <p:sldId id="532" r:id="rId18"/>
    <p:sldId id="545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nzuoyan" initials="q" lastIdx="1" clrIdx="0">
    <p:extLst>
      <p:ext uri="{19B8F6BF-5375-455C-9EA6-DF929625EA0E}">
        <p15:presenceInfo xmlns:p15="http://schemas.microsoft.com/office/powerpoint/2012/main" userId="qinzuo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FF"/>
    <a:srgbClr val="0099FF"/>
    <a:srgbClr val="B5D2EC"/>
    <a:srgbClr val="5B9BD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9" autoAdjust="0"/>
    <p:restoredTop sz="94796" autoAdjust="0"/>
  </p:normalViewPr>
  <p:slideViewPr>
    <p:cSldViewPr snapToGrid="0" snapToObjects="1">
      <p:cViewPr varScale="1">
        <p:scale>
          <a:sx n="75" d="100"/>
          <a:sy n="75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284292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DengXian"/>
      </a:defRPr>
    </a:lvl1pPr>
    <a:lvl2pPr indent="228600" latinLnBrk="0">
      <a:defRPr sz="1200">
        <a:latin typeface="+mn-lt"/>
        <a:ea typeface="+mn-ea"/>
        <a:cs typeface="+mn-cs"/>
        <a:sym typeface="DengXian"/>
      </a:defRPr>
    </a:lvl2pPr>
    <a:lvl3pPr indent="457200" latinLnBrk="0">
      <a:defRPr sz="1200">
        <a:latin typeface="+mn-lt"/>
        <a:ea typeface="+mn-ea"/>
        <a:cs typeface="+mn-cs"/>
        <a:sym typeface="DengXian"/>
      </a:defRPr>
    </a:lvl3pPr>
    <a:lvl4pPr indent="685800" latinLnBrk="0">
      <a:defRPr sz="1200">
        <a:latin typeface="+mn-lt"/>
        <a:ea typeface="+mn-ea"/>
        <a:cs typeface="+mn-cs"/>
        <a:sym typeface="DengXian"/>
      </a:defRPr>
    </a:lvl4pPr>
    <a:lvl5pPr indent="914400" latinLnBrk="0">
      <a:defRPr sz="1200">
        <a:latin typeface="+mn-lt"/>
        <a:ea typeface="+mn-ea"/>
        <a:cs typeface="+mn-cs"/>
        <a:sym typeface="DengXian"/>
      </a:defRPr>
    </a:lvl5pPr>
    <a:lvl6pPr indent="1143000" latinLnBrk="0">
      <a:defRPr sz="1200">
        <a:latin typeface="+mn-lt"/>
        <a:ea typeface="+mn-ea"/>
        <a:cs typeface="+mn-cs"/>
        <a:sym typeface="DengXian"/>
      </a:defRPr>
    </a:lvl6pPr>
    <a:lvl7pPr indent="1371600" latinLnBrk="0">
      <a:defRPr sz="1200">
        <a:latin typeface="+mn-lt"/>
        <a:ea typeface="+mn-ea"/>
        <a:cs typeface="+mn-cs"/>
        <a:sym typeface="DengXian"/>
      </a:defRPr>
    </a:lvl7pPr>
    <a:lvl8pPr indent="1600200" latinLnBrk="0">
      <a:defRPr sz="1200">
        <a:latin typeface="+mn-lt"/>
        <a:ea typeface="+mn-ea"/>
        <a:cs typeface="+mn-cs"/>
        <a:sym typeface="DengXian"/>
      </a:defRPr>
    </a:lvl8pPr>
    <a:lvl9pPr indent="1828800" latinLnBrk="0">
      <a:defRPr sz="1200">
        <a:latin typeface="+mn-lt"/>
        <a:ea typeface="+mn-ea"/>
        <a:cs typeface="+mn-cs"/>
        <a:sym typeface="DengXi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612576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6883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6452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74045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979559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47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140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2730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6476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5066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886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251368" y="640429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1">
            <a:extLst>
              <a:ext uri="{FF2B5EF4-FFF2-40B4-BE49-F238E27FC236}">
                <a16:creationId xmlns:a16="http://schemas.microsoft.com/office/drawing/2014/main" id="{7C590B89-CD25-4F4A-97A9-BD664F3EBD8B}"/>
              </a:ext>
            </a:extLst>
          </p:cNvPr>
          <p:cNvSpPr/>
          <p:nvPr/>
        </p:nvSpPr>
        <p:spPr>
          <a:xfrm>
            <a:off x="357788" y="1618836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err="1">
                <a:solidFill>
                  <a:srgbClr val="002060"/>
                </a:solidFill>
              </a:rPr>
              <a:t>RocketMQ</a:t>
            </a:r>
            <a:r>
              <a:rPr lang="zh-CN" altLang="en-US" dirty="0">
                <a:solidFill>
                  <a:srgbClr val="002060"/>
                </a:solidFill>
              </a:rPr>
              <a:t>文件恢复和过期文件删除机制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Shape 131">
            <a:extLst>
              <a:ext uri="{FF2B5EF4-FFF2-40B4-BE49-F238E27FC236}">
                <a16:creationId xmlns:a16="http://schemas.microsoft.com/office/drawing/2014/main" id="{305C95A0-A112-4B93-BC4B-3644D9298D6D}"/>
              </a:ext>
            </a:extLst>
          </p:cNvPr>
          <p:cNvSpPr/>
          <p:nvPr/>
        </p:nvSpPr>
        <p:spPr>
          <a:xfrm>
            <a:off x="120722" y="3703033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陈厚道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9347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75533C-F462-480C-8795-C8BE8D590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67316" y="335153"/>
            <a:ext cx="9036050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删除过期文件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读代码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2A142A33-3EA6-4722-B907-FB1256B98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028" y="1378133"/>
            <a:ext cx="7740651" cy="403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DefaultMessageStore#addScheduleTask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DefaultMessageStore#cleanFilesPeriodically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CleanCommitLogService#run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CleanConsumeQueueService#run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IndexService#deleteExpiredFiles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7358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75533C-F462-480C-8795-C8BE8D590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1484" y="556091"/>
            <a:ext cx="5691716" cy="609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关于单元测试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2A142A33-3EA6-4722-B907-FB1256B98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4" y="1852266"/>
            <a:ext cx="7740651" cy="34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通过修改、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单元测试是学习源码一种非常好的实践方式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通过学习单元测试用例，可以更好的理解作者在接口设计、架构分层上是如何思考的，对提升架构设计能力很有帮助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951846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75533C-F462-480C-8795-C8BE8D590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816" y="176164"/>
            <a:ext cx="5691716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模块的单测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7ED66B-8F9B-414E-BA4D-86D1E48EE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7" y="857127"/>
            <a:ext cx="8953960" cy="15875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A2DF5B8-0012-4C68-B151-D6888ADB2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7" y="2302933"/>
            <a:ext cx="9144000" cy="444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838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75533C-F462-480C-8795-C8BE8D590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49" y="378909"/>
            <a:ext cx="7368117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模块提升单测覆盖率？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B2F63F77-A78B-435A-BACD-250128672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07" y="1505132"/>
            <a:ext cx="8323793" cy="635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异步刷盘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普通模式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TransientStorePool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CommitLog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ConsumeQueue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MappedFileQueue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覆盖多个文件的场景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………..</a:t>
            </a:r>
          </a:p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43323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75533C-F462-480C-8795-C8BE8D590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817" y="877826"/>
            <a:ext cx="5691716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如何提交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3" name="文本框 1">
            <a:extLst>
              <a:ext uri="{FF2B5EF4-FFF2-40B4-BE49-F238E27FC236}">
                <a16:creationId xmlns:a16="http://schemas.microsoft.com/office/drawing/2014/main" id="{50E30B7A-8F55-4033-82D3-AF03A4967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818" y="2238492"/>
            <a:ext cx="8197849" cy="58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官方群的直播回看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社区如何提交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流程的讲解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64694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399B20-3C3A-43C0-A897-FC188D57B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878"/>
            <a:ext cx="4642089" cy="56962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7361D2-9369-42EF-AF6B-90A21FF20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06" y="2527251"/>
            <a:ext cx="1689187" cy="18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892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9F6AA6-21C3-46DE-8810-6567F7F4C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91D022-749A-482F-B01A-7522B235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3D65C9-41DC-4963-8066-E184A04D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5584"/>
            <a:ext cx="24878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F1300D0-3797-458E-B94B-7DA037B2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20F34A-C1AE-4AAE-85A0-F8587F4F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0E495F1-F0E2-40E5-ACB2-A18253D28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084" y="1249478"/>
            <a:ext cx="4909832" cy="493359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D2B5A02-E122-4367-AEA8-28CBE1ADAC6F}"/>
              </a:ext>
            </a:extLst>
          </p:cNvPr>
          <p:cNvSpPr txBox="1"/>
          <p:nvPr/>
        </p:nvSpPr>
        <p:spPr>
          <a:xfrm>
            <a:off x="2040675" y="6160606"/>
            <a:ext cx="7245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Apache RocketMQ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官微公众号</a:t>
            </a:r>
          </a:p>
        </p:txBody>
      </p:sp>
      <p:sp>
        <p:nvSpPr>
          <p:cNvPr id="15" name="文本框 1">
            <a:extLst>
              <a:ext uri="{FF2B5EF4-FFF2-40B4-BE49-F238E27FC236}">
                <a16:creationId xmlns:a16="http://schemas.microsoft.com/office/drawing/2014/main" id="{1EB891E5-F7A2-431F-B428-3440F5D97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12643" y="496416"/>
            <a:ext cx="9036050" cy="62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Thanks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64101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">
            <a:extLst>
              <a:ext uri="{FF2B5EF4-FFF2-40B4-BE49-F238E27FC236}">
                <a16:creationId xmlns:a16="http://schemas.microsoft.com/office/drawing/2014/main" id="{C7C589FF-1222-482D-9593-54CA928F1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62703" y="74125"/>
            <a:ext cx="9036050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文件恢复的必要性？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17" name="文本框 1">
            <a:extLst>
              <a:ext uri="{FF2B5EF4-FFF2-40B4-BE49-F238E27FC236}">
                <a16:creationId xmlns:a16="http://schemas.microsoft.com/office/drawing/2014/main" id="{128369E4-3007-488B-A2ED-E9D9E62E0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829" y="1217267"/>
            <a:ext cx="7740651" cy="4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CommitLog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文件构建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ConsumeQueue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文件的过程是异步的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ConsumeQueue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文件，是基于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CommitLog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PageCache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CommitLog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还没有刷盘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Crash</a:t>
            </a:r>
          </a:p>
        </p:txBody>
      </p:sp>
    </p:spTree>
    <p:extLst>
      <p:ext uri="{BB962C8B-B14F-4D97-AF65-F5344CB8AC3E}">
        <p14:creationId xmlns:p14="http://schemas.microsoft.com/office/powerpoint/2010/main" val="266791643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44D73DD-67B7-48EE-B130-B331C47225C3}"/>
              </a:ext>
            </a:extLst>
          </p:cNvPr>
          <p:cNvSpPr/>
          <p:nvPr/>
        </p:nvSpPr>
        <p:spPr>
          <a:xfrm>
            <a:off x="321733" y="3172353"/>
            <a:ext cx="8500533" cy="3644245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accent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9B92767-3478-4DF0-BB9D-1D4C6835D8B8}"/>
              </a:ext>
            </a:extLst>
          </p:cNvPr>
          <p:cNvSpPr/>
          <p:nvPr/>
        </p:nvSpPr>
        <p:spPr>
          <a:xfrm>
            <a:off x="338666" y="124537"/>
            <a:ext cx="8483599" cy="2975801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accent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AFF56D-42CC-4A30-AA05-C7FF6DBCF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1" y="645579"/>
            <a:ext cx="678180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Long queueOffset = CommitLog.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topicQueueTable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.get(key);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null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== queueOffset)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queueOffset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CommitLog.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topicQueueTable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.put(key, queueOffset);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beginQueueOffset = queueOffset;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messageByteBuff.putLong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queueOffset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07C2F0-FAEF-442A-A294-6083F17D3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67" y="4488190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D0FC6D-E253-4B37-92A4-AB063453B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2" y="3373072"/>
            <a:ext cx="7027332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 long expectLogicOffset = cqOffset * CQ_STORE_UNIT_SIZE;</a:t>
            </a:r>
            <a:b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……………</a:t>
            </a:r>
            <a:b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(cqOffset != 0) {</a:t>
            </a:r>
            <a:b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long currentLogicOffset = mappedFile.getWrotePosition() + mappedFile.getFileFromOffset();</a:t>
            </a:r>
            <a:b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 (expectLogicOffset &lt; currentLogicOffset) {</a:t>
            </a:r>
            <a:b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return true;</a:t>
            </a:r>
            <a:b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  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expectLogicOffset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!=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currentLogicOffset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LOG_ERROR(…..)</a:t>
            </a: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}</a:t>
            </a: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</a:t>
            </a:r>
          </a:p>
          <a:p>
            <a:pPr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Mappedfile.appendMessage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this.byteBufferIndex.array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591DE0-0E29-47F7-BAA0-0DCD0646AFB2}"/>
              </a:ext>
            </a:extLst>
          </p:cNvPr>
          <p:cNvSpPr txBox="1"/>
          <p:nvPr/>
        </p:nvSpPr>
        <p:spPr>
          <a:xfrm>
            <a:off x="973667" y="176201"/>
            <a:ext cx="713592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CommitLog#DefaultAppendMessageCallBack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#doAppend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B71A5B-98A0-4734-BD93-85437EEF987E}"/>
              </a:ext>
            </a:extLst>
          </p:cNvPr>
          <p:cNvSpPr txBox="1"/>
          <p:nvPr/>
        </p:nvSpPr>
        <p:spPr>
          <a:xfrm>
            <a:off x="863601" y="3100338"/>
            <a:ext cx="5213926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ConsumeQueue#putMessagePositionInfo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255745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1">
            <a:extLst>
              <a:ext uri="{FF2B5EF4-FFF2-40B4-BE49-F238E27FC236}">
                <a16:creationId xmlns:a16="http://schemas.microsoft.com/office/drawing/2014/main" id="{7C590B89-CD25-4F4A-97A9-BD664F3EBD8B}"/>
              </a:ext>
            </a:extLst>
          </p:cNvPr>
          <p:cNvSpPr/>
          <p:nvPr/>
        </p:nvSpPr>
        <p:spPr>
          <a:xfrm>
            <a:off x="450921" y="425036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err="1">
                <a:solidFill>
                  <a:srgbClr val="002060"/>
                </a:solidFill>
              </a:rPr>
              <a:t>RocketMQ</a:t>
            </a:r>
            <a:r>
              <a:rPr lang="zh-CN" altLang="en-US" dirty="0">
                <a:solidFill>
                  <a:srgbClr val="002060"/>
                </a:solidFill>
              </a:rPr>
              <a:t>存储系统源码分享计划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34D08C0C-728E-4B21-BA09-AE92FF334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11" y="1442723"/>
            <a:ext cx="7697578" cy="462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存储模块概要设计（陈厚道）</a:t>
            </a:r>
            <a:endParaRPr lang="en-US" altLang="zh-CN" sz="20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-457200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commitlog</a:t>
            </a:r>
            <a:r>
              <a:rPr lang="zh-CN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文件的目录组织方式、消息基本存储格式</a:t>
            </a:r>
            <a:endParaRPr lang="en-US" altLang="zh-CN" sz="16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-457200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consumequeue</a:t>
            </a:r>
            <a:r>
              <a:rPr lang="zh-CN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文件设计的目的、文件组织方式、数据如何组织</a:t>
            </a:r>
            <a:endParaRPr lang="en-US" altLang="zh-CN" sz="16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-457200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文件设计目的、</a:t>
            </a:r>
            <a:r>
              <a:rPr lang="en-US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底层存储结构设计（</a:t>
            </a:r>
            <a:r>
              <a:rPr lang="en-US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索引实现原理）</a:t>
            </a:r>
            <a:endParaRPr lang="en-US" altLang="zh-CN" sz="16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内存映射实践（刘春龙）</a:t>
            </a:r>
            <a:endParaRPr lang="en-US" altLang="zh-CN" sz="20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-457200"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主要围绕</a:t>
            </a:r>
            <a:r>
              <a:rPr lang="en-US" altLang="zh-CN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MappedFileQueue</a:t>
            </a:r>
            <a:r>
              <a:rPr lang="zh-CN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MappedFile</a:t>
            </a:r>
            <a:r>
              <a:rPr lang="zh-CN" altLang="zh-CN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两个类进行源码分析</a:t>
            </a:r>
            <a:endParaRPr lang="en-US" altLang="zh-CN" sz="16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CommitLog</a:t>
            </a:r>
            <a:r>
              <a:rPr lang="zh-CN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同步刷盘</a:t>
            </a:r>
            <a:r>
              <a:rPr lang="en-US" altLang="zh-CN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异步刷盘机制（陈厚道）</a:t>
            </a:r>
            <a:endParaRPr lang="en-US" altLang="zh-CN" sz="2000" dirty="0">
              <a:solidFill>
                <a:schemeClr val="bg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文件恢复及过期文件删除机制（陈厚道）</a:t>
            </a:r>
          </a:p>
        </p:txBody>
      </p:sp>
    </p:spTree>
    <p:extLst>
      <p:ext uri="{BB962C8B-B14F-4D97-AF65-F5344CB8AC3E}">
        <p14:creationId xmlns:p14="http://schemas.microsoft.com/office/powerpoint/2010/main" val="286000632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1">
            <a:extLst>
              <a:ext uri="{FF2B5EF4-FFF2-40B4-BE49-F238E27FC236}">
                <a16:creationId xmlns:a16="http://schemas.microsoft.com/office/drawing/2014/main" id="{7C590B89-CD25-4F4A-97A9-BD664F3EBD8B}"/>
              </a:ext>
            </a:extLst>
          </p:cNvPr>
          <p:cNvSpPr/>
          <p:nvPr/>
        </p:nvSpPr>
        <p:spPr>
          <a:xfrm>
            <a:off x="247721" y="484303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思考题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34D08C0C-728E-4B21-BA09-AE92FF334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356" y="1981745"/>
            <a:ext cx="7697578" cy="289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文件恢复的核心数据结构有哪些？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过期文件删除的条件有哪些？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26879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ABD0114B-75C6-4ED3-92A0-5CD250803E1A}"/>
              </a:ext>
            </a:extLst>
          </p:cNvPr>
          <p:cNvSpPr/>
          <p:nvPr/>
        </p:nvSpPr>
        <p:spPr>
          <a:xfrm>
            <a:off x="4012674" y="2133640"/>
            <a:ext cx="3283889" cy="58567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64483D-BFA0-49D1-A1BA-B672E553E829}"/>
              </a:ext>
            </a:extLst>
          </p:cNvPr>
          <p:cNvSpPr/>
          <p:nvPr/>
        </p:nvSpPr>
        <p:spPr>
          <a:xfrm>
            <a:off x="129788" y="1269274"/>
            <a:ext cx="1445812" cy="186134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lg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FC2A5A-C0BD-452E-B89D-51D0DAF351A1}"/>
              </a:ext>
            </a:extLst>
          </p:cNvPr>
          <p:cNvSpPr/>
          <p:nvPr/>
        </p:nvSpPr>
        <p:spPr>
          <a:xfrm>
            <a:off x="1742577" y="1889006"/>
            <a:ext cx="866692" cy="428575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文本框 1">
            <a:extLst>
              <a:ext uri="{FF2B5EF4-FFF2-40B4-BE49-F238E27FC236}">
                <a16:creationId xmlns:a16="http://schemas.microsoft.com/office/drawing/2014/main" id="{AFA874C7-71C8-492B-96CD-5DF28DD5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4770" y="218058"/>
            <a:ext cx="9036050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存储架构图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9F6AA6-21C3-46DE-8810-6567F7F4C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91D022-749A-482F-B01A-7522B235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8" y="7965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3D65C9-41DC-4963-8066-E184A04D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8" y="865816"/>
            <a:ext cx="24878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F1300D0-3797-458E-B94B-7DA037B2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8" y="7965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20F34A-C1AE-4AAE-85A0-F8587F4F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6429FE-DB8A-4BD0-A0EC-9F11C0990327}"/>
              </a:ext>
            </a:extLst>
          </p:cNvPr>
          <p:cNvSpPr/>
          <p:nvPr/>
        </p:nvSpPr>
        <p:spPr>
          <a:xfrm>
            <a:off x="1893652" y="2059960"/>
            <a:ext cx="548640" cy="341906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6C5F8B0-2337-44F8-8D6C-160A2BD87501}"/>
              </a:ext>
            </a:extLst>
          </p:cNvPr>
          <p:cNvSpPr/>
          <p:nvPr/>
        </p:nvSpPr>
        <p:spPr>
          <a:xfrm>
            <a:off x="1893652" y="2540554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94BD433-563A-4675-94A4-E29FD66ED6A1}"/>
              </a:ext>
            </a:extLst>
          </p:cNvPr>
          <p:cNvSpPr/>
          <p:nvPr/>
        </p:nvSpPr>
        <p:spPr>
          <a:xfrm>
            <a:off x="1893652" y="3034860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9F37DE8-9387-4E60-9542-4BDCADE4B4FF}"/>
              </a:ext>
            </a:extLst>
          </p:cNvPr>
          <p:cNvSpPr/>
          <p:nvPr/>
        </p:nvSpPr>
        <p:spPr>
          <a:xfrm>
            <a:off x="1893653" y="3521215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F2C15CA-E1D5-4209-A666-94110537C546}"/>
              </a:ext>
            </a:extLst>
          </p:cNvPr>
          <p:cNvSpPr/>
          <p:nvPr/>
        </p:nvSpPr>
        <p:spPr>
          <a:xfrm>
            <a:off x="1893653" y="4015521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77D7DF3-CB9C-4C4E-AB6A-2F348D7FF65F}"/>
              </a:ext>
            </a:extLst>
          </p:cNvPr>
          <p:cNvSpPr/>
          <p:nvPr/>
        </p:nvSpPr>
        <p:spPr>
          <a:xfrm>
            <a:off x="1893653" y="4509827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920888B-CA26-4445-9ADF-91579EC6343D}"/>
              </a:ext>
            </a:extLst>
          </p:cNvPr>
          <p:cNvSpPr/>
          <p:nvPr/>
        </p:nvSpPr>
        <p:spPr>
          <a:xfrm>
            <a:off x="1893653" y="5004133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2818F87-5C3C-49DD-8E5B-25C1E409547D}"/>
              </a:ext>
            </a:extLst>
          </p:cNvPr>
          <p:cNvSpPr/>
          <p:nvPr/>
        </p:nvSpPr>
        <p:spPr>
          <a:xfrm>
            <a:off x="1893653" y="5567811"/>
            <a:ext cx="548640" cy="34190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5781DF7-02AF-4475-AADE-E9D6300AED52}"/>
              </a:ext>
            </a:extLst>
          </p:cNvPr>
          <p:cNvSpPr/>
          <p:nvPr/>
        </p:nvSpPr>
        <p:spPr>
          <a:xfrm>
            <a:off x="225203" y="194434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B35A9F7-3070-43C9-9773-1C4E0A8AFF6E}"/>
              </a:ext>
            </a:extLst>
          </p:cNvPr>
          <p:cNvSpPr/>
          <p:nvPr/>
        </p:nvSpPr>
        <p:spPr>
          <a:xfrm>
            <a:off x="225203" y="2520285"/>
            <a:ext cx="372386" cy="43533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050707-F2BC-4731-9067-6F2304825471}"/>
              </a:ext>
            </a:extLst>
          </p:cNvPr>
          <p:cNvSpPr txBox="1"/>
          <p:nvPr/>
        </p:nvSpPr>
        <p:spPr>
          <a:xfrm>
            <a:off x="129788" y="1293330"/>
            <a:ext cx="1445265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CommitLog</a:t>
            </a: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中图示的</a:t>
            </a:r>
            <a:endParaRPr kumimoji="0" lang="en-US" altLang="zh-CN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几种含义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30483FC-617C-420C-B155-236D1A9996CF}"/>
              </a:ext>
            </a:extLst>
          </p:cNvPr>
          <p:cNvSpPr txBox="1"/>
          <p:nvPr/>
        </p:nvSpPr>
        <p:spPr>
          <a:xfrm>
            <a:off x="636337" y="2059960"/>
            <a:ext cx="93871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已写入的消息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DBA019D-EB8F-4127-9DA3-987B11540FDA}"/>
              </a:ext>
            </a:extLst>
          </p:cNvPr>
          <p:cNvSpPr txBox="1"/>
          <p:nvPr/>
        </p:nvSpPr>
        <p:spPr>
          <a:xfrm>
            <a:off x="636337" y="2607147"/>
            <a:ext cx="93871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待写入的消息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0BDC35E-546B-48F5-9A3E-E72E6451D95F}"/>
              </a:ext>
            </a:extLst>
          </p:cNvPr>
          <p:cNvSpPr/>
          <p:nvPr/>
        </p:nvSpPr>
        <p:spPr>
          <a:xfrm>
            <a:off x="4107426" y="2206164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F0EA371-C3B7-46A4-81EB-1909770324F0}"/>
              </a:ext>
            </a:extLst>
          </p:cNvPr>
          <p:cNvSpPr/>
          <p:nvPr/>
        </p:nvSpPr>
        <p:spPr>
          <a:xfrm>
            <a:off x="4655408" y="2202145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2597C2A-82FE-4866-A348-ACCEBBDEFA6A}"/>
              </a:ext>
            </a:extLst>
          </p:cNvPr>
          <p:cNvSpPr/>
          <p:nvPr/>
        </p:nvSpPr>
        <p:spPr>
          <a:xfrm>
            <a:off x="5203390" y="2206164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4B3244D-1632-4DB6-980C-557A5231BE07}"/>
              </a:ext>
            </a:extLst>
          </p:cNvPr>
          <p:cNvSpPr/>
          <p:nvPr/>
        </p:nvSpPr>
        <p:spPr>
          <a:xfrm>
            <a:off x="5751372" y="2202144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ED40FBC-5865-4AD9-9038-8172EC172C9F}"/>
              </a:ext>
            </a:extLst>
          </p:cNvPr>
          <p:cNvSpPr/>
          <p:nvPr/>
        </p:nvSpPr>
        <p:spPr>
          <a:xfrm>
            <a:off x="6312606" y="2202145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5A1F371-026B-42A6-BCC2-AFE650D014EC}"/>
              </a:ext>
            </a:extLst>
          </p:cNvPr>
          <p:cNvSpPr/>
          <p:nvPr/>
        </p:nvSpPr>
        <p:spPr>
          <a:xfrm>
            <a:off x="6860588" y="2206164"/>
            <a:ext cx="372386" cy="43533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2CCC66D-38E4-45A0-8A32-5D3E92911E1A}"/>
              </a:ext>
            </a:extLst>
          </p:cNvPr>
          <p:cNvSpPr/>
          <p:nvPr/>
        </p:nvSpPr>
        <p:spPr>
          <a:xfrm>
            <a:off x="4038516" y="3945614"/>
            <a:ext cx="3283889" cy="58567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A9385E4-9EB3-47BA-86B9-CE3BCFEEA7D9}"/>
              </a:ext>
            </a:extLst>
          </p:cNvPr>
          <p:cNvSpPr/>
          <p:nvPr/>
        </p:nvSpPr>
        <p:spPr>
          <a:xfrm>
            <a:off x="4133268" y="4018138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CD7440B-FAFF-4E6F-A287-52BE316F873A}"/>
              </a:ext>
            </a:extLst>
          </p:cNvPr>
          <p:cNvSpPr/>
          <p:nvPr/>
        </p:nvSpPr>
        <p:spPr>
          <a:xfrm>
            <a:off x="4681250" y="401411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0AE4968-7C1B-4CCE-A590-0A4FB32355C4}"/>
              </a:ext>
            </a:extLst>
          </p:cNvPr>
          <p:cNvSpPr/>
          <p:nvPr/>
        </p:nvSpPr>
        <p:spPr>
          <a:xfrm>
            <a:off x="5229232" y="4018138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D355FE1-ED62-44FB-A0DB-3670D1C7DEFE}"/>
              </a:ext>
            </a:extLst>
          </p:cNvPr>
          <p:cNvSpPr/>
          <p:nvPr/>
        </p:nvSpPr>
        <p:spPr>
          <a:xfrm>
            <a:off x="5777214" y="4014118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B4F7F33-2632-4B3F-8706-8D4ACA5E938D}"/>
              </a:ext>
            </a:extLst>
          </p:cNvPr>
          <p:cNvSpPr/>
          <p:nvPr/>
        </p:nvSpPr>
        <p:spPr>
          <a:xfrm>
            <a:off x="6338448" y="401411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6E1F7EF-32C8-401A-9ADF-BA1C61A5D628}"/>
              </a:ext>
            </a:extLst>
          </p:cNvPr>
          <p:cNvSpPr/>
          <p:nvPr/>
        </p:nvSpPr>
        <p:spPr>
          <a:xfrm>
            <a:off x="6886430" y="4018138"/>
            <a:ext cx="372386" cy="43533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AD45E60-630C-4A78-91F7-C45AEAA18FCE}"/>
              </a:ext>
            </a:extLst>
          </p:cNvPr>
          <p:cNvSpPr/>
          <p:nvPr/>
        </p:nvSpPr>
        <p:spPr>
          <a:xfrm>
            <a:off x="4072310" y="5620995"/>
            <a:ext cx="3283889" cy="58567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20A4190-DD03-43FE-A5A2-826E8CF5157A}"/>
              </a:ext>
            </a:extLst>
          </p:cNvPr>
          <p:cNvSpPr/>
          <p:nvPr/>
        </p:nvSpPr>
        <p:spPr>
          <a:xfrm>
            <a:off x="4167062" y="569351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F3438B1-81CE-4013-869F-BAF1AF2D48F6}"/>
              </a:ext>
            </a:extLst>
          </p:cNvPr>
          <p:cNvSpPr/>
          <p:nvPr/>
        </p:nvSpPr>
        <p:spPr>
          <a:xfrm>
            <a:off x="4715044" y="5689500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11D98AD-3691-41EF-AB61-055A40BA7179}"/>
              </a:ext>
            </a:extLst>
          </p:cNvPr>
          <p:cNvSpPr/>
          <p:nvPr/>
        </p:nvSpPr>
        <p:spPr>
          <a:xfrm>
            <a:off x="5263026" y="569351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B4248A7-3E69-4AA5-94DA-05F9748507C7}"/>
              </a:ext>
            </a:extLst>
          </p:cNvPr>
          <p:cNvSpPr/>
          <p:nvPr/>
        </p:nvSpPr>
        <p:spPr>
          <a:xfrm>
            <a:off x="5811008" y="568949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213E512-110F-4B65-932F-06C4B3DCA418}"/>
              </a:ext>
            </a:extLst>
          </p:cNvPr>
          <p:cNvSpPr/>
          <p:nvPr/>
        </p:nvSpPr>
        <p:spPr>
          <a:xfrm>
            <a:off x="6372242" y="5689500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4220C98-6D2E-476C-83A2-82C2F1E1CEF8}"/>
              </a:ext>
            </a:extLst>
          </p:cNvPr>
          <p:cNvSpPr/>
          <p:nvPr/>
        </p:nvSpPr>
        <p:spPr>
          <a:xfrm>
            <a:off x="6920224" y="569351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36AB3EE-AE63-43C7-8AA8-0965F3BA50D8}"/>
              </a:ext>
            </a:extLst>
          </p:cNvPr>
          <p:cNvSpPr txBox="1"/>
          <p:nvPr/>
        </p:nvSpPr>
        <p:spPr>
          <a:xfrm>
            <a:off x="2853732" y="1303046"/>
            <a:ext cx="16857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CommitLogOffSet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MessageSize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、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TagHashCode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F770A5DF-B6D1-4F0C-8D5D-D73A5B49EB61}"/>
              </a:ext>
            </a:extLst>
          </p:cNvPr>
          <p:cNvCxnSpPr>
            <a:cxnSpLocks/>
          </p:cNvCxnSpPr>
          <p:nvPr/>
        </p:nvCxnSpPr>
        <p:spPr>
          <a:xfrm>
            <a:off x="2442293" y="4200186"/>
            <a:ext cx="421418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7D8C73B9-617C-46B5-985D-147A8FC5E0B4}"/>
              </a:ext>
            </a:extLst>
          </p:cNvPr>
          <p:cNvCxnSpPr/>
          <p:nvPr/>
        </p:nvCxnSpPr>
        <p:spPr>
          <a:xfrm flipV="1">
            <a:off x="2863711" y="1732166"/>
            <a:ext cx="0" cy="247597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CE2580A-8A54-4BD1-80D6-FCDD601BD54A}"/>
              </a:ext>
            </a:extLst>
          </p:cNvPr>
          <p:cNvCxnSpPr>
            <a:cxnSpLocks/>
          </p:cNvCxnSpPr>
          <p:nvPr/>
        </p:nvCxnSpPr>
        <p:spPr>
          <a:xfrm>
            <a:off x="7125611" y="1745221"/>
            <a:ext cx="7951" cy="44102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69DD4D76-CAAE-4C4C-84AF-F8A6D307F397}"/>
              </a:ext>
            </a:extLst>
          </p:cNvPr>
          <p:cNvCxnSpPr>
            <a:cxnSpLocks/>
          </p:cNvCxnSpPr>
          <p:nvPr/>
        </p:nvCxnSpPr>
        <p:spPr>
          <a:xfrm>
            <a:off x="2863711" y="1737270"/>
            <a:ext cx="4269851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252B588F-4737-4961-A02C-247311BBD49F}"/>
              </a:ext>
            </a:extLst>
          </p:cNvPr>
          <p:cNvCxnSpPr>
            <a:cxnSpLocks/>
          </p:cNvCxnSpPr>
          <p:nvPr/>
        </p:nvCxnSpPr>
        <p:spPr>
          <a:xfrm>
            <a:off x="2442292" y="4726297"/>
            <a:ext cx="76465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FAB32F2A-9F86-404F-97E2-6614531228B3}"/>
              </a:ext>
            </a:extLst>
          </p:cNvPr>
          <p:cNvCxnSpPr>
            <a:cxnSpLocks/>
          </p:cNvCxnSpPr>
          <p:nvPr/>
        </p:nvCxnSpPr>
        <p:spPr>
          <a:xfrm flipV="1">
            <a:off x="3206942" y="3616184"/>
            <a:ext cx="0" cy="111806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CDAABC9B-83DB-476D-82EF-61D992765C9F}"/>
              </a:ext>
            </a:extLst>
          </p:cNvPr>
          <p:cNvCxnSpPr>
            <a:cxnSpLocks/>
          </p:cNvCxnSpPr>
          <p:nvPr/>
        </p:nvCxnSpPr>
        <p:spPr>
          <a:xfrm>
            <a:off x="3198991" y="3623056"/>
            <a:ext cx="392662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4B95FBF-2518-4349-BA8C-C4A8CE78D72F}"/>
              </a:ext>
            </a:extLst>
          </p:cNvPr>
          <p:cNvSpPr txBox="1"/>
          <p:nvPr/>
        </p:nvSpPr>
        <p:spPr>
          <a:xfrm>
            <a:off x="3242020" y="3613356"/>
            <a:ext cx="16857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CommitLogOffSet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MessageSize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、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TagHashCode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337DFA93-631D-4F2C-A7DA-5C57C8616140}"/>
              </a:ext>
            </a:extLst>
          </p:cNvPr>
          <p:cNvCxnSpPr>
            <a:cxnSpLocks/>
          </p:cNvCxnSpPr>
          <p:nvPr/>
        </p:nvCxnSpPr>
        <p:spPr>
          <a:xfrm>
            <a:off x="7117660" y="3616184"/>
            <a:ext cx="7951" cy="44102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AA6E728A-6E5E-4292-BD23-84B91CD73692}"/>
              </a:ext>
            </a:extLst>
          </p:cNvPr>
          <p:cNvCxnSpPr>
            <a:cxnSpLocks/>
          </p:cNvCxnSpPr>
          <p:nvPr/>
        </p:nvCxnSpPr>
        <p:spPr>
          <a:xfrm>
            <a:off x="2434341" y="5188798"/>
            <a:ext cx="4699221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6BE15D2-14C6-4E76-BF94-D30E9B4EA753}"/>
              </a:ext>
            </a:extLst>
          </p:cNvPr>
          <p:cNvCxnSpPr>
            <a:cxnSpLocks/>
          </p:cNvCxnSpPr>
          <p:nvPr/>
        </p:nvCxnSpPr>
        <p:spPr>
          <a:xfrm>
            <a:off x="7133562" y="5188798"/>
            <a:ext cx="7951" cy="46400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9D642A2-1B97-4C81-A8E1-DC3F45D73788}"/>
              </a:ext>
            </a:extLst>
          </p:cNvPr>
          <p:cNvSpPr txBox="1"/>
          <p:nvPr/>
        </p:nvSpPr>
        <p:spPr>
          <a:xfrm>
            <a:off x="2653002" y="5188798"/>
            <a:ext cx="16857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CommitLogOffSet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MessageSize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、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TagHashCode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CE48A6F-4E4E-4DA7-A5C4-02FC7FBB61DC}"/>
              </a:ext>
            </a:extLst>
          </p:cNvPr>
          <p:cNvSpPr txBox="1"/>
          <p:nvPr/>
        </p:nvSpPr>
        <p:spPr>
          <a:xfrm>
            <a:off x="3820664" y="2988035"/>
            <a:ext cx="72872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minOffset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0300928-C6EB-45F7-9A97-920235CF5875}"/>
              </a:ext>
            </a:extLst>
          </p:cNvPr>
          <p:cNvSpPr txBox="1"/>
          <p:nvPr/>
        </p:nvSpPr>
        <p:spPr>
          <a:xfrm>
            <a:off x="6372242" y="2988035"/>
            <a:ext cx="752768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78727BA6-B2EB-40F9-B86D-632206D90BF9}"/>
              </a:ext>
            </a:extLst>
          </p:cNvPr>
          <p:cNvSpPr txBox="1"/>
          <p:nvPr/>
        </p:nvSpPr>
        <p:spPr>
          <a:xfrm>
            <a:off x="4766493" y="2981576"/>
            <a:ext cx="1068560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consumeOffset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883FE263-6960-4284-8B4C-ACEA0F8B6022}"/>
              </a:ext>
            </a:extLst>
          </p:cNvPr>
          <p:cNvSpPr/>
          <p:nvPr/>
        </p:nvSpPr>
        <p:spPr>
          <a:xfrm>
            <a:off x="7385370" y="865816"/>
            <a:ext cx="1608826" cy="286591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lg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8F4DE179-4C65-4B61-8DE7-1A162FA39160}"/>
              </a:ext>
            </a:extLst>
          </p:cNvPr>
          <p:cNvSpPr/>
          <p:nvPr/>
        </p:nvSpPr>
        <p:spPr>
          <a:xfrm>
            <a:off x="7494713" y="1699854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56F3785-36FF-48C1-95D9-2E6D3EF4103D}"/>
              </a:ext>
            </a:extLst>
          </p:cNvPr>
          <p:cNvSpPr txBox="1"/>
          <p:nvPr/>
        </p:nvSpPr>
        <p:spPr>
          <a:xfrm>
            <a:off x="7536443" y="1182939"/>
            <a:ext cx="1317025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ConsumeQueue</a:t>
            </a: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中</a:t>
            </a:r>
            <a:endParaRPr kumimoji="0" lang="en-US" altLang="zh-CN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图示的几种含义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791156F-E738-4927-94A1-392BA3F5F5CD}"/>
              </a:ext>
            </a:extLst>
          </p:cNvPr>
          <p:cNvSpPr txBox="1"/>
          <p:nvPr/>
        </p:nvSpPr>
        <p:spPr>
          <a:xfrm>
            <a:off x="7892261" y="1780412"/>
            <a:ext cx="107978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已经消费</a:t>
            </a: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的消息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88FC38E-EFA9-4C75-8397-DABEB77CAC80}"/>
              </a:ext>
            </a:extLst>
          </p:cNvPr>
          <p:cNvSpPr txBox="1"/>
          <p:nvPr/>
        </p:nvSpPr>
        <p:spPr>
          <a:xfrm>
            <a:off x="7914119" y="2371834"/>
            <a:ext cx="93871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未消费的消息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1C58EEB4-87F1-4535-A746-4B75908031BB}"/>
              </a:ext>
            </a:extLst>
          </p:cNvPr>
          <p:cNvSpPr/>
          <p:nvPr/>
        </p:nvSpPr>
        <p:spPr>
          <a:xfrm>
            <a:off x="7536443" y="2966617"/>
            <a:ext cx="372386" cy="43533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FFE5B2FD-2B4F-43E2-A808-6357C32002FC}"/>
              </a:ext>
            </a:extLst>
          </p:cNvPr>
          <p:cNvCxnSpPr>
            <a:cxnSpLocks/>
          </p:cNvCxnSpPr>
          <p:nvPr/>
        </p:nvCxnSpPr>
        <p:spPr>
          <a:xfrm flipV="1">
            <a:off x="4107426" y="2641497"/>
            <a:ext cx="186193" cy="3933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1D8F75C-2A2E-47D2-99E8-632DFBACA312}"/>
              </a:ext>
            </a:extLst>
          </p:cNvPr>
          <p:cNvCxnSpPr>
            <a:cxnSpLocks/>
          </p:cNvCxnSpPr>
          <p:nvPr/>
        </p:nvCxnSpPr>
        <p:spPr>
          <a:xfrm flipV="1">
            <a:off x="5186839" y="2650308"/>
            <a:ext cx="265041" cy="46753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A1BC90E5-E6D4-427C-936B-5C16B5AA75E6}"/>
              </a:ext>
            </a:extLst>
          </p:cNvPr>
          <p:cNvCxnSpPr>
            <a:cxnSpLocks/>
          </p:cNvCxnSpPr>
          <p:nvPr/>
        </p:nvCxnSpPr>
        <p:spPr>
          <a:xfrm flipH="1" flipV="1">
            <a:off x="6538858" y="2644350"/>
            <a:ext cx="321730" cy="42532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D0556AC0-1362-4F08-9C13-E58BA9850C54}"/>
              </a:ext>
            </a:extLst>
          </p:cNvPr>
          <p:cNvSpPr/>
          <p:nvPr/>
        </p:nvSpPr>
        <p:spPr>
          <a:xfrm>
            <a:off x="7512398" y="2334076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B11F12D-300D-47B4-ADFC-DE2B182398AA}"/>
              </a:ext>
            </a:extLst>
          </p:cNvPr>
          <p:cNvSpPr txBox="1"/>
          <p:nvPr/>
        </p:nvSpPr>
        <p:spPr>
          <a:xfrm>
            <a:off x="7943398" y="2868755"/>
            <a:ext cx="890901" cy="600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待</a:t>
            </a:r>
            <a:r>
              <a:rPr lang="en-US" altLang="zh-CN" dirty="0"/>
              <a:t>dispatch</a:t>
            </a:r>
          </a:p>
          <a:p>
            <a:r>
              <a:rPr lang="zh-CN" altLang="en-US" dirty="0"/>
              <a:t>构建的逻辑</a:t>
            </a:r>
            <a:endParaRPr lang="en-US" altLang="zh-CN" dirty="0"/>
          </a:p>
          <a:p>
            <a:r>
              <a:rPr lang="zh-CN" altLang="en-US" dirty="0"/>
              <a:t>队列元素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150004C-80D3-4D8F-8D84-A46954320F24}"/>
              </a:ext>
            </a:extLst>
          </p:cNvPr>
          <p:cNvSpPr txBox="1"/>
          <p:nvPr/>
        </p:nvSpPr>
        <p:spPr>
          <a:xfrm>
            <a:off x="3863057" y="4809852"/>
            <a:ext cx="72872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minOffset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D48DF87-271F-47B8-B5C2-FDFE3E563EEE}"/>
              </a:ext>
            </a:extLst>
          </p:cNvPr>
          <p:cNvSpPr txBox="1"/>
          <p:nvPr/>
        </p:nvSpPr>
        <p:spPr>
          <a:xfrm>
            <a:off x="6414635" y="4809852"/>
            <a:ext cx="752768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88B39B68-D08E-4079-99CD-BE77D380A9A9}"/>
              </a:ext>
            </a:extLst>
          </p:cNvPr>
          <p:cNvSpPr txBox="1"/>
          <p:nvPr/>
        </p:nvSpPr>
        <p:spPr>
          <a:xfrm>
            <a:off x="4808886" y="4803393"/>
            <a:ext cx="1068560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consumeOffset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A31E66B6-8F01-4D23-A564-4046515DBA26}"/>
              </a:ext>
            </a:extLst>
          </p:cNvPr>
          <p:cNvCxnSpPr>
            <a:cxnSpLocks/>
          </p:cNvCxnSpPr>
          <p:nvPr/>
        </p:nvCxnSpPr>
        <p:spPr>
          <a:xfrm flipV="1">
            <a:off x="4149819" y="4463314"/>
            <a:ext cx="186193" cy="3933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C06A7C40-6C73-422C-9316-C7D6E642768E}"/>
              </a:ext>
            </a:extLst>
          </p:cNvPr>
          <p:cNvCxnSpPr>
            <a:cxnSpLocks/>
          </p:cNvCxnSpPr>
          <p:nvPr/>
        </p:nvCxnSpPr>
        <p:spPr>
          <a:xfrm flipV="1">
            <a:off x="5229232" y="4472125"/>
            <a:ext cx="265041" cy="46753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CB6800E-9129-444B-A57B-0340987DF47A}"/>
              </a:ext>
            </a:extLst>
          </p:cNvPr>
          <p:cNvCxnSpPr>
            <a:cxnSpLocks/>
          </p:cNvCxnSpPr>
          <p:nvPr/>
        </p:nvCxnSpPr>
        <p:spPr>
          <a:xfrm flipH="1" flipV="1">
            <a:off x="6581251" y="4466167"/>
            <a:ext cx="321730" cy="42532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9C4D1E45-5EA2-42EC-964B-05005F37CFB5}"/>
              </a:ext>
            </a:extLst>
          </p:cNvPr>
          <p:cNvSpPr txBox="1"/>
          <p:nvPr/>
        </p:nvSpPr>
        <p:spPr>
          <a:xfrm>
            <a:off x="3918039" y="6489959"/>
            <a:ext cx="72872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minOffset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D8545C8-9B18-42C3-858B-23A4B5D0C5EF}"/>
              </a:ext>
            </a:extLst>
          </p:cNvPr>
          <p:cNvSpPr txBox="1"/>
          <p:nvPr/>
        </p:nvSpPr>
        <p:spPr>
          <a:xfrm>
            <a:off x="6469617" y="6489959"/>
            <a:ext cx="752768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17B0AAEC-A26D-40A8-9E9E-BC2DF4FB2657}"/>
              </a:ext>
            </a:extLst>
          </p:cNvPr>
          <p:cNvSpPr txBox="1"/>
          <p:nvPr/>
        </p:nvSpPr>
        <p:spPr>
          <a:xfrm>
            <a:off x="4863868" y="6483500"/>
            <a:ext cx="1068560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consumeOffset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97D09873-4F50-4290-ADB4-1A96359F1E00}"/>
              </a:ext>
            </a:extLst>
          </p:cNvPr>
          <p:cNvCxnSpPr>
            <a:cxnSpLocks/>
          </p:cNvCxnSpPr>
          <p:nvPr/>
        </p:nvCxnSpPr>
        <p:spPr>
          <a:xfrm flipV="1">
            <a:off x="4204801" y="6143421"/>
            <a:ext cx="186193" cy="3933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5FB58E30-8392-4CE6-A4F6-46AE982DA765}"/>
              </a:ext>
            </a:extLst>
          </p:cNvPr>
          <p:cNvCxnSpPr>
            <a:cxnSpLocks/>
          </p:cNvCxnSpPr>
          <p:nvPr/>
        </p:nvCxnSpPr>
        <p:spPr>
          <a:xfrm flipV="1">
            <a:off x="5284214" y="6152232"/>
            <a:ext cx="265041" cy="46753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FB71FA97-8600-4E59-8191-C766993E8FD9}"/>
              </a:ext>
            </a:extLst>
          </p:cNvPr>
          <p:cNvCxnSpPr>
            <a:cxnSpLocks/>
          </p:cNvCxnSpPr>
          <p:nvPr/>
        </p:nvCxnSpPr>
        <p:spPr>
          <a:xfrm flipH="1" flipV="1">
            <a:off x="6636233" y="6146274"/>
            <a:ext cx="321730" cy="42532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53D5EAC-5A03-4DE8-A41B-698E6F74A053}"/>
              </a:ext>
            </a:extLst>
          </p:cNvPr>
          <p:cNvSpPr txBox="1"/>
          <p:nvPr/>
        </p:nvSpPr>
        <p:spPr>
          <a:xfrm>
            <a:off x="2913856" y="2815034"/>
            <a:ext cx="92909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doDispatch</a:t>
            </a:r>
            <a:endParaRPr kumimoji="0" lang="en-US" altLang="zh-CN" sz="12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异步构建</a:t>
            </a:r>
            <a:b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</a:b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逻辑队列</a:t>
            </a:r>
          </a:p>
        </p:txBody>
      </p:sp>
      <p:sp>
        <p:nvSpPr>
          <p:cNvPr id="158" name=" 2050">
            <a:extLst>
              <a:ext uri="{FF2B5EF4-FFF2-40B4-BE49-F238E27FC236}">
                <a16:creationId xmlns:a16="http://schemas.microsoft.com/office/drawing/2014/main" id="{A06C9932-17CC-4A71-A7D2-CD66D689C0A5}"/>
              </a:ext>
            </a:extLst>
          </p:cNvPr>
          <p:cNvSpPr/>
          <p:nvPr/>
        </p:nvSpPr>
        <p:spPr bwMode="auto">
          <a:xfrm flipH="1">
            <a:off x="101884" y="3686344"/>
            <a:ext cx="400346" cy="1008148"/>
          </a:xfrm>
          <a:custGeom>
            <a:avLst/>
            <a:gdLst/>
            <a:ahLst/>
            <a:cxnLst/>
            <a:rect l="0" t="0" r="r" b="b"/>
            <a:pathLst>
              <a:path w="1190625" h="3163887">
                <a:moveTo>
                  <a:pt x="896392" y="1026239"/>
                </a:moveTo>
                <a:lnTo>
                  <a:pt x="896392" y="1562636"/>
                </a:lnTo>
                <a:lnTo>
                  <a:pt x="905596" y="1537864"/>
                </a:lnTo>
                <a:lnTo>
                  <a:pt x="914166" y="1513410"/>
                </a:lnTo>
                <a:lnTo>
                  <a:pt x="922419" y="1489909"/>
                </a:lnTo>
                <a:lnTo>
                  <a:pt x="929402" y="1466726"/>
                </a:lnTo>
                <a:lnTo>
                  <a:pt x="936067" y="1444495"/>
                </a:lnTo>
                <a:lnTo>
                  <a:pt x="941780" y="1423217"/>
                </a:lnTo>
                <a:lnTo>
                  <a:pt x="946859" y="1401939"/>
                </a:lnTo>
                <a:lnTo>
                  <a:pt x="951303" y="1381931"/>
                </a:lnTo>
                <a:lnTo>
                  <a:pt x="955111" y="1362241"/>
                </a:lnTo>
                <a:lnTo>
                  <a:pt x="958285" y="1343186"/>
                </a:lnTo>
                <a:lnTo>
                  <a:pt x="961142" y="1325084"/>
                </a:lnTo>
                <a:lnTo>
                  <a:pt x="963046" y="1307299"/>
                </a:lnTo>
                <a:lnTo>
                  <a:pt x="964951" y="1290467"/>
                </a:lnTo>
                <a:lnTo>
                  <a:pt x="965903" y="1273953"/>
                </a:lnTo>
                <a:lnTo>
                  <a:pt x="966538" y="1258392"/>
                </a:lnTo>
                <a:lnTo>
                  <a:pt x="966855" y="1243148"/>
                </a:lnTo>
                <a:lnTo>
                  <a:pt x="966221" y="1222822"/>
                </a:lnTo>
                <a:lnTo>
                  <a:pt x="964951" y="1203450"/>
                </a:lnTo>
                <a:lnTo>
                  <a:pt x="963046" y="1185030"/>
                </a:lnTo>
                <a:lnTo>
                  <a:pt x="960507" y="1167881"/>
                </a:lnTo>
                <a:lnTo>
                  <a:pt x="957651" y="1151684"/>
                </a:lnTo>
                <a:lnTo>
                  <a:pt x="953842" y="1136440"/>
                </a:lnTo>
                <a:lnTo>
                  <a:pt x="949716" y="1122149"/>
                </a:lnTo>
                <a:lnTo>
                  <a:pt x="945272" y="1108810"/>
                </a:lnTo>
                <a:lnTo>
                  <a:pt x="940193" y="1096107"/>
                </a:lnTo>
                <a:lnTo>
                  <a:pt x="934798" y="1084039"/>
                </a:lnTo>
                <a:lnTo>
                  <a:pt x="929084" y="1072923"/>
                </a:lnTo>
                <a:lnTo>
                  <a:pt x="923054" y="1062443"/>
                </a:lnTo>
                <a:lnTo>
                  <a:pt x="916388" y="1052598"/>
                </a:lnTo>
                <a:lnTo>
                  <a:pt x="910040" y="1043388"/>
                </a:lnTo>
                <a:lnTo>
                  <a:pt x="903375" y="1034814"/>
                </a:lnTo>
                <a:lnTo>
                  <a:pt x="896392" y="1026239"/>
                </a:lnTo>
                <a:close/>
                <a:moveTo>
                  <a:pt x="641199" y="722312"/>
                </a:moveTo>
                <a:lnTo>
                  <a:pt x="788474" y="722312"/>
                </a:lnTo>
                <a:lnTo>
                  <a:pt x="797044" y="722630"/>
                </a:lnTo>
                <a:lnTo>
                  <a:pt x="805297" y="723583"/>
                </a:lnTo>
                <a:lnTo>
                  <a:pt x="813867" y="725488"/>
                </a:lnTo>
                <a:lnTo>
                  <a:pt x="822119" y="727711"/>
                </a:lnTo>
                <a:lnTo>
                  <a:pt x="829419" y="729617"/>
                </a:lnTo>
                <a:lnTo>
                  <a:pt x="839259" y="732475"/>
                </a:lnTo>
                <a:lnTo>
                  <a:pt x="851638" y="736286"/>
                </a:lnTo>
                <a:lnTo>
                  <a:pt x="866238" y="741367"/>
                </a:lnTo>
                <a:lnTo>
                  <a:pt x="882108" y="747719"/>
                </a:lnTo>
                <a:lnTo>
                  <a:pt x="890678" y="751530"/>
                </a:lnTo>
                <a:lnTo>
                  <a:pt x="899883" y="755341"/>
                </a:lnTo>
                <a:lnTo>
                  <a:pt x="909088" y="760105"/>
                </a:lnTo>
                <a:lnTo>
                  <a:pt x="919245" y="765186"/>
                </a:lnTo>
                <a:lnTo>
                  <a:pt x="929084" y="770267"/>
                </a:lnTo>
                <a:lnTo>
                  <a:pt x="939559" y="775984"/>
                </a:lnTo>
                <a:lnTo>
                  <a:pt x="951620" y="783288"/>
                </a:lnTo>
                <a:lnTo>
                  <a:pt x="963999" y="791228"/>
                </a:lnTo>
                <a:lnTo>
                  <a:pt x="977012" y="799802"/>
                </a:lnTo>
                <a:lnTo>
                  <a:pt x="989708" y="809012"/>
                </a:lnTo>
                <a:lnTo>
                  <a:pt x="1002405" y="819175"/>
                </a:lnTo>
                <a:lnTo>
                  <a:pt x="1015418" y="829973"/>
                </a:lnTo>
                <a:lnTo>
                  <a:pt x="1028432" y="841406"/>
                </a:lnTo>
                <a:lnTo>
                  <a:pt x="1041445" y="853791"/>
                </a:lnTo>
                <a:lnTo>
                  <a:pt x="1054141" y="866812"/>
                </a:lnTo>
                <a:lnTo>
                  <a:pt x="1066838" y="881104"/>
                </a:lnTo>
                <a:lnTo>
                  <a:pt x="1072868" y="888408"/>
                </a:lnTo>
                <a:lnTo>
                  <a:pt x="1078899" y="895712"/>
                </a:lnTo>
                <a:lnTo>
                  <a:pt x="1085247" y="903652"/>
                </a:lnTo>
                <a:lnTo>
                  <a:pt x="1091278" y="911591"/>
                </a:lnTo>
                <a:lnTo>
                  <a:pt x="1096991" y="919531"/>
                </a:lnTo>
                <a:lnTo>
                  <a:pt x="1102704" y="928423"/>
                </a:lnTo>
                <a:lnTo>
                  <a:pt x="1108418" y="936998"/>
                </a:lnTo>
                <a:lnTo>
                  <a:pt x="1113813" y="945890"/>
                </a:lnTo>
                <a:lnTo>
                  <a:pt x="1119209" y="954783"/>
                </a:lnTo>
                <a:lnTo>
                  <a:pt x="1124605" y="963993"/>
                </a:lnTo>
                <a:lnTo>
                  <a:pt x="1129684" y="973520"/>
                </a:lnTo>
                <a:lnTo>
                  <a:pt x="1134445" y="983683"/>
                </a:lnTo>
                <a:lnTo>
                  <a:pt x="1141110" y="997021"/>
                </a:lnTo>
                <a:lnTo>
                  <a:pt x="1147141" y="1010677"/>
                </a:lnTo>
                <a:lnTo>
                  <a:pt x="1152854" y="1024651"/>
                </a:lnTo>
                <a:lnTo>
                  <a:pt x="1157933" y="1039577"/>
                </a:lnTo>
                <a:lnTo>
                  <a:pt x="1163011" y="1054504"/>
                </a:lnTo>
                <a:lnTo>
                  <a:pt x="1167772" y="1069748"/>
                </a:lnTo>
                <a:lnTo>
                  <a:pt x="1171898" y="1085309"/>
                </a:lnTo>
                <a:lnTo>
                  <a:pt x="1175707" y="1101506"/>
                </a:lnTo>
                <a:lnTo>
                  <a:pt x="1179199" y="1118020"/>
                </a:lnTo>
                <a:lnTo>
                  <a:pt x="1182055" y="1134534"/>
                </a:lnTo>
                <a:lnTo>
                  <a:pt x="1184595" y="1152001"/>
                </a:lnTo>
                <a:lnTo>
                  <a:pt x="1186816" y="1169469"/>
                </a:lnTo>
                <a:lnTo>
                  <a:pt x="1188403" y="1187253"/>
                </a:lnTo>
                <a:lnTo>
                  <a:pt x="1189673" y="1205673"/>
                </a:lnTo>
                <a:lnTo>
                  <a:pt x="1190308" y="1224093"/>
                </a:lnTo>
                <a:lnTo>
                  <a:pt x="1190625" y="1243148"/>
                </a:lnTo>
                <a:lnTo>
                  <a:pt x="1190308" y="1257756"/>
                </a:lnTo>
                <a:lnTo>
                  <a:pt x="1189990" y="1272365"/>
                </a:lnTo>
                <a:lnTo>
                  <a:pt x="1189356" y="1287292"/>
                </a:lnTo>
                <a:lnTo>
                  <a:pt x="1188403" y="1302218"/>
                </a:lnTo>
                <a:lnTo>
                  <a:pt x="1187134" y="1317780"/>
                </a:lnTo>
                <a:lnTo>
                  <a:pt x="1185547" y="1333341"/>
                </a:lnTo>
                <a:lnTo>
                  <a:pt x="1183642" y="1348903"/>
                </a:lnTo>
                <a:lnTo>
                  <a:pt x="1181420" y="1364782"/>
                </a:lnTo>
                <a:lnTo>
                  <a:pt x="1178881" y="1380979"/>
                </a:lnTo>
                <a:lnTo>
                  <a:pt x="1176025" y="1397493"/>
                </a:lnTo>
                <a:lnTo>
                  <a:pt x="1173168" y="1413690"/>
                </a:lnTo>
                <a:lnTo>
                  <a:pt x="1169677" y="1430839"/>
                </a:lnTo>
                <a:lnTo>
                  <a:pt x="1165868" y="1447671"/>
                </a:lnTo>
                <a:lnTo>
                  <a:pt x="1162059" y="1464820"/>
                </a:lnTo>
                <a:lnTo>
                  <a:pt x="1157615" y="1482605"/>
                </a:lnTo>
                <a:lnTo>
                  <a:pt x="1152854" y="1500390"/>
                </a:lnTo>
                <a:lnTo>
                  <a:pt x="1147776" y="1518174"/>
                </a:lnTo>
                <a:lnTo>
                  <a:pt x="1142380" y="1536594"/>
                </a:lnTo>
                <a:lnTo>
                  <a:pt x="1136349" y="1555014"/>
                </a:lnTo>
                <a:lnTo>
                  <a:pt x="1130318" y="1573434"/>
                </a:lnTo>
                <a:lnTo>
                  <a:pt x="1123970" y="1592489"/>
                </a:lnTo>
                <a:lnTo>
                  <a:pt x="1116987" y="1611543"/>
                </a:lnTo>
                <a:lnTo>
                  <a:pt x="1110005" y="1630916"/>
                </a:lnTo>
                <a:lnTo>
                  <a:pt x="1102387" y="1650924"/>
                </a:lnTo>
                <a:lnTo>
                  <a:pt x="1094452" y="1670614"/>
                </a:lnTo>
                <a:lnTo>
                  <a:pt x="1086199" y="1690622"/>
                </a:lnTo>
                <a:lnTo>
                  <a:pt x="1077312" y="1711582"/>
                </a:lnTo>
                <a:lnTo>
                  <a:pt x="1068425" y="1731907"/>
                </a:lnTo>
                <a:lnTo>
                  <a:pt x="1058903" y="1752868"/>
                </a:lnTo>
                <a:lnTo>
                  <a:pt x="1049063" y="1774463"/>
                </a:lnTo>
                <a:lnTo>
                  <a:pt x="1038906" y="1795741"/>
                </a:lnTo>
                <a:lnTo>
                  <a:pt x="1028114" y="1817655"/>
                </a:lnTo>
                <a:lnTo>
                  <a:pt x="1023988" y="1824959"/>
                </a:lnTo>
                <a:lnTo>
                  <a:pt x="1019862" y="1831628"/>
                </a:lnTo>
                <a:lnTo>
                  <a:pt x="1015101" y="1837980"/>
                </a:lnTo>
                <a:lnTo>
                  <a:pt x="1010022" y="1844014"/>
                </a:lnTo>
                <a:lnTo>
                  <a:pt x="1004626" y="1849413"/>
                </a:lnTo>
                <a:lnTo>
                  <a:pt x="998596" y="1854494"/>
                </a:lnTo>
                <a:lnTo>
                  <a:pt x="992565" y="1859258"/>
                </a:lnTo>
                <a:lnTo>
                  <a:pt x="986217" y="1863386"/>
                </a:lnTo>
                <a:lnTo>
                  <a:pt x="979551" y="1867515"/>
                </a:lnTo>
                <a:lnTo>
                  <a:pt x="972251" y="1870691"/>
                </a:lnTo>
                <a:lnTo>
                  <a:pt x="965268" y="1873549"/>
                </a:lnTo>
                <a:lnTo>
                  <a:pt x="957968" y="1875772"/>
                </a:lnTo>
                <a:lnTo>
                  <a:pt x="950668" y="1877678"/>
                </a:lnTo>
                <a:lnTo>
                  <a:pt x="943050" y="1878948"/>
                </a:lnTo>
                <a:lnTo>
                  <a:pt x="935432" y="1879583"/>
                </a:lnTo>
                <a:lnTo>
                  <a:pt x="927815" y="1879901"/>
                </a:lnTo>
                <a:lnTo>
                  <a:pt x="922419" y="1879901"/>
                </a:lnTo>
                <a:lnTo>
                  <a:pt x="916388" y="1879266"/>
                </a:lnTo>
                <a:lnTo>
                  <a:pt x="910992" y="1878630"/>
                </a:lnTo>
                <a:lnTo>
                  <a:pt x="905279" y="1877678"/>
                </a:lnTo>
                <a:lnTo>
                  <a:pt x="1123653" y="2955871"/>
                </a:lnTo>
                <a:lnTo>
                  <a:pt x="1125240" y="2964445"/>
                </a:lnTo>
                <a:lnTo>
                  <a:pt x="1126510" y="2973655"/>
                </a:lnTo>
                <a:lnTo>
                  <a:pt x="1127144" y="2982230"/>
                </a:lnTo>
                <a:lnTo>
                  <a:pt x="1127144" y="2990805"/>
                </a:lnTo>
                <a:lnTo>
                  <a:pt x="1127144" y="2999379"/>
                </a:lnTo>
                <a:lnTo>
                  <a:pt x="1126510" y="3007636"/>
                </a:lnTo>
                <a:lnTo>
                  <a:pt x="1125240" y="3016211"/>
                </a:lnTo>
                <a:lnTo>
                  <a:pt x="1123970" y="3024468"/>
                </a:lnTo>
                <a:lnTo>
                  <a:pt x="1122066" y="3032726"/>
                </a:lnTo>
                <a:lnTo>
                  <a:pt x="1119844" y="3040983"/>
                </a:lnTo>
                <a:lnTo>
                  <a:pt x="1116987" y="3048922"/>
                </a:lnTo>
                <a:lnTo>
                  <a:pt x="1114131" y="3056544"/>
                </a:lnTo>
                <a:lnTo>
                  <a:pt x="1110639" y="3064166"/>
                </a:lnTo>
                <a:lnTo>
                  <a:pt x="1107148" y="3071471"/>
                </a:lnTo>
                <a:lnTo>
                  <a:pt x="1103022" y="3078775"/>
                </a:lnTo>
                <a:lnTo>
                  <a:pt x="1098578" y="3086079"/>
                </a:lnTo>
                <a:lnTo>
                  <a:pt x="1093817" y="3092749"/>
                </a:lnTo>
                <a:lnTo>
                  <a:pt x="1088739" y="3099100"/>
                </a:lnTo>
                <a:lnTo>
                  <a:pt x="1083025" y="3105452"/>
                </a:lnTo>
                <a:lnTo>
                  <a:pt x="1077629" y="3111486"/>
                </a:lnTo>
                <a:lnTo>
                  <a:pt x="1071599" y="3117202"/>
                </a:lnTo>
                <a:lnTo>
                  <a:pt x="1065251" y="3122919"/>
                </a:lnTo>
                <a:lnTo>
                  <a:pt x="1058903" y="3128000"/>
                </a:lnTo>
                <a:lnTo>
                  <a:pt x="1051920" y="3133082"/>
                </a:lnTo>
                <a:lnTo>
                  <a:pt x="1044937" y="3137845"/>
                </a:lnTo>
                <a:lnTo>
                  <a:pt x="1037636" y="3141974"/>
                </a:lnTo>
                <a:lnTo>
                  <a:pt x="1030019" y="3146102"/>
                </a:lnTo>
                <a:lnTo>
                  <a:pt x="1022084" y="3149596"/>
                </a:lnTo>
                <a:lnTo>
                  <a:pt x="1014149" y="3152772"/>
                </a:lnTo>
                <a:lnTo>
                  <a:pt x="1005896" y="3155312"/>
                </a:lnTo>
                <a:lnTo>
                  <a:pt x="997326" y="3157853"/>
                </a:lnTo>
                <a:lnTo>
                  <a:pt x="988756" y="3159759"/>
                </a:lnTo>
                <a:lnTo>
                  <a:pt x="980186" y="3161346"/>
                </a:lnTo>
                <a:lnTo>
                  <a:pt x="970982" y="3162299"/>
                </a:lnTo>
                <a:lnTo>
                  <a:pt x="962412" y="3162934"/>
                </a:lnTo>
                <a:lnTo>
                  <a:pt x="953842" y="3163252"/>
                </a:lnTo>
                <a:lnTo>
                  <a:pt x="945272" y="3162934"/>
                </a:lnTo>
                <a:lnTo>
                  <a:pt x="937019" y="3162299"/>
                </a:lnTo>
                <a:lnTo>
                  <a:pt x="928449" y="3161346"/>
                </a:lnTo>
                <a:lnTo>
                  <a:pt x="920197" y="3159759"/>
                </a:lnTo>
                <a:lnTo>
                  <a:pt x="911627" y="3157853"/>
                </a:lnTo>
                <a:lnTo>
                  <a:pt x="903692" y="3155630"/>
                </a:lnTo>
                <a:lnTo>
                  <a:pt x="895757" y="3153089"/>
                </a:lnTo>
                <a:lnTo>
                  <a:pt x="888139" y="3150231"/>
                </a:lnTo>
                <a:lnTo>
                  <a:pt x="880521" y="3146738"/>
                </a:lnTo>
                <a:lnTo>
                  <a:pt x="873221" y="3142927"/>
                </a:lnTo>
                <a:lnTo>
                  <a:pt x="865921" y="3139116"/>
                </a:lnTo>
                <a:lnTo>
                  <a:pt x="858621" y="3134352"/>
                </a:lnTo>
                <a:lnTo>
                  <a:pt x="851955" y="3129588"/>
                </a:lnTo>
                <a:lnTo>
                  <a:pt x="845290" y="3124507"/>
                </a:lnTo>
                <a:lnTo>
                  <a:pt x="839259" y="3119108"/>
                </a:lnTo>
                <a:lnTo>
                  <a:pt x="833228" y="3113391"/>
                </a:lnTo>
                <a:lnTo>
                  <a:pt x="827198" y="3107675"/>
                </a:lnTo>
                <a:lnTo>
                  <a:pt x="821802" y="3101323"/>
                </a:lnTo>
                <a:lnTo>
                  <a:pt x="816723" y="3094654"/>
                </a:lnTo>
                <a:lnTo>
                  <a:pt x="811645" y="3087985"/>
                </a:lnTo>
                <a:lnTo>
                  <a:pt x="806884" y="3080680"/>
                </a:lnTo>
                <a:lnTo>
                  <a:pt x="802757" y="3073376"/>
                </a:lnTo>
                <a:lnTo>
                  <a:pt x="798631" y="3065754"/>
                </a:lnTo>
                <a:lnTo>
                  <a:pt x="795140" y="3058132"/>
                </a:lnTo>
                <a:lnTo>
                  <a:pt x="791966" y="3050193"/>
                </a:lnTo>
                <a:lnTo>
                  <a:pt x="789109" y="3041935"/>
                </a:lnTo>
                <a:lnTo>
                  <a:pt x="786887" y="3033361"/>
                </a:lnTo>
                <a:lnTo>
                  <a:pt x="784983" y="3024468"/>
                </a:lnTo>
                <a:lnTo>
                  <a:pt x="556134" y="1895462"/>
                </a:lnTo>
                <a:lnTo>
                  <a:pt x="485988" y="1895462"/>
                </a:lnTo>
                <a:lnTo>
                  <a:pt x="485988" y="2990805"/>
                </a:lnTo>
                <a:lnTo>
                  <a:pt x="485671" y="2999697"/>
                </a:lnTo>
                <a:lnTo>
                  <a:pt x="485036" y="3008589"/>
                </a:lnTo>
                <a:lnTo>
                  <a:pt x="483766" y="3017164"/>
                </a:lnTo>
                <a:lnTo>
                  <a:pt x="482497" y="3026056"/>
                </a:lnTo>
                <a:lnTo>
                  <a:pt x="480592" y="3034313"/>
                </a:lnTo>
                <a:lnTo>
                  <a:pt x="478053" y="3042253"/>
                </a:lnTo>
                <a:lnTo>
                  <a:pt x="475196" y="3050510"/>
                </a:lnTo>
                <a:lnTo>
                  <a:pt x="472022" y="3058132"/>
                </a:lnTo>
                <a:lnTo>
                  <a:pt x="468531" y="3065754"/>
                </a:lnTo>
                <a:lnTo>
                  <a:pt x="464722" y="3073376"/>
                </a:lnTo>
                <a:lnTo>
                  <a:pt x="460596" y="3080363"/>
                </a:lnTo>
                <a:lnTo>
                  <a:pt x="456152" y="3087667"/>
                </a:lnTo>
                <a:lnTo>
                  <a:pt x="451391" y="3094337"/>
                </a:lnTo>
                <a:lnTo>
                  <a:pt x="446313" y="3101006"/>
                </a:lnTo>
                <a:lnTo>
                  <a:pt x="440917" y="3107357"/>
                </a:lnTo>
                <a:lnTo>
                  <a:pt x="435203" y="3113074"/>
                </a:lnTo>
                <a:lnTo>
                  <a:pt x="429173" y="3118790"/>
                </a:lnTo>
                <a:lnTo>
                  <a:pt x="423142" y="3124189"/>
                </a:lnTo>
                <a:lnTo>
                  <a:pt x="416159" y="3129271"/>
                </a:lnTo>
                <a:lnTo>
                  <a:pt x="409494" y="3134034"/>
                </a:lnTo>
                <a:lnTo>
                  <a:pt x="402511" y="3139116"/>
                </a:lnTo>
                <a:lnTo>
                  <a:pt x="395210" y="3143244"/>
                </a:lnTo>
                <a:lnTo>
                  <a:pt x="387910" y="3147055"/>
                </a:lnTo>
                <a:lnTo>
                  <a:pt x="380292" y="3150231"/>
                </a:lnTo>
                <a:lnTo>
                  <a:pt x="372357" y="3153407"/>
                </a:lnTo>
                <a:lnTo>
                  <a:pt x="364105" y="3156265"/>
                </a:lnTo>
                <a:lnTo>
                  <a:pt x="355852" y="3158488"/>
                </a:lnTo>
                <a:lnTo>
                  <a:pt x="347600" y="3160394"/>
                </a:lnTo>
                <a:lnTo>
                  <a:pt x="339030" y="3161982"/>
                </a:lnTo>
                <a:lnTo>
                  <a:pt x="330460" y="3162934"/>
                </a:lnTo>
                <a:lnTo>
                  <a:pt x="321890" y="3163570"/>
                </a:lnTo>
                <a:lnTo>
                  <a:pt x="313003" y="3163887"/>
                </a:lnTo>
                <a:lnTo>
                  <a:pt x="303798" y="3163570"/>
                </a:lnTo>
                <a:lnTo>
                  <a:pt x="295228" y="3162934"/>
                </a:lnTo>
                <a:lnTo>
                  <a:pt x="286341" y="3161982"/>
                </a:lnTo>
                <a:lnTo>
                  <a:pt x="278088" y="3160394"/>
                </a:lnTo>
                <a:lnTo>
                  <a:pt x="269836" y="3158488"/>
                </a:lnTo>
                <a:lnTo>
                  <a:pt x="261583" y="3156265"/>
                </a:lnTo>
                <a:lnTo>
                  <a:pt x="253331" y="3153407"/>
                </a:lnTo>
                <a:lnTo>
                  <a:pt x="245396" y="3150231"/>
                </a:lnTo>
                <a:lnTo>
                  <a:pt x="237778" y="3147055"/>
                </a:lnTo>
                <a:lnTo>
                  <a:pt x="230478" y="3143244"/>
                </a:lnTo>
                <a:lnTo>
                  <a:pt x="223177" y="3139116"/>
                </a:lnTo>
                <a:lnTo>
                  <a:pt x="216195" y="3134034"/>
                </a:lnTo>
                <a:lnTo>
                  <a:pt x="209529" y="3129271"/>
                </a:lnTo>
                <a:lnTo>
                  <a:pt x="202864" y="3124189"/>
                </a:lnTo>
                <a:lnTo>
                  <a:pt x="196515" y="3118790"/>
                </a:lnTo>
                <a:lnTo>
                  <a:pt x="190485" y="3113074"/>
                </a:lnTo>
                <a:lnTo>
                  <a:pt x="184772" y="3107357"/>
                </a:lnTo>
                <a:lnTo>
                  <a:pt x="179376" y="3101006"/>
                </a:lnTo>
                <a:lnTo>
                  <a:pt x="174297" y="3094337"/>
                </a:lnTo>
                <a:lnTo>
                  <a:pt x="169536" y="3087667"/>
                </a:lnTo>
                <a:lnTo>
                  <a:pt x="165092" y="3080363"/>
                </a:lnTo>
                <a:lnTo>
                  <a:pt x="160966" y="3073376"/>
                </a:lnTo>
                <a:lnTo>
                  <a:pt x="157157" y="3065754"/>
                </a:lnTo>
                <a:lnTo>
                  <a:pt x="153666" y="3058132"/>
                </a:lnTo>
                <a:lnTo>
                  <a:pt x="150492" y="3050510"/>
                </a:lnTo>
                <a:lnTo>
                  <a:pt x="147953" y="3042253"/>
                </a:lnTo>
                <a:lnTo>
                  <a:pt x="145096" y="3034313"/>
                </a:lnTo>
                <a:lnTo>
                  <a:pt x="143192" y="3026056"/>
                </a:lnTo>
                <a:lnTo>
                  <a:pt x="141922" y="3017164"/>
                </a:lnTo>
                <a:lnTo>
                  <a:pt x="140652" y="3008589"/>
                </a:lnTo>
                <a:lnTo>
                  <a:pt x="140018" y="2999697"/>
                </a:lnTo>
                <a:lnTo>
                  <a:pt x="139700" y="2990805"/>
                </a:lnTo>
                <a:lnTo>
                  <a:pt x="139700" y="1787484"/>
                </a:lnTo>
                <a:lnTo>
                  <a:pt x="139700" y="1522303"/>
                </a:lnTo>
                <a:lnTo>
                  <a:pt x="139700" y="1265378"/>
                </a:lnTo>
                <a:lnTo>
                  <a:pt x="147953" y="1265378"/>
                </a:lnTo>
                <a:lnTo>
                  <a:pt x="155570" y="1265061"/>
                </a:lnTo>
                <a:lnTo>
                  <a:pt x="163188" y="1264426"/>
                </a:lnTo>
                <a:lnTo>
                  <a:pt x="170806" y="1263791"/>
                </a:lnTo>
                <a:lnTo>
                  <a:pt x="185724" y="1262203"/>
                </a:lnTo>
                <a:lnTo>
                  <a:pt x="200007" y="1259662"/>
                </a:lnTo>
                <a:lnTo>
                  <a:pt x="214607" y="1256486"/>
                </a:lnTo>
                <a:lnTo>
                  <a:pt x="228573" y="1252358"/>
                </a:lnTo>
                <a:lnTo>
                  <a:pt x="241904" y="1247911"/>
                </a:lnTo>
                <a:lnTo>
                  <a:pt x="254918" y="1242830"/>
                </a:lnTo>
                <a:lnTo>
                  <a:pt x="268249" y="1237431"/>
                </a:lnTo>
                <a:lnTo>
                  <a:pt x="280628" y="1231715"/>
                </a:lnTo>
                <a:lnTo>
                  <a:pt x="292689" y="1225363"/>
                </a:lnTo>
                <a:lnTo>
                  <a:pt x="304433" y="1218376"/>
                </a:lnTo>
                <a:lnTo>
                  <a:pt x="316177" y="1211389"/>
                </a:lnTo>
                <a:lnTo>
                  <a:pt x="327286" y="1204085"/>
                </a:lnTo>
                <a:lnTo>
                  <a:pt x="338078" y="1195828"/>
                </a:lnTo>
                <a:lnTo>
                  <a:pt x="348552" y="1187888"/>
                </a:lnTo>
                <a:lnTo>
                  <a:pt x="358709" y="1179631"/>
                </a:lnTo>
                <a:lnTo>
                  <a:pt x="368548" y="1171056"/>
                </a:lnTo>
                <a:lnTo>
                  <a:pt x="378071" y="1162482"/>
                </a:lnTo>
                <a:lnTo>
                  <a:pt x="387275" y="1153589"/>
                </a:lnTo>
                <a:lnTo>
                  <a:pt x="395845" y="1144380"/>
                </a:lnTo>
                <a:lnTo>
                  <a:pt x="404415" y="1135487"/>
                </a:lnTo>
                <a:lnTo>
                  <a:pt x="412350" y="1126595"/>
                </a:lnTo>
                <a:lnTo>
                  <a:pt x="419968" y="1117385"/>
                </a:lnTo>
                <a:lnTo>
                  <a:pt x="427903" y="1108493"/>
                </a:lnTo>
                <a:lnTo>
                  <a:pt x="434886" y="1099600"/>
                </a:lnTo>
                <a:lnTo>
                  <a:pt x="447900" y="1082133"/>
                </a:lnTo>
                <a:lnTo>
                  <a:pt x="459643" y="1065301"/>
                </a:lnTo>
                <a:lnTo>
                  <a:pt x="470118" y="1049740"/>
                </a:lnTo>
                <a:lnTo>
                  <a:pt x="480592" y="1033543"/>
                </a:lnTo>
                <a:lnTo>
                  <a:pt x="491066" y="1017029"/>
                </a:lnTo>
                <a:lnTo>
                  <a:pt x="501223" y="999879"/>
                </a:lnTo>
                <a:lnTo>
                  <a:pt x="511698" y="982095"/>
                </a:lnTo>
                <a:lnTo>
                  <a:pt x="521855" y="963357"/>
                </a:lnTo>
                <a:lnTo>
                  <a:pt x="532329" y="944620"/>
                </a:lnTo>
                <a:lnTo>
                  <a:pt x="543121" y="925248"/>
                </a:lnTo>
                <a:lnTo>
                  <a:pt x="553595" y="904922"/>
                </a:lnTo>
                <a:lnTo>
                  <a:pt x="564387" y="884279"/>
                </a:lnTo>
                <a:lnTo>
                  <a:pt x="575179" y="863001"/>
                </a:lnTo>
                <a:lnTo>
                  <a:pt x="585653" y="841088"/>
                </a:lnTo>
                <a:lnTo>
                  <a:pt x="597079" y="818857"/>
                </a:lnTo>
                <a:lnTo>
                  <a:pt x="618980" y="771855"/>
                </a:lnTo>
                <a:lnTo>
                  <a:pt x="641199" y="722312"/>
                </a:lnTo>
                <a:close/>
                <a:moveTo>
                  <a:pt x="527838" y="527050"/>
                </a:moveTo>
                <a:lnTo>
                  <a:pt x="533244" y="527368"/>
                </a:lnTo>
                <a:lnTo>
                  <a:pt x="538967" y="528003"/>
                </a:lnTo>
                <a:lnTo>
                  <a:pt x="544373" y="528638"/>
                </a:lnTo>
                <a:lnTo>
                  <a:pt x="549778" y="529590"/>
                </a:lnTo>
                <a:lnTo>
                  <a:pt x="555184" y="530860"/>
                </a:lnTo>
                <a:lnTo>
                  <a:pt x="560589" y="532448"/>
                </a:lnTo>
                <a:lnTo>
                  <a:pt x="565995" y="534353"/>
                </a:lnTo>
                <a:lnTo>
                  <a:pt x="571400" y="536575"/>
                </a:lnTo>
                <a:lnTo>
                  <a:pt x="577124" y="539433"/>
                </a:lnTo>
                <a:lnTo>
                  <a:pt x="582530" y="542608"/>
                </a:lnTo>
                <a:lnTo>
                  <a:pt x="587935" y="545783"/>
                </a:lnTo>
                <a:lnTo>
                  <a:pt x="593341" y="549275"/>
                </a:lnTo>
                <a:lnTo>
                  <a:pt x="598110" y="553085"/>
                </a:lnTo>
                <a:lnTo>
                  <a:pt x="602880" y="557213"/>
                </a:lnTo>
                <a:lnTo>
                  <a:pt x="607014" y="561658"/>
                </a:lnTo>
                <a:lnTo>
                  <a:pt x="611147" y="566103"/>
                </a:lnTo>
                <a:lnTo>
                  <a:pt x="614963" y="570548"/>
                </a:lnTo>
                <a:lnTo>
                  <a:pt x="618461" y="575628"/>
                </a:lnTo>
                <a:lnTo>
                  <a:pt x="621640" y="580390"/>
                </a:lnTo>
                <a:lnTo>
                  <a:pt x="624820" y="585788"/>
                </a:lnTo>
                <a:lnTo>
                  <a:pt x="627364" y="590868"/>
                </a:lnTo>
                <a:lnTo>
                  <a:pt x="629908" y="596583"/>
                </a:lnTo>
                <a:lnTo>
                  <a:pt x="632134" y="602298"/>
                </a:lnTo>
                <a:lnTo>
                  <a:pt x="633724" y="608013"/>
                </a:lnTo>
                <a:lnTo>
                  <a:pt x="634995" y="612458"/>
                </a:lnTo>
                <a:lnTo>
                  <a:pt x="636267" y="617220"/>
                </a:lnTo>
                <a:lnTo>
                  <a:pt x="636903" y="621665"/>
                </a:lnTo>
                <a:lnTo>
                  <a:pt x="637539" y="626428"/>
                </a:lnTo>
                <a:lnTo>
                  <a:pt x="638175" y="631190"/>
                </a:lnTo>
                <a:lnTo>
                  <a:pt x="638175" y="635953"/>
                </a:lnTo>
                <a:lnTo>
                  <a:pt x="638175" y="640715"/>
                </a:lnTo>
                <a:lnTo>
                  <a:pt x="638175" y="645478"/>
                </a:lnTo>
                <a:lnTo>
                  <a:pt x="637857" y="650558"/>
                </a:lnTo>
                <a:lnTo>
                  <a:pt x="637221" y="655638"/>
                </a:lnTo>
                <a:lnTo>
                  <a:pt x="636267" y="660400"/>
                </a:lnTo>
                <a:lnTo>
                  <a:pt x="635313" y="665163"/>
                </a:lnTo>
                <a:lnTo>
                  <a:pt x="634041" y="669925"/>
                </a:lnTo>
                <a:lnTo>
                  <a:pt x="632770" y="674688"/>
                </a:lnTo>
                <a:lnTo>
                  <a:pt x="630862" y="679450"/>
                </a:lnTo>
                <a:lnTo>
                  <a:pt x="628954" y="683895"/>
                </a:lnTo>
                <a:lnTo>
                  <a:pt x="611465" y="723583"/>
                </a:lnTo>
                <a:lnTo>
                  <a:pt x="589207" y="772478"/>
                </a:lnTo>
                <a:lnTo>
                  <a:pt x="577760" y="795973"/>
                </a:lnTo>
                <a:lnTo>
                  <a:pt x="567267" y="818515"/>
                </a:lnTo>
                <a:lnTo>
                  <a:pt x="556456" y="840423"/>
                </a:lnTo>
                <a:lnTo>
                  <a:pt x="545963" y="861378"/>
                </a:lnTo>
                <a:lnTo>
                  <a:pt x="535469" y="882015"/>
                </a:lnTo>
                <a:lnTo>
                  <a:pt x="524976" y="901700"/>
                </a:lnTo>
                <a:lnTo>
                  <a:pt x="514801" y="920433"/>
                </a:lnTo>
                <a:lnTo>
                  <a:pt x="504944" y="939166"/>
                </a:lnTo>
                <a:lnTo>
                  <a:pt x="495087" y="956628"/>
                </a:lnTo>
                <a:lnTo>
                  <a:pt x="485229" y="973773"/>
                </a:lnTo>
                <a:lnTo>
                  <a:pt x="475372" y="990283"/>
                </a:lnTo>
                <a:lnTo>
                  <a:pt x="465833" y="1005841"/>
                </a:lnTo>
                <a:lnTo>
                  <a:pt x="456612" y="1021081"/>
                </a:lnTo>
                <a:lnTo>
                  <a:pt x="447390" y="1036003"/>
                </a:lnTo>
                <a:lnTo>
                  <a:pt x="437215" y="1051243"/>
                </a:lnTo>
                <a:lnTo>
                  <a:pt x="427358" y="1065848"/>
                </a:lnTo>
                <a:lnTo>
                  <a:pt x="417183" y="1079501"/>
                </a:lnTo>
                <a:lnTo>
                  <a:pt x="407644" y="1093153"/>
                </a:lnTo>
                <a:lnTo>
                  <a:pt x="398104" y="1105853"/>
                </a:lnTo>
                <a:lnTo>
                  <a:pt x="388565" y="1118236"/>
                </a:lnTo>
                <a:lnTo>
                  <a:pt x="379026" y="1129666"/>
                </a:lnTo>
                <a:lnTo>
                  <a:pt x="369487" y="1140778"/>
                </a:lnTo>
                <a:lnTo>
                  <a:pt x="359947" y="1151256"/>
                </a:lnTo>
                <a:lnTo>
                  <a:pt x="350408" y="1161416"/>
                </a:lnTo>
                <a:lnTo>
                  <a:pt x="341187" y="1170623"/>
                </a:lnTo>
                <a:lnTo>
                  <a:pt x="331648" y="1179513"/>
                </a:lnTo>
                <a:lnTo>
                  <a:pt x="322108" y="1188086"/>
                </a:lnTo>
                <a:lnTo>
                  <a:pt x="312887" y="1196023"/>
                </a:lnTo>
                <a:lnTo>
                  <a:pt x="302712" y="1203961"/>
                </a:lnTo>
                <a:lnTo>
                  <a:pt x="293173" y="1210946"/>
                </a:lnTo>
                <a:lnTo>
                  <a:pt x="286495" y="1215391"/>
                </a:lnTo>
                <a:lnTo>
                  <a:pt x="279818" y="1219836"/>
                </a:lnTo>
                <a:lnTo>
                  <a:pt x="273140" y="1223963"/>
                </a:lnTo>
                <a:lnTo>
                  <a:pt x="266145" y="1227773"/>
                </a:lnTo>
                <a:lnTo>
                  <a:pt x="259149" y="1231266"/>
                </a:lnTo>
                <a:lnTo>
                  <a:pt x="251518" y="1234758"/>
                </a:lnTo>
                <a:lnTo>
                  <a:pt x="244205" y="1237933"/>
                </a:lnTo>
                <a:lnTo>
                  <a:pt x="236573" y="1240791"/>
                </a:lnTo>
                <a:lnTo>
                  <a:pt x="229260" y="1243331"/>
                </a:lnTo>
                <a:lnTo>
                  <a:pt x="221310" y="1245871"/>
                </a:lnTo>
                <a:lnTo>
                  <a:pt x="213679" y="1247776"/>
                </a:lnTo>
                <a:lnTo>
                  <a:pt x="205730" y="1249363"/>
                </a:lnTo>
                <a:lnTo>
                  <a:pt x="197144" y="1250951"/>
                </a:lnTo>
                <a:lnTo>
                  <a:pt x="188877" y="1251903"/>
                </a:lnTo>
                <a:lnTo>
                  <a:pt x="180610" y="1252538"/>
                </a:lnTo>
                <a:lnTo>
                  <a:pt x="172024" y="1252538"/>
                </a:lnTo>
                <a:lnTo>
                  <a:pt x="171388" y="1252538"/>
                </a:lnTo>
                <a:lnTo>
                  <a:pt x="163439" y="1252538"/>
                </a:lnTo>
                <a:lnTo>
                  <a:pt x="155490" y="1251586"/>
                </a:lnTo>
                <a:lnTo>
                  <a:pt x="147858" y="1250633"/>
                </a:lnTo>
                <a:lnTo>
                  <a:pt x="139591" y="1249363"/>
                </a:lnTo>
                <a:lnTo>
                  <a:pt x="132278" y="1247776"/>
                </a:lnTo>
                <a:lnTo>
                  <a:pt x="124964" y="1245871"/>
                </a:lnTo>
                <a:lnTo>
                  <a:pt x="117969" y="1243648"/>
                </a:lnTo>
                <a:lnTo>
                  <a:pt x="110973" y="1241108"/>
                </a:lnTo>
                <a:lnTo>
                  <a:pt x="106840" y="1239203"/>
                </a:lnTo>
                <a:lnTo>
                  <a:pt x="102706" y="1236981"/>
                </a:lnTo>
                <a:lnTo>
                  <a:pt x="97300" y="1234758"/>
                </a:lnTo>
                <a:lnTo>
                  <a:pt x="92213" y="1232218"/>
                </a:lnTo>
                <a:lnTo>
                  <a:pt x="91895" y="1231901"/>
                </a:lnTo>
                <a:lnTo>
                  <a:pt x="85217" y="1228091"/>
                </a:lnTo>
                <a:lnTo>
                  <a:pt x="79176" y="1223646"/>
                </a:lnTo>
                <a:lnTo>
                  <a:pt x="72180" y="1218566"/>
                </a:lnTo>
                <a:lnTo>
                  <a:pt x="65821" y="1213168"/>
                </a:lnTo>
                <a:lnTo>
                  <a:pt x="59779" y="1207771"/>
                </a:lnTo>
                <a:lnTo>
                  <a:pt x="54374" y="1202373"/>
                </a:lnTo>
                <a:lnTo>
                  <a:pt x="48968" y="1196341"/>
                </a:lnTo>
                <a:lnTo>
                  <a:pt x="44517" y="1190308"/>
                </a:lnTo>
                <a:lnTo>
                  <a:pt x="40065" y="1184593"/>
                </a:lnTo>
                <a:lnTo>
                  <a:pt x="35613" y="1178561"/>
                </a:lnTo>
                <a:lnTo>
                  <a:pt x="32116" y="1172846"/>
                </a:lnTo>
                <a:lnTo>
                  <a:pt x="28618" y="1166813"/>
                </a:lnTo>
                <a:lnTo>
                  <a:pt x="25756" y="1160781"/>
                </a:lnTo>
                <a:lnTo>
                  <a:pt x="22894" y="1155066"/>
                </a:lnTo>
                <a:lnTo>
                  <a:pt x="18125" y="1143318"/>
                </a:lnTo>
                <a:lnTo>
                  <a:pt x="13991" y="1132206"/>
                </a:lnTo>
                <a:lnTo>
                  <a:pt x="10175" y="1119823"/>
                </a:lnTo>
                <a:lnTo>
                  <a:pt x="7314" y="1107758"/>
                </a:lnTo>
                <a:lnTo>
                  <a:pt x="5088" y="1095693"/>
                </a:lnTo>
                <a:lnTo>
                  <a:pt x="3180" y="1083311"/>
                </a:lnTo>
                <a:lnTo>
                  <a:pt x="1590" y="1071563"/>
                </a:lnTo>
                <a:lnTo>
                  <a:pt x="954" y="1059498"/>
                </a:lnTo>
                <a:lnTo>
                  <a:pt x="318" y="1047751"/>
                </a:lnTo>
                <a:lnTo>
                  <a:pt x="0" y="1035686"/>
                </a:lnTo>
                <a:lnTo>
                  <a:pt x="318" y="1018541"/>
                </a:lnTo>
                <a:lnTo>
                  <a:pt x="1590" y="1001396"/>
                </a:lnTo>
                <a:lnTo>
                  <a:pt x="3180" y="984251"/>
                </a:lnTo>
                <a:lnTo>
                  <a:pt x="5406" y="967106"/>
                </a:lnTo>
                <a:lnTo>
                  <a:pt x="8585" y="949961"/>
                </a:lnTo>
                <a:lnTo>
                  <a:pt x="12083" y="933133"/>
                </a:lnTo>
                <a:lnTo>
                  <a:pt x="16535" y="915988"/>
                </a:lnTo>
                <a:lnTo>
                  <a:pt x="21622" y="899160"/>
                </a:lnTo>
                <a:lnTo>
                  <a:pt x="27346" y="882650"/>
                </a:lnTo>
                <a:lnTo>
                  <a:pt x="30526" y="874078"/>
                </a:lnTo>
                <a:lnTo>
                  <a:pt x="34023" y="865823"/>
                </a:lnTo>
                <a:lnTo>
                  <a:pt x="37839" y="857568"/>
                </a:lnTo>
                <a:lnTo>
                  <a:pt x="41655" y="849313"/>
                </a:lnTo>
                <a:lnTo>
                  <a:pt x="45788" y="841058"/>
                </a:lnTo>
                <a:lnTo>
                  <a:pt x="50240" y="833120"/>
                </a:lnTo>
                <a:lnTo>
                  <a:pt x="55010" y="825183"/>
                </a:lnTo>
                <a:lnTo>
                  <a:pt x="60097" y="817245"/>
                </a:lnTo>
                <a:lnTo>
                  <a:pt x="65503" y="808990"/>
                </a:lnTo>
                <a:lnTo>
                  <a:pt x="71226" y="801053"/>
                </a:lnTo>
                <a:lnTo>
                  <a:pt x="77268" y="793433"/>
                </a:lnTo>
                <a:lnTo>
                  <a:pt x="83945" y="785813"/>
                </a:lnTo>
                <a:lnTo>
                  <a:pt x="91259" y="778510"/>
                </a:lnTo>
                <a:lnTo>
                  <a:pt x="99208" y="771208"/>
                </a:lnTo>
                <a:lnTo>
                  <a:pt x="104296" y="766445"/>
                </a:lnTo>
                <a:lnTo>
                  <a:pt x="110019" y="761683"/>
                </a:lnTo>
                <a:lnTo>
                  <a:pt x="116061" y="756920"/>
                </a:lnTo>
                <a:lnTo>
                  <a:pt x="122420" y="752475"/>
                </a:lnTo>
                <a:lnTo>
                  <a:pt x="129098" y="748348"/>
                </a:lnTo>
                <a:lnTo>
                  <a:pt x="136093" y="744538"/>
                </a:lnTo>
                <a:lnTo>
                  <a:pt x="143407" y="740728"/>
                </a:lnTo>
                <a:lnTo>
                  <a:pt x="151038" y="737235"/>
                </a:lnTo>
                <a:lnTo>
                  <a:pt x="158987" y="734060"/>
                </a:lnTo>
                <a:lnTo>
                  <a:pt x="166937" y="731520"/>
                </a:lnTo>
                <a:lnTo>
                  <a:pt x="175204" y="728980"/>
                </a:lnTo>
                <a:lnTo>
                  <a:pt x="183471" y="727075"/>
                </a:lnTo>
                <a:lnTo>
                  <a:pt x="192375" y="725170"/>
                </a:lnTo>
                <a:lnTo>
                  <a:pt x="200960" y="724218"/>
                </a:lnTo>
                <a:lnTo>
                  <a:pt x="210181" y="723265"/>
                </a:lnTo>
                <a:lnTo>
                  <a:pt x="219403" y="723265"/>
                </a:lnTo>
                <a:lnTo>
                  <a:pt x="227352" y="723583"/>
                </a:lnTo>
                <a:lnTo>
                  <a:pt x="234983" y="724535"/>
                </a:lnTo>
                <a:lnTo>
                  <a:pt x="241343" y="723900"/>
                </a:lnTo>
                <a:lnTo>
                  <a:pt x="248020" y="723583"/>
                </a:lnTo>
                <a:lnTo>
                  <a:pt x="335145" y="723583"/>
                </a:lnTo>
                <a:lnTo>
                  <a:pt x="311933" y="772478"/>
                </a:lnTo>
                <a:lnTo>
                  <a:pt x="290947" y="816293"/>
                </a:lnTo>
                <a:lnTo>
                  <a:pt x="270279" y="857250"/>
                </a:lnTo>
                <a:lnTo>
                  <a:pt x="260103" y="876935"/>
                </a:lnTo>
                <a:lnTo>
                  <a:pt x="250246" y="895350"/>
                </a:lnTo>
                <a:lnTo>
                  <a:pt x="240389" y="913131"/>
                </a:lnTo>
                <a:lnTo>
                  <a:pt x="231168" y="929958"/>
                </a:lnTo>
                <a:lnTo>
                  <a:pt x="221946" y="945833"/>
                </a:lnTo>
                <a:lnTo>
                  <a:pt x="213043" y="960438"/>
                </a:lnTo>
                <a:lnTo>
                  <a:pt x="204458" y="974091"/>
                </a:lnTo>
                <a:lnTo>
                  <a:pt x="195555" y="986791"/>
                </a:lnTo>
                <a:lnTo>
                  <a:pt x="187605" y="998221"/>
                </a:lnTo>
                <a:lnTo>
                  <a:pt x="179974" y="1008063"/>
                </a:lnTo>
                <a:lnTo>
                  <a:pt x="172660" y="1016953"/>
                </a:lnTo>
                <a:lnTo>
                  <a:pt x="165665" y="1024256"/>
                </a:lnTo>
                <a:lnTo>
                  <a:pt x="168527" y="1024573"/>
                </a:lnTo>
                <a:lnTo>
                  <a:pt x="172978" y="1021081"/>
                </a:lnTo>
                <a:lnTo>
                  <a:pt x="177748" y="1016953"/>
                </a:lnTo>
                <a:lnTo>
                  <a:pt x="183153" y="1011873"/>
                </a:lnTo>
                <a:lnTo>
                  <a:pt x="188877" y="1005841"/>
                </a:lnTo>
                <a:lnTo>
                  <a:pt x="195555" y="999173"/>
                </a:lnTo>
                <a:lnTo>
                  <a:pt x="202868" y="991236"/>
                </a:lnTo>
                <a:lnTo>
                  <a:pt x="210181" y="982346"/>
                </a:lnTo>
                <a:lnTo>
                  <a:pt x="218131" y="972186"/>
                </a:lnTo>
                <a:lnTo>
                  <a:pt x="229260" y="957581"/>
                </a:lnTo>
                <a:lnTo>
                  <a:pt x="241025" y="941071"/>
                </a:lnTo>
                <a:lnTo>
                  <a:pt x="253426" y="922338"/>
                </a:lnTo>
                <a:lnTo>
                  <a:pt x="266781" y="902018"/>
                </a:lnTo>
                <a:lnTo>
                  <a:pt x="280772" y="879475"/>
                </a:lnTo>
                <a:lnTo>
                  <a:pt x="294763" y="854710"/>
                </a:lnTo>
                <a:lnTo>
                  <a:pt x="309707" y="828358"/>
                </a:lnTo>
                <a:lnTo>
                  <a:pt x="325606" y="799465"/>
                </a:lnTo>
                <a:lnTo>
                  <a:pt x="344367" y="763270"/>
                </a:lnTo>
                <a:lnTo>
                  <a:pt x="364081" y="723583"/>
                </a:lnTo>
                <a:lnTo>
                  <a:pt x="376800" y="697548"/>
                </a:lnTo>
                <a:lnTo>
                  <a:pt x="389519" y="670560"/>
                </a:lnTo>
                <a:lnTo>
                  <a:pt x="402238" y="641985"/>
                </a:lnTo>
                <a:lnTo>
                  <a:pt x="415593" y="612458"/>
                </a:lnTo>
                <a:lnTo>
                  <a:pt x="423860" y="594360"/>
                </a:lnTo>
                <a:lnTo>
                  <a:pt x="426404" y="588963"/>
                </a:lnTo>
                <a:lnTo>
                  <a:pt x="428948" y="583883"/>
                </a:lnTo>
                <a:lnTo>
                  <a:pt x="431810" y="579120"/>
                </a:lnTo>
                <a:lnTo>
                  <a:pt x="434989" y="574675"/>
                </a:lnTo>
                <a:lnTo>
                  <a:pt x="438169" y="570230"/>
                </a:lnTo>
                <a:lnTo>
                  <a:pt x="441667" y="565785"/>
                </a:lnTo>
                <a:lnTo>
                  <a:pt x="445483" y="561975"/>
                </a:lnTo>
                <a:lnTo>
                  <a:pt x="449298" y="558165"/>
                </a:lnTo>
                <a:lnTo>
                  <a:pt x="453432" y="554355"/>
                </a:lnTo>
                <a:lnTo>
                  <a:pt x="457566" y="550863"/>
                </a:lnTo>
                <a:lnTo>
                  <a:pt x="461699" y="547688"/>
                </a:lnTo>
                <a:lnTo>
                  <a:pt x="466151" y="544830"/>
                </a:lnTo>
                <a:lnTo>
                  <a:pt x="470921" y="541973"/>
                </a:lnTo>
                <a:lnTo>
                  <a:pt x="475690" y="539433"/>
                </a:lnTo>
                <a:lnTo>
                  <a:pt x="480778" y="536893"/>
                </a:lnTo>
                <a:lnTo>
                  <a:pt x="485547" y="534988"/>
                </a:lnTo>
                <a:lnTo>
                  <a:pt x="490635" y="533083"/>
                </a:lnTo>
                <a:lnTo>
                  <a:pt x="495723" y="531495"/>
                </a:lnTo>
                <a:lnTo>
                  <a:pt x="501128" y="530225"/>
                </a:lnTo>
                <a:lnTo>
                  <a:pt x="506216" y="528955"/>
                </a:lnTo>
                <a:lnTo>
                  <a:pt x="511621" y="528320"/>
                </a:lnTo>
                <a:lnTo>
                  <a:pt x="517027" y="527685"/>
                </a:lnTo>
                <a:lnTo>
                  <a:pt x="522114" y="527368"/>
                </a:lnTo>
                <a:lnTo>
                  <a:pt x="527838" y="527050"/>
                </a:lnTo>
                <a:close/>
                <a:moveTo>
                  <a:pt x="510850" y="0"/>
                </a:moveTo>
                <a:lnTo>
                  <a:pt x="518478" y="0"/>
                </a:lnTo>
                <a:lnTo>
                  <a:pt x="526424" y="0"/>
                </a:lnTo>
                <a:lnTo>
                  <a:pt x="534369" y="317"/>
                </a:lnTo>
                <a:lnTo>
                  <a:pt x="542315" y="952"/>
                </a:lnTo>
                <a:lnTo>
                  <a:pt x="550260" y="1587"/>
                </a:lnTo>
                <a:lnTo>
                  <a:pt x="557888" y="2539"/>
                </a:lnTo>
                <a:lnTo>
                  <a:pt x="565833" y="3491"/>
                </a:lnTo>
                <a:lnTo>
                  <a:pt x="573779" y="5077"/>
                </a:lnTo>
                <a:lnTo>
                  <a:pt x="581724" y="6347"/>
                </a:lnTo>
                <a:lnTo>
                  <a:pt x="589988" y="8251"/>
                </a:lnTo>
                <a:lnTo>
                  <a:pt x="597615" y="10155"/>
                </a:lnTo>
                <a:lnTo>
                  <a:pt x="605561" y="12376"/>
                </a:lnTo>
                <a:lnTo>
                  <a:pt x="613189" y="14597"/>
                </a:lnTo>
                <a:lnTo>
                  <a:pt x="620816" y="17136"/>
                </a:lnTo>
                <a:lnTo>
                  <a:pt x="628126" y="19675"/>
                </a:lnTo>
                <a:lnTo>
                  <a:pt x="635436" y="22531"/>
                </a:lnTo>
                <a:lnTo>
                  <a:pt x="642746" y="25386"/>
                </a:lnTo>
                <a:lnTo>
                  <a:pt x="650374" y="28560"/>
                </a:lnTo>
                <a:lnTo>
                  <a:pt x="657366" y="32050"/>
                </a:lnTo>
                <a:lnTo>
                  <a:pt x="664358" y="35541"/>
                </a:lnTo>
                <a:lnTo>
                  <a:pt x="671032" y="39032"/>
                </a:lnTo>
                <a:lnTo>
                  <a:pt x="677706" y="43157"/>
                </a:lnTo>
                <a:lnTo>
                  <a:pt x="690737" y="51408"/>
                </a:lnTo>
                <a:lnTo>
                  <a:pt x="703767" y="59976"/>
                </a:lnTo>
                <a:lnTo>
                  <a:pt x="715845" y="69178"/>
                </a:lnTo>
                <a:lnTo>
                  <a:pt x="727286" y="79016"/>
                </a:lnTo>
                <a:lnTo>
                  <a:pt x="738410" y="89488"/>
                </a:lnTo>
                <a:lnTo>
                  <a:pt x="748898" y="100594"/>
                </a:lnTo>
                <a:lnTo>
                  <a:pt x="759386" y="111701"/>
                </a:lnTo>
                <a:lnTo>
                  <a:pt x="768603" y="123442"/>
                </a:lnTo>
                <a:lnTo>
                  <a:pt x="777502" y="135501"/>
                </a:lnTo>
                <a:lnTo>
                  <a:pt x="785765" y="148194"/>
                </a:lnTo>
                <a:lnTo>
                  <a:pt x="793393" y="161522"/>
                </a:lnTo>
                <a:lnTo>
                  <a:pt x="800385" y="174850"/>
                </a:lnTo>
                <a:lnTo>
                  <a:pt x="806741" y="188496"/>
                </a:lnTo>
                <a:lnTo>
                  <a:pt x="812780" y="202141"/>
                </a:lnTo>
                <a:lnTo>
                  <a:pt x="817865" y="216738"/>
                </a:lnTo>
                <a:lnTo>
                  <a:pt x="822315" y="231335"/>
                </a:lnTo>
                <a:lnTo>
                  <a:pt x="825811" y="245933"/>
                </a:lnTo>
                <a:lnTo>
                  <a:pt x="828989" y="261165"/>
                </a:lnTo>
                <a:lnTo>
                  <a:pt x="831213" y="276397"/>
                </a:lnTo>
                <a:lnTo>
                  <a:pt x="832485" y="291629"/>
                </a:lnTo>
                <a:lnTo>
                  <a:pt x="833120" y="299245"/>
                </a:lnTo>
                <a:lnTo>
                  <a:pt x="833438" y="306861"/>
                </a:lnTo>
                <a:lnTo>
                  <a:pt x="833438" y="314794"/>
                </a:lnTo>
                <a:lnTo>
                  <a:pt x="833438" y="322727"/>
                </a:lnTo>
                <a:lnTo>
                  <a:pt x="833120" y="330661"/>
                </a:lnTo>
                <a:lnTo>
                  <a:pt x="832485" y="338277"/>
                </a:lnTo>
                <a:lnTo>
                  <a:pt x="831849" y="346210"/>
                </a:lnTo>
                <a:lnTo>
                  <a:pt x="830896" y="354143"/>
                </a:lnTo>
                <a:lnTo>
                  <a:pt x="829624" y="362077"/>
                </a:lnTo>
                <a:lnTo>
                  <a:pt x="828353" y="369693"/>
                </a:lnTo>
                <a:lnTo>
                  <a:pt x="826764" y="377943"/>
                </a:lnTo>
                <a:lnTo>
                  <a:pt x="825175" y="385877"/>
                </a:lnTo>
                <a:lnTo>
                  <a:pt x="822950" y="394762"/>
                </a:lnTo>
                <a:lnTo>
                  <a:pt x="820725" y="403330"/>
                </a:lnTo>
                <a:lnTo>
                  <a:pt x="817865" y="411898"/>
                </a:lnTo>
                <a:lnTo>
                  <a:pt x="815005" y="420466"/>
                </a:lnTo>
                <a:lnTo>
                  <a:pt x="811826" y="429034"/>
                </a:lnTo>
                <a:lnTo>
                  <a:pt x="808330" y="436967"/>
                </a:lnTo>
                <a:lnTo>
                  <a:pt x="804834" y="445218"/>
                </a:lnTo>
                <a:lnTo>
                  <a:pt x="801021" y="453151"/>
                </a:lnTo>
                <a:lnTo>
                  <a:pt x="797207" y="460767"/>
                </a:lnTo>
                <a:lnTo>
                  <a:pt x="793075" y="468383"/>
                </a:lnTo>
                <a:lnTo>
                  <a:pt x="788626" y="475999"/>
                </a:lnTo>
                <a:lnTo>
                  <a:pt x="784176" y="483615"/>
                </a:lnTo>
                <a:lnTo>
                  <a:pt x="779409" y="490596"/>
                </a:lnTo>
                <a:lnTo>
                  <a:pt x="774641" y="497578"/>
                </a:lnTo>
                <a:lnTo>
                  <a:pt x="769556" y="504559"/>
                </a:lnTo>
                <a:lnTo>
                  <a:pt x="764153" y="511223"/>
                </a:lnTo>
                <a:lnTo>
                  <a:pt x="758750" y="517887"/>
                </a:lnTo>
                <a:lnTo>
                  <a:pt x="753030" y="524234"/>
                </a:lnTo>
                <a:lnTo>
                  <a:pt x="747309" y="530581"/>
                </a:lnTo>
                <a:lnTo>
                  <a:pt x="741270" y="536610"/>
                </a:lnTo>
                <a:lnTo>
                  <a:pt x="735232" y="542639"/>
                </a:lnTo>
                <a:lnTo>
                  <a:pt x="728875" y="548351"/>
                </a:lnTo>
                <a:lnTo>
                  <a:pt x="722519" y="554063"/>
                </a:lnTo>
                <a:lnTo>
                  <a:pt x="716162" y="559458"/>
                </a:lnTo>
                <a:lnTo>
                  <a:pt x="709488" y="564535"/>
                </a:lnTo>
                <a:lnTo>
                  <a:pt x="702814" y="569613"/>
                </a:lnTo>
                <a:lnTo>
                  <a:pt x="695504" y="574373"/>
                </a:lnTo>
                <a:lnTo>
                  <a:pt x="688512" y="579133"/>
                </a:lnTo>
                <a:lnTo>
                  <a:pt x="681202" y="583575"/>
                </a:lnTo>
                <a:lnTo>
                  <a:pt x="673892" y="587701"/>
                </a:lnTo>
                <a:lnTo>
                  <a:pt x="666582" y="591826"/>
                </a:lnTo>
                <a:lnTo>
                  <a:pt x="659273" y="595951"/>
                </a:lnTo>
                <a:lnTo>
                  <a:pt x="658001" y="591509"/>
                </a:lnTo>
                <a:lnTo>
                  <a:pt x="656412" y="587383"/>
                </a:lnTo>
                <a:lnTo>
                  <a:pt x="653870" y="581037"/>
                </a:lnTo>
                <a:lnTo>
                  <a:pt x="650691" y="575007"/>
                </a:lnTo>
                <a:lnTo>
                  <a:pt x="647513" y="568978"/>
                </a:lnTo>
                <a:lnTo>
                  <a:pt x="644017" y="562949"/>
                </a:lnTo>
                <a:lnTo>
                  <a:pt x="639885" y="557554"/>
                </a:lnTo>
                <a:lnTo>
                  <a:pt x="635754" y="551842"/>
                </a:lnTo>
                <a:lnTo>
                  <a:pt x="631304" y="546765"/>
                </a:lnTo>
                <a:lnTo>
                  <a:pt x="626855" y="541687"/>
                </a:lnTo>
                <a:lnTo>
                  <a:pt x="622088" y="536610"/>
                </a:lnTo>
                <a:lnTo>
                  <a:pt x="617002" y="532167"/>
                </a:lnTo>
                <a:lnTo>
                  <a:pt x="611599" y="528042"/>
                </a:lnTo>
                <a:lnTo>
                  <a:pt x="606197" y="523916"/>
                </a:lnTo>
                <a:lnTo>
                  <a:pt x="600476" y="520108"/>
                </a:lnTo>
                <a:lnTo>
                  <a:pt x="594755" y="516618"/>
                </a:lnTo>
                <a:lnTo>
                  <a:pt x="588081" y="513444"/>
                </a:lnTo>
                <a:lnTo>
                  <a:pt x="582042" y="510588"/>
                </a:lnTo>
                <a:lnTo>
                  <a:pt x="575368" y="507732"/>
                </a:lnTo>
                <a:lnTo>
                  <a:pt x="568376" y="505511"/>
                </a:lnTo>
                <a:lnTo>
                  <a:pt x="561702" y="503290"/>
                </a:lnTo>
                <a:lnTo>
                  <a:pt x="554710" y="501703"/>
                </a:lnTo>
                <a:lnTo>
                  <a:pt x="547718" y="500434"/>
                </a:lnTo>
                <a:lnTo>
                  <a:pt x="540408" y="499482"/>
                </a:lnTo>
                <a:lnTo>
                  <a:pt x="533416" y="498847"/>
                </a:lnTo>
                <a:lnTo>
                  <a:pt x="525788" y="498847"/>
                </a:lnTo>
                <a:lnTo>
                  <a:pt x="520703" y="498847"/>
                </a:lnTo>
                <a:lnTo>
                  <a:pt x="515618" y="499164"/>
                </a:lnTo>
                <a:lnTo>
                  <a:pt x="505447" y="500434"/>
                </a:lnTo>
                <a:lnTo>
                  <a:pt x="495277" y="502020"/>
                </a:lnTo>
                <a:lnTo>
                  <a:pt x="485743" y="504559"/>
                </a:lnTo>
                <a:lnTo>
                  <a:pt x="475890" y="508050"/>
                </a:lnTo>
                <a:lnTo>
                  <a:pt x="466673" y="511858"/>
                </a:lnTo>
                <a:lnTo>
                  <a:pt x="457774" y="516300"/>
                </a:lnTo>
                <a:lnTo>
                  <a:pt x="449193" y="521378"/>
                </a:lnTo>
                <a:lnTo>
                  <a:pt x="441248" y="527090"/>
                </a:lnTo>
                <a:lnTo>
                  <a:pt x="433620" y="533437"/>
                </a:lnTo>
                <a:lnTo>
                  <a:pt x="426310" y="540735"/>
                </a:lnTo>
                <a:lnTo>
                  <a:pt x="419000" y="548034"/>
                </a:lnTo>
                <a:lnTo>
                  <a:pt x="412962" y="555967"/>
                </a:lnTo>
                <a:lnTo>
                  <a:pt x="407241" y="564218"/>
                </a:lnTo>
                <a:lnTo>
                  <a:pt x="402156" y="573103"/>
                </a:lnTo>
                <a:lnTo>
                  <a:pt x="399931" y="577863"/>
                </a:lnTo>
                <a:lnTo>
                  <a:pt x="397706" y="582306"/>
                </a:lnTo>
                <a:lnTo>
                  <a:pt x="389443" y="601663"/>
                </a:lnTo>
                <a:lnTo>
                  <a:pt x="377048" y="595634"/>
                </a:lnTo>
                <a:lnTo>
                  <a:pt x="364653" y="588970"/>
                </a:lnTo>
                <a:lnTo>
                  <a:pt x="352894" y="582306"/>
                </a:lnTo>
                <a:lnTo>
                  <a:pt x="341452" y="574690"/>
                </a:lnTo>
                <a:lnTo>
                  <a:pt x="330646" y="567074"/>
                </a:lnTo>
                <a:lnTo>
                  <a:pt x="319840" y="558823"/>
                </a:lnTo>
                <a:lnTo>
                  <a:pt x="309352" y="550255"/>
                </a:lnTo>
                <a:lnTo>
                  <a:pt x="299500" y="541053"/>
                </a:lnTo>
                <a:lnTo>
                  <a:pt x="290283" y="531533"/>
                </a:lnTo>
                <a:lnTo>
                  <a:pt x="281384" y="521695"/>
                </a:lnTo>
                <a:lnTo>
                  <a:pt x="272803" y="511540"/>
                </a:lnTo>
                <a:lnTo>
                  <a:pt x="264857" y="501068"/>
                </a:lnTo>
                <a:lnTo>
                  <a:pt x="257230" y="490279"/>
                </a:lnTo>
                <a:lnTo>
                  <a:pt x="249602" y="478855"/>
                </a:lnTo>
                <a:lnTo>
                  <a:pt x="242928" y="467431"/>
                </a:lnTo>
                <a:lnTo>
                  <a:pt x="236571" y="455690"/>
                </a:lnTo>
                <a:lnTo>
                  <a:pt x="231168" y="443631"/>
                </a:lnTo>
                <a:lnTo>
                  <a:pt x="225765" y="431572"/>
                </a:lnTo>
                <a:lnTo>
                  <a:pt x="220998" y="418879"/>
                </a:lnTo>
                <a:lnTo>
                  <a:pt x="216866" y="406186"/>
                </a:lnTo>
                <a:lnTo>
                  <a:pt x="213370" y="393175"/>
                </a:lnTo>
                <a:lnTo>
                  <a:pt x="210192" y="380165"/>
                </a:lnTo>
                <a:lnTo>
                  <a:pt x="207650" y="366837"/>
                </a:lnTo>
                <a:lnTo>
                  <a:pt x="205743" y="353509"/>
                </a:lnTo>
                <a:lnTo>
                  <a:pt x="204471" y="340181"/>
                </a:lnTo>
                <a:lnTo>
                  <a:pt x="203518" y="326535"/>
                </a:lnTo>
                <a:lnTo>
                  <a:pt x="203200" y="312573"/>
                </a:lnTo>
                <a:lnTo>
                  <a:pt x="203836" y="298927"/>
                </a:lnTo>
                <a:lnTo>
                  <a:pt x="204789" y="284965"/>
                </a:lnTo>
                <a:lnTo>
                  <a:pt x="206378" y="271319"/>
                </a:lnTo>
                <a:lnTo>
                  <a:pt x="208603" y="257039"/>
                </a:lnTo>
                <a:lnTo>
                  <a:pt x="211463" y="243077"/>
                </a:lnTo>
                <a:lnTo>
                  <a:pt x="213370" y="235143"/>
                </a:lnTo>
                <a:lnTo>
                  <a:pt x="215595" y="227527"/>
                </a:lnTo>
                <a:lnTo>
                  <a:pt x="217820" y="219912"/>
                </a:lnTo>
                <a:lnTo>
                  <a:pt x="220362" y="212296"/>
                </a:lnTo>
                <a:lnTo>
                  <a:pt x="223223" y="204680"/>
                </a:lnTo>
                <a:lnTo>
                  <a:pt x="225765" y="197381"/>
                </a:lnTo>
                <a:lnTo>
                  <a:pt x="228944" y="190082"/>
                </a:lnTo>
                <a:lnTo>
                  <a:pt x="232122" y="182784"/>
                </a:lnTo>
                <a:lnTo>
                  <a:pt x="235300" y="175802"/>
                </a:lnTo>
                <a:lnTo>
                  <a:pt x="238796" y="168821"/>
                </a:lnTo>
                <a:lnTo>
                  <a:pt x="242610" y="162157"/>
                </a:lnTo>
                <a:lnTo>
                  <a:pt x="246424" y="155493"/>
                </a:lnTo>
                <a:lnTo>
                  <a:pt x="254369" y="142165"/>
                </a:lnTo>
                <a:lnTo>
                  <a:pt x="263586" y="129472"/>
                </a:lnTo>
                <a:lnTo>
                  <a:pt x="272803" y="117413"/>
                </a:lnTo>
                <a:lnTo>
                  <a:pt x="282655" y="105989"/>
                </a:lnTo>
                <a:lnTo>
                  <a:pt x="292826" y="94882"/>
                </a:lnTo>
                <a:lnTo>
                  <a:pt x="303631" y="84093"/>
                </a:lnTo>
                <a:lnTo>
                  <a:pt x="315391" y="73938"/>
                </a:lnTo>
                <a:lnTo>
                  <a:pt x="327150" y="64736"/>
                </a:lnTo>
                <a:lnTo>
                  <a:pt x="339227" y="55850"/>
                </a:lnTo>
                <a:lnTo>
                  <a:pt x="351940" y="47600"/>
                </a:lnTo>
                <a:lnTo>
                  <a:pt x="364653" y="39984"/>
                </a:lnTo>
                <a:lnTo>
                  <a:pt x="378319" y="32685"/>
                </a:lnTo>
                <a:lnTo>
                  <a:pt x="391985" y="26338"/>
                </a:lnTo>
                <a:lnTo>
                  <a:pt x="405970" y="20627"/>
                </a:lnTo>
                <a:lnTo>
                  <a:pt x="420272" y="15549"/>
                </a:lnTo>
                <a:lnTo>
                  <a:pt x="434891" y="11107"/>
                </a:lnTo>
                <a:lnTo>
                  <a:pt x="449829" y="7616"/>
                </a:lnTo>
                <a:lnTo>
                  <a:pt x="464766" y="4443"/>
                </a:lnTo>
                <a:lnTo>
                  <a:pt x="480022" y="2221"/>
                </a:lnTo>
                <a:lnTo>
                  <a:pt x="495277" y="952"/>
                </a:lnTo>
                <a:lnTo>
                  <a:pt x="502905" y="317"/>
                </a:lnTo>
                <a:lnTo>
                  <a:pt x="510850" y="0"/>
                </a:lnTo>
                <a:close/>
              </a:path>
            </a:pathLst>
          </a:custGeom>
          <a:ln w="9525">
            <a:solidFill>
              <a:schemeClr val="tx1"/>
            </a:solidFill>
            <a:rou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167" name=" 2050">
            <a:extLst>
              <a:ext uri="{FF2B5EF4-FFF2-40B4-BE49-F238E27FC236}">
                <a16:creationId xmlns:a16="http://schemas.microsoft.com/office/drawing/2014/main" id="{15B89BB9-0591-45B0-BCEF-160C6F583000}"/>
              </a:ext>
            </a:extLst>
          </p:cNvPr>
          <p:cNvSpPr/>
          <p:nvPr/>
        </p:nvSpPr>
        <p:spPr bwMode="auto">
          <a:xfrm flipH="1">
            <a:off x="8467292" y="3815035"/>
            <a:ext cx="400346" cy="1008148"/>
          </a:xfrm>
          <a:custGeom>
            <a:avLst/>
            <a:gdLst/>
            <a:ahLst/>
            <a:cxnLst/>
            <a:rect l="0" t="0" r="r" b="b"/>
            <a:pathLst>
              <a:path w="1190625" h="3163887">
                <a:moveTo>
                  <a:pt x="896392" y="1026239"/>
                </a:moveTo>
                <a:lnTo>
                  <a:pt x="896392" y="1562636"/>
                </a:lnTo>
                <a:lnTo>
                  <a:pt x="905596" y="1537864"/>
                </a:lnTo>
                <a:lnTo>
                  <a:pt x="914166" y="1513410"/>
                </a:lnTo>
                <a:lnTo>
                  <a:pt x="922419" y="1489909"/>
                </a:lnTo>
                <a:lnTo>
                  <a:pt x="929402" y="1466726"/>
                </a:lnTo>
                <a:lnTo>
                  <a:pt x="936067" y="1444495"/>
                </a:lnTo>
                <a:lnTo>
                  <a:pt x="941780" y="1423217"/>
                </a:lnTo>
                <a:lnTo>
                  <a:pt x="946859" y="1401939"/>
                </a:lnTo>
                <a:lnTo>
                  <a:pt x="951303" y="1381931"/>
                </a:lnTo>
                <a:lnTo>
                  <a:pt x="955111" y="1362241"/>
                </a:lnTo>
                <a:lnTo>
                  <a:pt x="958285" y="1343186"/>
                </a:lnTo>
                <a:lnTo>
                  <a:pt x="961142" y="1325084"/>
                </a:lnTo>
                <a:lnTo>
                  <a:pt x="963046" y="1307299"/>
                </a:lnTo>
                <a:lnTo>
                  <a:pt x="964951" y="1290467"/>
                </a:lnTo>
                <a:lnTo>
                  <a:pt x="965903" y="1273953"/>
                </a:lnTo>
                <a:lnTo>
                  <a:pt x="966538" y="1258392"/>
                </a:lnTo>
                <a:lnTo>
                  <a:pt x="966855" y="1243148"/>
                </a:lnTo>
                <a:lnTo>
                  <a:pt x="966221" y="1222822"/>
                </a:lnTo>
                <a:lnTo>
                  <a:pt x="964951" y="1203450"/>
                </a:lnTo>
                <a:lnTo>
                  <a:pt x="963046" y="1185030"/>
                </a:lnTo>
                <a:lnTo>
                  <a:pt x="960507" y="1167881"/>
                </a:lnTo>
                <a:lnTo>
                  <a:pt x="957651" y="1151684"/>
                </a:lnTo>
                <a:lnTo>
                  <a:pt x="953842" y="1136440"/>
                </a:lnTo>
                <a:lnTo>
                  <a:pt x="949716" y="1122149"/>
                </a:lnTo>
                <a:lnTo>
                  <a:pt x="945272" y="1108810"/>
                </a:lnTo>
                <a:lnTo>
                  <a:pt x="940193" y="1096107"/>
                </a:lnTo>
                <a:lnTo>
                  <a:pt x="934798" y="1084039"/>
                </a:lnTo>
                <a:lnTo>
                  <a:pt x="929084" y="1072923"/>
                </a:lnTo>
                <a:lnTo>
                  <a:pt x="923054" y="1062443"/>
                </a:lnTo>
                <a:lnTo>
                  <a:pt x="916388" y="1052598"/>
                </a:lnTo>
                <a:lnTo>
                  <a:pt x="910040" y="1043388"/>
                </a:lnTo>
                <a:lnTo>
                  <a:pt x="903375" y="1034814"/>
                </a:lnTo>
                <a:lnTo>
                  <a:pt x="896392" y="1026239"/>
                </a:lnTo>
                <a:close/>
                <a:moveTo>
                  <a:pt x="641199" y="722312"/>
                </a:moveTo>
                <a:lnTo>
                  <a:pt x="788474" y="722312"/>
                </a:lnTo>
                <a:lnTo>
                  <a:pt x="797044" y="722630"/>
                </a:lnTo>
                <a:lnTo>
                  <a:pt x="805297" y="723583"/>
                </a:lnTo>
                <a:lnTo>
                  <a:pt x="813867" y="725488"/>
                </a:lnTo>
                <a:lnTo>
                  <a:pt x="822119" y="727711"/>
                </a:lnTo>
                <a:lnTo>
                  <a:pt x="829419" y="729617"/>
                </a:lnTo>
                <a:lnTo>
                  <a:pt x="839259" y="732475"/>
                </a:lnTo>
                <a:lnTo>
                  <a:pt x="851638" y="736286"/>
                </a:lnTo>
                <a:lnTo>
                  <a:pt x="866238" y="741367"/>
                </a:lnTo>
                <a:lnTo>
                  <a:pt x="882108" y="747719"/>
                </a:lnTo>
                <a:lnTo>
                  <a:pt x="890678" y="751530"/>
                </a:lnTo>
                <a:lnTo>
                  <a:pt x="899883" y="755341"/>
                </a:lnTo>
                <a:lnTo>
                  <a:pt x="909088" y="760105"/>
                </a:lnTo>
                <a:lnTo>
                  <a:pt x="919245" y="765186"/>
                </a:lnTo>
                <a:lnTo>
                  <a:pt x="929084" y="770267"/>
                </a:lnTo>
                <a:lnTo>
                  <a:pt x="939559" y="775984"/>
                </a:lnTo>
                <a:lnTo>
                  <a:pt x="951620" y="783288"/>
                </a:lnTo>
                <a:lnTo>
                  <a:pt x="963999" y="791228"/>
                </a:lnTo>
                <a:lnTo>
                  <a:pt x="977012" y="799802"/>
                </a:lnTo>
                <a:lnTo>
                  <a:pt x="989708" y="809012"/>
                </a:lnTo>
                <a:lnTo>
                  <a:pt x="1002405" y="819175"/>
                </a:lnTo>
                <a:lnTo>
                  <a:pt x="1015418" y="829973"/>
                </a:lnTo>
                <a:lnTo>
                  <a:pt x="1028432" y="841406"/>
                </a:lnTo>
                <a:lnTo>
                  <a:pt x="1041445" y="853791"/>
                </a:lnTo>
                <a:lnTo>
                  <a:pt x="1054141" y="866812"/>
                </a:lnTo>
                <a:lnTo>
                  <a:pt x="1066838" y="881104"/>
                </a:lnTo>
                <a:lnTo>
                  <a:pt x="1072868" y="888408"/>
                </a:lnTo>
                <a:lnTo>
                  <a:pt x="1078899" y="895712"/>
                </a:lnTo>
                <a:lnTo>
                  <a:pt x="1085247" y="903652"/>
                </a:lnTo>
                <a:lnTo>
                  <a:pt x="1091278" y="911591"/>
                </a:lnTo>
                <a:lnTo>
                  <a:pt x="1096991" y="919531"/>
                </a:lnTo>
                <a:lnTo>
                  <a:pt x="1102704" y="928423"/>
                </a:lnTo>
                <a:lnTo>
                  <a:pt x="1108418" y="936998"/>
                </a:lnTo>
                <a:lnTo>
                  <a:pt x="1113813" y="945890"/>
                </a:lnTo>
                <a:lnTo>
                  <a:pt x="1119209" y="954783"/>
                </a:lnTo>
                <a:lnTo>
                  <a:pt x="1124605" y="963993"/>
                </a:lnTo>
                <a:lnTo>
                  <a:pt x="1129684" y="973520"/>
                </a:lnTo>
                <a:lnTo>
                  <a:pt x="1134445" y="983683"/>
                </a:lnTo>
                <a:lnTo>
                  <a:pt x="1141110" y="997021"/>
                </a:lnTo>
                <a:lnTo>
                  <a:pt x="1147141" y="1010677"/>
                </a:lnTo>
                <a:lnTo>
                  <a:pt x="1152854" y="1024651"/>
                </a:lnTo>
                <a:lnTo>
                  <a:pt x="1157933" y="1039577"/>
                </a:lnTo>
                <a:lnTo>
                  <a:pt x="1163011" y="1054504"/>
                </a:lnTo>
                <a:lnTo>
                  <a:pt x="1167772" y="1069748"/>
                </a:lnTo>
                <a:lnTo>
                  <a:pt x="1171898" y="1085309"/>
                </a:lnTo>
                <a:lnTo>
                  <a:pt x="1175707" y="1101506"/>
                </a:lnTo>
                <a:lnTo>
                  <a:pt x="1179199" y="1118020"/>
                </a:lnTo>
                <a:lnTo>
                  <a:pt x="1182055" y="1134534"/>
                </a:lnTo>
                <a:lnTo>
                  <a:pt x="1184595" y="1152001"/>
                </a:lnTo>
                <a:lnTo>
                  <a:pt x="1186816" y="1169469"/>
                </a:lnTo>
                <a:lnTo>
                  <a:pt x="1188403" y="1187253"/>
                </a:lnTo>
                <a:lnTo>
                  <a:pt x="1189673" y="1205673"/>
                </a:lnTo>
                <a:lnTo>
                  <a:pt x="1190308" y="1224093"/>
                </a:lnTo>
                <a:lnTo>
                  <a:pt x="1190625" y="1243148"/>
                </a:lnTo>
                <a:lnTo>
                  <a:pt x="1190308" y="1257756"/>
                </a:lnTo>
                <a:lnTo>
                  <a:pt x="1189990" y="1272365"/>
                </a:lnTo>
                <a:lnTo>
                  <a:pt x="1189356" y="1287292"/>
                </a:lnTo>
                <a:lnTo>
                  <a:pt x="1188403" y="1302218"/>
                </a:lnTo>
                <a:lnTo>
                  <a:pt x="1187134" y="1317780"/>
                </a:lnTo>
                <a:lnTo>
                  <a:pt x="1185547" y="1333341"/>
                </a:lnTo>
                <a:lnTo>
                  <a:pt x="1183642" y="1348903"/>
                </a:lnTo>
                <a:lnTo>
                  <a:pt x="1181420" y="1364782"/>
                </a:lnTo>
                <a:lnTo>
                  <a:pt x="1178881" y="1380979"/>
                </a:lnTo>
                <a:lnTo>
                  <a:pt x="1176025" y="1397493"/>
                </a:lnTo>
                <a:lnTo>
                  <a:pt x="1173168" y="1413690"/>
                </a:lnTo>
                <a:lnTo>
                  <a:pt x="1169677" y="1430839"/>
                </a:lnTo>
                <a:lnTo>
                  <a:pt x="1165868" y="1447671"/>
                </a:lnTo>
                <a:lnTo>
                  <a:pt x="1162059" y="1464820"/>
                </a:lnTo>
                <a:lnTo>
                  <a:pt x="1157615" y="1482605"/>
                </a:lnTo>
                <a:lnTo>
                  <a:pt x="1152854" y="1500390"/>
                </a:lnTo>
                <a:lnTo>
                  <a:pt x="1147776" y="1518174"/>
                </a:lnTo>
                <a:lnTo>
                  <a:pt x="1142380" y="1536594"/>
                </a:lnTo>
                <a:lnTo>
                  <a:pt x="1136349" y="1555014"/>
                </a:lnTo>
                <a:lnTo>
                  <a:pt x="1130318" y="1573434"/>
                </a:lnTo>
                <a:lnTo>
                  <a:pt x="1123970" y="1592489"/>
                </a:lnTo>
                <a:lnTo>
                  <a:pt x="1116987" y="1611543"/>
                </a:lnTo>
                <a:lnTo>
                  <a:pt x="1110005" y="1630916"/>
                </a:lnTo>
                <a:lnTo>
                  <a:pt x="1102387" y="1650924"/>
                </a:lnTo>
                <a:lnTo>
                  <a:pt x="1094452" y="1670614"/>
                </a:lnTo>
                <a:lnTo>
                  <a:pt x="1086199" y="1690622"/>
                </a:lnTo>
                <a:lnTo>
                  <a:pt x="1077312" y="1711582"/>
                </a:lnTo>
                <a:lnTo>
                  <a:pt x="1068425" y="1731907"/>
                </a:lnTo>
                <a:lnTo>
                  <a:pt x="1058903" y="1752868"/>
                </a:lnTo>
                <a:lnTo>
                  <a:pt x="1049063" y="1774463"/>
                </a:lnTo>
                <a:lnTo>
                  <a:pt x="1038906" y="1795741"/>
                </a:lnTo>
                <a:lnTo>
                  <a:pt x="1028114" y="1817655"/>
                </a:lnTo>
                <a:lnTo>
                  <a:pt x="1023988" y="1824959"/>
                </a:lnTo>
                <a:lnTo>
                  <a:pt x="1019862" y="1831628"/>
                </a:lnTo>
                <a:lnTo>
                  <a:pt x="1015101" y="1837980"/>
                </a:lnTo>
                <a:lnTo>
                  <a:pt x="1010022" y="1844014"/>
                </a:lnTo>
                <a:lnTo>
                  <a:pt x="1004626" y="1849413"/>
                </a:lnTo>
                <a:lnTo>
                  <a:pt x="998596" y="1854494"/>
                </a:lnTo>
                <a:lnTo>
                  <a:pt x="992565" y="1859258"/>
                </a:lnTo>
                <a:lnTo>
                  <a:pt x="986217" y="1863386"/>
                </a:lnTo>
                <a:lnTo>
                  <a:pt x="979551" y="1867515"/>
                </a:lnTo>
                <a:lnTo>
                  <a:pt x="972251" y="1870691"/>
                </a:lnTo>
                <a:lnTo>
                  <a:pt x="965268" y="1873549"/>
                </a:lnTo>
                <a:lnTo>
                  <a:pt x="957968" y="1875772"/>
                </a:lnTo>
                <a:lnTo>
                  <a:pt x="950668" y="1877678"/>
                </a:lnTo>
                <a:lnTo>
                  <a:pt x="943050" y="1878948"/>
                </a:lnTo>
                <a:lnTo>
                  <a:pt x="935432" y="1879583"/>
                </a:lnTo>
                <a:lnTo>
                  <a:pt x="927815" y="1879901"/>
                </a:lnTo>
                <a:lnTo>
                  <a:pt x="922419" y="1879901"/>
                </a:lnTo>
                <a:lnTo>
                  <a:pt x="916388" y="1879266"/>
                </a:lnTo>
                <a:lnTo>
                  <a:pt x="910992" y="1878630"/>
                </a:lnTo>
                <a:lnTo>
                  <a:pt x="905279" y="1877678"/>
                </a:lnTo>
                <a:lnTo>
                  <a:pt x="1123653" y="2955871"/>
                </a:lnTo>
                <a:lnTo>
                  <a:pt x="1125240" y="2964445"/>
                </a:lnTo>
                <a:lnTo>
                  <a:pt x="1126510" y="2973655"/>
                </a:lnTo>
                <a:lnTo>
                  <a:pt x="1127144" y="2982230"/>
                </a:lnTo>
                <a:lnTo>
                  <a:pt x="1127144" y="2990805"/>
                </a:lnTo>
                <a:lnTo>
                  <a:pt x="1127144" y="2999379"/>
                </a:lnTo>
                <a:lnTo>
                  <a:pt x="1126510" y="3007636"/>
                </a:lnTo>
                <a:lnTo>
                  <a:pt x="1125240" y="3016211"/>
                </a:lnTo>
                <a:lnTo>
                  <a:pt x="1123970" y="3024468"/>
                </a:lnTo>
                <a:lnTo>
                  <a:pt x="1122066" y="3032726"/>
                </a:lnTo>
                <a:lnTo>
                  <a:pt x="1119844" y="3040983"/>
                </a:lnTo>
                <a:lnTo>
                  <a:pt x="1116987" y="3048922"/>
                </a:lnTo>
                <a:lnTo>
                  <a:pt x="1114131" y="3056544"/>
                </a:lnTo>
                <a:lnTo>
                  <a:pt x="1110639" y="3064166"/>
                </a:lnTo>
                <a:lnTo>
                  <a:pt x="1107148" y="3071471"/>
                </a:lnTo>
                <a:lnTo>
                  <a:pt x="1103022" y="3078775"/>
                </a:lnTo>
                <a:lnTo>
                  <a:pt x="1098578" y="3086079"/>
                </a:lnTo>
                <a:lnTo>
                  <a:pt x="1093817" y="3092749"/>
                </a:lnTo>
                <a:lnTo>
                  <a:pt x="1088739" y="3099100"/>
                </a:lnTo>
                <a:lnTo>
                  <a:pt x="1083025" y="3105452"/>
                </a:lnTo>
                <a:lnTo>
                  <a:pt x="1077629" y="3111486"/>
                </a:lnTo>
                <a:lnTo>
                  <a:pt x="1071599" y="3117202"/>
                </a:lnTo>
                <a:lnTo>
                  <a:pt x="1065251" y="3122919"/>
                </a:lnTo>
                <a:lnTo>
                  <a:pt x="1058903" y="3128000"/>
                </a:lnTo>
                <a:lnTo>
                  <a:pt x="1051920" y="3133082"/>
                </a:lnTo>
                <a:lnTo>
                  <a:pt x="1044937" y="3137845"/>
                </a:lnTo>
                <a:lnTo>
                  <a:pt x="1037636" y="3141974"/>
                </a:lnTo>
                <a:lnTo>
                  <a:pt x="1030019" y="3146102"/>
                </a:lnTo>
                <a:lnTo>
                  <a:pt x="1022084" y="3149596"/>
                </a:lnTo>
                <a:lnTo>
                  <a:pt x="1014149" y="3152772"/>
                </a:lnTo>
                <a:lnTo>
                  <a:pt x="1005896" y="3155312"/>
                </a:lnTo>
                <a:lnTo>
                  <a:pt x="997326" y="3157853"/>
                </a:lnTo>
                <a:lnTo>
                  <a:pt x="988756" y="3159759"/>
                </a:lnTo>
                <a:lnTo>
                  <a:pt x="980186" y="3161346"/>
                </a:lnTo>
                <a:lnTo>
                  <a:pt x="970982" y="3162299"/>
                </a:lnTo>
                <a:lnTo>
                  <a:pt x="962412" y="3162934"/>
                </a:lnTo>
                <a:lnTo>
                  <a:pt x="953842" y="3163252"/>
                </a:lnTo>
                <a:lnTo>
                  <a:pt x="945272" y="3162934"/>
                </a:lnTo>
                <a:lnTo>
                  <a:pt x="937019" y="3162299"/>
                </a:lnTo>
                <a:lnTo>
                  <a:pt x="928449" y="3161346"/>
                </a:lnTo>
                <a:lnTo>
                  <a:pt x="920197" y="3159759"/>
                </a:lnTo>
                <a:lnTo>
                  <a:pt x="911627" y="3157853"/>
                </a:lnTo>
                <a:lnTo>
                  <a:pt x="903692" y="3155630"/>
                </a:lnTo>
                <a:lnTo>
                  <a:pt x="895757" y="3153089"/>
                </a:lnTo>
                <a:lnTo>
                  <a:pt x="888139" y="3150231"/>
                </a:lnTo>
                <a:lnTo>
                  <a:pt x="880521" y="3146738"/>
                </a:lnTo>
                <a:lnTo>
                  <a:pt x="873221" y="3142927"/>
                </a:lnTo>
                <a:lnTo>
                  <a:pt x="865921" y="3139116"/>
                </a:lnTo>
                <a:lnTo>
                  <a:pt x="858621" y="3134352"/>
                </a:lnTo>
                <a:lnTo>
                  <a:pt x="851955" y="3129588"/>
                </a:lnTo>
                <a:lnTo>
                  <a:pt x="845290" y="3124507"/>
                </a:lnTo>
                <a:lnTo>
                  <a:pt x="839259" y="3119108"/>
                </a:lnTo>
                <a:lnTo>
                  <a:pt x="833228" y="3113391"/>
                </a:lnTo>
                <a:lnTo>
                  <a:pt x="827198" y="3107675"/>
                </a:lnTo>
                <a:lnTo>
                  <a:pt x="821802" y="3101323"/>
                </a:lnTo>
                <a:lnTo>
                  <a:pt x="816723" y="3094654"/>
                </a:lnTo>
                <a:lnTo>
                  <a:pt x="811645" y="3087985"/>
                </a:lnTo>
                <a:lnTo>
                  <a:pt x="806884" y="3080680"/>
                </a:lnTo>
                <a:lnTo>
                  <a:pt x="802757" y="3073376"/>
                </a:lnTo>
                <a:lnTo>
                  <a:pt x="798631" y="3065754"/>
                </a:lnTo>
                <a:lnTo>
                  <a:pt x="795140" y="3058132"/>
                </a:lnTo>
                <a:lnTo>
                  <a:pt x="791966" y="3050193"/>
                </a:lnTo>
                <a:lnTo>
                  <a:pt x="789109" y="3041935"/>
                </a:lnTo>
                <a:lnTo>
                  <a:pt x="786887" y="3033361"/>
                </a:lnTo>
                <a:lnTo>
                  <a:pt x="784983" y="3024468"/>
                </a:lnTo>
                <a:lnTo>
                  <a:pt x="556134" y="1895462"/>
                </a:lnTo>
                <a:lnTo>
                  <a:pt x="485988" y="1895462"/>
                </a:lnTo>
                <a:lnTo>
                  <a:pt x="485988" y="2990805"/>
                </a:lnTo>
                <a:lnTo>
                  <a:pt x="485671" y="2999697"/>
                </a:lnTo>
                <a:lnTo>
                  <a:pt x="485036" y="3008589"/>
                </a:lnTo>
                <a:lnTo>
                  <a:pt x="483766" y="3017164"/>
                </a:lnTo>
                <a:lnTo>
                  <a:pt x="482497" y="3026056"/>
                </a:lnTo>
                <a:lnTo>
                  <a:pt x="480592" y="3034313"/>
                </a:lnTo>
                <a:lnTo>
                  <a:pt x="478053" y="3042253"/>
                </a:lnTo>
                <a:lnTo>
                  <a:pt x="475196" y="3050510"/>
                </a:lnTo>
                <a:lnTo>
                  <a:pt x="472022" y="3058132"/>
                </a:lnTo>
                <a:lnTo>
                  <a:pt x="468531" y="3065754"/>
                </a:lnTo>
                <a:lnTo>
                  <a:pt x="464722" y="3073376"/>
                </a:lnTo>
                <a:lnTo>
                  <a:pt x="460596" y="3080363"/>
                </a:lnTo>
                <a:lnTo>
                  <a:pt x="456152" y="3087667"/>
                </a:lnTo>
                <a:lnTo>
                  <a:pt x="451391" y="3094337"/>
                </a:lnTo>
                <a:lnTo>
                  <a:pt x="446313" y="3101006"/>
                </a:lnTo>
                <a:lnTo>
                  <a:pt x="440917" y="3107357"/>
                </a:lnTo>
                <a:lnTo>
                  <a:pt x="435203" y="3113074"/>
                </a:lnTo>
                <a:lnTo>
                  <a:pt x="429173" y="3118790"/>
                </a:lnTo>
                <a:lnTo>
                  <a:pt x="423142" y="3124189"/>
                </a:lnTo>
                <a:lnTo>
                  <a:pt x="416159" y="3129271"/>
                </a:lnTo>
                <a:lnTo>
                  <a:pt x="409494" y="3134034"/>
                </a:lnTo>
                <a:lnTo>
                  <a:pt x="402511" y="3139116"/>
                </a:lnTo>
                <a:lnTo>
                  <a:pt x="395210" y="3143244"/>
                </a:lnTo>
                <a:lnTo>
                  <a:pt x="387910" y="3147055"/>
                </a:lnTo>
                <a:lnTo>
                  <a:pt x="380292" y="3150231"/>
                </a:lnTo>
                <a:lnTo>
                  <a:pt x="372357" y="3153407"/>
                </a:lnTo>
                <a:lnTo>
                  <a:pt x="364105" y="3156265"/>
                </a:lnTo>
                <a:lnTo>
                  <a:pt x="355852" y="3158488"/>
                </a:lnTo>
                <a:lnTo>
                  <a:pt x="347600" y="3160394"/>
                </a:lnTo>
                <a:lnTo>
                  <a:pt x="339030" y="3161982"/>
                </a:lnTo>
                <a:lnTo>
                  <a:pt x="330460" y="3162934"/>
                </a:lnTo>
                <a:lnTo>
                  <a:pt x="321890" y="3163570"/>
                </a:lnTo>
                <a:lnTo>
                  <a:pt x="313003" y="3163887"/>
                </a:lnTo>
                <a:lnTo>
                  <a:pt x="303798" y="3163570"/>
                </a:lnTo>
                <a:lnTo>
                  <a:pt x="295228" y="3162934"/>
                </a:lnTo>
                <a:lnTo>
                  <a:pt x="286341" y="3161982"/>
                </a:lnTo>
                <a:lnTo>
                  <a:pt x="278088" y="3160394"/>
                </a:lnTo>
                <a:lnTo>
                  <a:pt x="269836" y="3158488"/>
                </a:lnTo>
                <a:lnTo>
                  <a:pt x="261583" y="3156265"/>
                </a:lnTo>
                <a:lnTo>
                  <a:pt x="253331" y="3153407"/>
                </a:lnTo>
                <a:lnTo>
                  <a:pt x="245396" y="3150231"/>
                </a:lnTo>
                <a:lnTo>
                  <a:pt x="237778" y="3147055"/>
                </a:lnTo>
                <a:lnTo>
                  <a:pt x="230478" y="3143244"/>
                </a:lnTo>
                <a:lnTo>
                  <a:pt x="223177" y="3139116"/>
                </a:lnTo>
                <a:lnTo>
                  <a:pt x="216195" y="3134034"/>
                </a:lnTo>
                <a:lnTo>
                  <a:pt x="209529" y="3129271"/>
                </a:lnTo>
                <a:lnTo>
                  <a:pt x="202864" y="3124189"/>
                </a:lnTo>
                <a:lnTo>
                  <a:pt x="196515" y="3118790"/>
                </a:lnTo>
                <a:lnTo>
                  <a:pt x="190485" y="3113074"/>
                </a:lnTo>
                <a:lnTo>
                  <a:pt x="184772" y="3107357"/>
                </a:lnTo>
                <a:lnTo>
                  <a:pt x="179376" y="3101006"/>
                </a:lnTo>
                <a:lnTo>
                  <a:pt x="174297" y="3094337"/>
                </a:lnTo>
                <a:lnTo>
                  <a:pt x="169536" y="3087667"/>
                </a:lnTo>
                <a:lnTo>
                  <a:pt x="165092" y="3080363"/>
                </a:lnTo>
                <a:lnTo>
                  <a:pt x="160966" y="3073376"/>
                </a:lnTo>
                <a:lnTo>
                  <a:pt x="157157" y="3065754"/>
                </a:lnTo>
                <a:lnTo>
                  <a:pt x="153666" y="3058132"/>
                </a:lnTo>
                <a:lnTo>
                  <a:pt x="150492" y="3050510"/>
                </a:lnTo>
                <a:lnTo>
                  <a:pt x="147953" y="3042253"/>
                </a:lnTo>
                <a:lnTo>
                  <a:pt x="145096" y="3034313"/>
                </a:lnTo>
                <a:lnTo>
                  <a:pt x="143192" y="3026056"/>
                </a:lnTo>
                <a:lnTo>
                  <a:pt x="141922" y="3017164"/>
                </a:lnTo>
                <a:lnTo>
                  <a:pt x="140652" y="3008589"/>
                </a:lnTo>
                <a:lnTo>
                  <a:pt x="140018" y="2999697"/>
                </a:lnTo>
                <a:lnTo>
                  <a:pt x="139700" y="2990805"/>
                </a:lnTo>
                <a:lnTo>
                  <a:pt x="139700" y="1787484"/>
                </a:lnTo>
                <a:lnTo>
                  <a:pt x="139700" y="1522303"/>
                </a:lnTo>
                <a:lnTo>
                  <a:pt x="139700" y="1265378"/>
                </a:lnTo>
                <a:lnTo>
                  <a:pt x="147953" y="1265378"/>
                </a:lnTo>
                <a:lnTo>
                  <a:pt x="155570" y="1265061"/>
                </a:lnTo>
                <a:lnTo>
                  <a:pt x="163188" y="1264426"/>
                </a:lnTo>
                <a:lnTo>
                  <a:pt x="170806" y="1263791"/>
                </a:lnTo>
                <a:lnTo>
                  <a:pt x="185724" y="1262203"/>
                </a:lnTo>
                <a:lnTo>
                  <a:pt x="200007" y="1259662"/>
                </a:lnTo>
                <a:lnTo>
                  <a:pt x="214607" y="1256486"/>
                </a:lnTo>
                <a:lnTo>
                  <a:pt x="228573" y="1252358"/>
                </a:lnTo>
                <a:lnTo>
                  <a:pt x="241904" y="1247911"/>
                </a:lnTo>
                <a:lnTo>
                  <a:pt x="254918" y="1242830"/>
                </a:lnTo>
                <a:lnTo>
                  <a:pt x="268249" y="1237431"/>
                </a:lnTo>
                <a:lnTo>
                  <a:pt x="280628" y="1231715"/>
                </a:lnTo>
                <a:lnTo>
                  <a:pt x="292689" y="1225363"/>
                </a:lnTo>
                <a:lnTo>
                  <a:pt x="304433" y="1218376"/>
                </a:lnTo>
                <a:lnTo>
                  <a:pt x="316177" y="1211389"/>
                </a:lnTo>
                <a:lnTo>
                  <a:pt x="327286" y="1204085"/>
                </a:lnTo>
                <a:lnTo>
                  <a:pt x="338078" y="1195828"/>
                </a:lnTo>
                <a:lnTo>
                  <a:pt x="348552" y="1187888"/>
                </a:lnTo>
                <a:lnTo>
                  <a:pt x="358709" y="1179631"/>
                </a:lnTo>
                <a:lnTo>
                  <a:pt x="368548" y="1171056"/>
                </a:lnTo>
                <a:lnTo>
                  <a:pt x="378071" y="1162482"/>
                </a:lnTo>
                <a:lnTo>
                  <a:pt x="387275" y="1153589"/>
                </a:lnTo>
                <a:lnTo>
                  <a:pt x="395845" y="1144380"/>
                </a:lnTo>
                <a:lnTo>
                  <a:pt x="404415" y="1135487"/>
                </a:lnTo>
                <a:lnTo>
                  <a:pt x="412350" y="1126595"/>
                </a:lnTo>
                <a:lnTo>
                  <a:pt x="419968" y="1117385"/>
                </a:lnTo>
                <a:lnTo>
                  <a:pt x="427903" y="1108493"/>
                </a:lnTo>
                <a:lnTo>
                  <a:pt x="434886" y="1099600"/>
                </a:lnTo>
                <a:lnTo>
                  <a:pt x="447900" y="1082133"/>
                </a:lnTo>
                <a:lnTo>
                  <a:pt x="459643" y="1065301"/>
                </a:lnTo>
                <a:lnTo>
                  <a:pt x="470118" y="1049740"/>
                </a:lnTo>
                <a:lnTo>
                  <a:pt x="480592" y="1033543"/>
                </a:lnTo>
                <a:lnTo>
                  <a:pt x="491066" y="1017029"/>
                </a:lnTo>
                <a:lnTo>
                  <a:pt x="501223" y="999879"/>
                </a:lnTo>
                <a:lnTo>
                  <a:pt x="511698" y="982095"/>
                </a:lnTo>
                <a:lnTo>
                  <a:pt x="521855" y="963357"/>
                </a:lnTo>
                <a:lnTo>
                  <a:pt x="532329" y="944620"/>
                </a:lnTo>
                <a:lnTo>
                  <a:pt x="543121" y="925248"/>
                </a:lnTo>
                <a:lnTo>
                  <a:pt x="553595" y="904922"/>
                </a:lnTo>
                <a:lnTo>
                  <a:pt x="564387" y="884279"/>
                </a:lnTo>
                <a:lnTo>
                  <a:pt x="575179" y="863001"/>
                </a:lnTo>
                <a:lnTo>
                  <a:pt x="585653" y="841088"/>
                </a:lnTo>
                <a:lnTo>
                  <a:pt x="597079" y="818857"/>
                </a:lnTo>
                <a:lnTo>
                  <a:pt x="618980" y="771855"/>
                </a:lnTo>
                <a:lnTo>
                  <a:pt x="641199" y="722312"/>
                </a:lnTo>
                <a:close/>
                <a:moveTo>
                  <a:pt x="527838" y="527050"/>
                </a:moveTo>
                <a:lnTo>
                  <a:pt x="533244" y="527368"/>
                </a:lnTo>
                <a:lnTo>
                  <a:pt x="538967" y="528003"/>
                </a:lnTo>
                <a:lnTo>
                  <a:pt x="544373" y="528638"/>
                </a:lnTo>
                <a:lnTo>
                  <a:pt x="549778" y="529590"/>
                </a:lnTo>
                <a:lnTo>
                  <a:pt x="555184" y="530860"/>
                </a:lnTo>
                <a:lnTo>
                  <a:pt x="560589" y="532448"/>
                </a:lnTo>
                <a:lnTo>
                  <a:pt x="565995" y="534353"/>
                </a:lnTo>
                <a:lnTo>
                  <a:pt x="571400" y="536575"/>
                </a:lnTo>
                <a:lnTo>
                  <a:pt x="577124" y="539433"/>
                </a:lnTo>
                <a:lnTo>
                  <a:pt x="582530" y="542608"/>
                </a:lnTo>
                <a:lnTo>
                  <a:pt x="587935" y="545783"/>
                </a:lnTo>
                <a:lnTo>
                  <a:pt x="593341" y="549275"/>
                </a:lnTo>
                <a:lnTo>
                  <a:pt x="598110" y="553085"/>
                </a:lnTo>
                <a:lnTo>
                  <a:pt x="602880" y="557213"/>
                </a:lnTo>
                <a:lnTo>
                  <a:pt x="607014" y="561658"/>
                </a:lnTo>
                <a:lnTo>
                  <a:pt x="611147" y="566103"/>
                </a:lnTo>
                <a:lnTo>
                  <a:pt x="614963" y="570548"/>
                </a:lnTo>
                <a:lnTo>
                  <a:pt x="618461" y="575628"/>
                </a:lnTo>
                <a:lnTo>
                  <a:pt x="621640" y="580390"/>
                </a:lnTo>
                <a:lnTo>
                  <a:pt x="624820" y="585788"/>
                </a:lnTo>
                <a:lnTo>
                  <a:pt x="627364" y="590868"/>
                </a:lnTo>
                <a:lnTo>
                  <a:pt x="629908" y="596583"/>
                </a:lnTo>
                <a:lnTo>
                  <a:pt x="632134" y="602298"/>
                </a:lnTo>
                <a:lnTo>
                  <a:pt x="633724" y="608013"/>
                </a:lnTo>
                <a:lnTo>
                  <a:pt x="634995" y="612458"/>
                </a:lnTo>
                <a:lnTo>
                  <a:pt x="636267" y="617220"/>
                </a:lnTo>
                <a:lnTo>
                  <a:pt x="636903" y="621665"/>
                </a:lnTo>
                <a:lnTo>
                  <a:pt x="637539" y="626428"/>
                </a:lnTo>
                <a:lnTo>
                  <a:pt x="638175" y="631190"/>
                </a:lnTo>
                <a:lnTo>
                  <a:pt x="638175" y="635953"/>
                </a:lnTo>
                <a:lnTo>
                  <a:pt x="638175" y="640715"/>
                </a:lnTo>
                <a:lnTo>
                  <a:pt x="638175" y="645478"/>
                </a:lnTo>
                <a:lnTo>
                  <a:pt x="637857" y="650558"/>
                </a:lnTo>
                <a:lnTo>
                  <a:pt x="637221" y="655638"/>
                </a:lnTo>
                <a:lnTo>
                  <a:pt x="636267" y="660400"/>
                </a:lnTo>
                <a:lnTo>
                  <a:pt x="635313" y="665163"/>
                </a:lnTo>
                <a:lnTo>
                  <a:pt x="634041" y="669925"/>
                </a:lnTo>
                <a:lnTo>
                  <a:pt x="632770" y="674688"/>
                </a:lnTo>
                <a:lnTo>
                  <a:pt x="630862" y="679450"/>
                </a:lnTo>
                <a:lnTo>
                  <a:pt x="628954" y="683895"/>
                </a:lnTo>
                <a:lnTo>
                  <a:pt x="611465" y="723583"/>
                </a:lnTo>
                <a:lnTo>
                  <a:pt x="589207" y="772478"/>
                </a:lnTo>
                <a:lnTo>
                  <a:pt x="577760" y="795973"/>
                </a:lnTo>
                <a:lnTo>
                  <a:pt x="567267" y="818515"/>
                </a:lnTo>
                <a:lnTo>
                  <a:pt x="556456" y="840423"/>
                </a:lnTo>
                <a:lnTo>
                  <a:pt x="545963" y="861378"/>
                </a:lnTo>
                <a:lnTo>
                  <a:pt x="535469" y="882015"/>
                </a:lnTo>
                <a:lnTo>
                  <a:pt x="524976" y="901700"/>
                </a:lnTo>
                <a:lnTo>
                  <a:pt x="514801" y="920433"/>
                </a:lnTo>
                <a:lnTo>
                  <a:pt x="504944" y="939166"/>
                </a:lnTo>
                <a:lnTo>
                  <a:pt x="495087" y="956628"/>
                </a:lnTo>
                <a:lnTo>
                  <a:pt x="485229" y="973773"/>
                </a:lnTo>
                <a:lnTo>
                  <a:pt x="475372" y="990283"/>
                </a:lnTo>
                <a:lnTo>
                  <a:pt x="465833" y="1005841"/>
                </a:lnTo>
                <a:lnTo>
                  <a:pt x="456612" y="1021081"/>
                </a:lnTo>
                <a:lnTo>
                  <a:pt x="447390" y="1036003"/>
                </a:lnTo>
                <a:lnTo>
                  <a:pt x="437215" y="1051243"/>
                </a:lnTo>
                <a:lnTo>
                  <a:pt x="427358" y="1065848"/>
                </a:lnTo>
                <a:lnTo>
                  <a:pt x="417183" y="1079501"/>
                </a:lnTo>
                <a:lnTo>
                  <a:pt x="407644" y="1093153"/>
                </a:lnTo>
                <a:lnTo>
                  <a:pt x="398104" y="1105853"/>
                </a:lnTo>
                <a:lnTo>
                  <a:pt x="388565" y="1118236"/>
                </a:lnTo>
                <a:lnTo>
                  <a:pt x="379026" y="1129666"/>
                </a:lnTo>
                <a:lnTo>
                  <a:pt x="369487" y="1140778"/>
                </a:lnTo>
                <a:lnTo>
                  <a:pt x="359947" y="1151256"/>
                </a:lnTo>
                <a:lnTo>
                  <a:pt x="350408" y="1161416"/>
                </a:lnTo>
                <a:lnTo>
                  <a:pt x="341187" y="1170623"/>
                </a:lnTo>
                <a:lnTo>
                  <a:pt x="331648" y="1179513"/>
                </a:lnTo>
                <a:lnTo>
                  <a:pt x="322108" y="1188086"/>
                </a:lnTo>
                <a:lnTo>
                  <a:pt x="312887" y="1196023"/>
                </a:lnTo>
                <a:lnTo>
                  <a:pt x="302712" y="1203961"/>
                </a:lnTo>
                <a:lnTo>
                  <a:pt x="293173" y="1210946"/>
                </a:lnTo>
                <a:lnTo>
                  <a:pt x="286495" y="1215391"/>
                </a:lnTo>
                <a:lnTo>
                  <a:pt x="279818" y="1219836"/>
                </a:lnTo>
                <a:lnTo>
                  <a:pt x="273140" y="1223963"/>
                </a:lnTo>
                <a:lnTo>
                  <a:pt x="266145" y="1227773"/>
                </a:lnTo>
                <a:lnTo>
                  <a:pt x="259149" y="1231266"/>
                </a:lnTo>
                <a:lnTo>
                  <a:pt x="251518" y="1234758"/>
                </a:lnTo>
                <a:lnTo>
                  <a:pt x="244205" y="1237933"/>
                </a:lnTo>
                <a:lnTo>
                  <a:pt x="236573" y="1240791"/>
                </a:lnTo>
                <a:lnTo>
                  <a:pt x="229260" y="1243331"/>
                </a:lnTo>
                <a:lnTo>
                  <a:pt x="221310" y="1245871"/>
                </a:lnTo>
                <a:lnTo>
                  <a:pt x="213679" y="1247776"/>
                </a:lnTo>
                <a:lnTo>
                  <a:pt x="205730" y="1249363"/>
                </a:lnTo>
                <a:lnTo>
                  <a:pt x="197144" y="1250951"/>
                </a:lnTo>
                <a:lnTo>
                  <a:pt x="188877" y="1251903"/>
                </a:lnTo>
                <a:lnTo>
                  <a:pt x="180610" y="1252538"/>
                </a:lnTo>
                <a:lnTo>
                  <a:pt x="172024" y="1252538"/>
                </a:lnTo>
                <a:lnTo>
                  <a:pt x="171388" y="1252538"/>
                </a:lnTo>
                <a:lnTo>
                  <a:pt x="163439" y="1252538"/>
                </a:lnTo>
                <a:lnTo>
                  <a:pt x="155490" y="1251586"/>
                </a:lnTo>
                <a:lnTo>
                  <a:pt x="147858" y="1250633"/>
                </a:lnTo>
                <a:lnTo>
                  <a:pt x="139591" y="1249363"/>
                </a:lnTo>
                <a:lnTo>
                  <a:pt x="132278" y="1247776"/>
                </a:lnTo>
                <a:lnTo>
                  <a:pt x="124964" y="1245871"/>
                </a:lnTo>
                <a:lnTo>
                  <a:pt x="117969" y="1243648"/>
                </a:lnTo>
                <a:lnTo>
                  <a:pt x="110973" y="1241108"/>
                </a:lnTo>
                <a:lnTo>
                  <a:pt x="106840" y="1239203"/>
                </a:lnTo>
                <a:lnTo>
                  <a:pt x="102706" y="1236981"/>
                </a:lnTo>
                <a:lnTo>
                  <a:pt x="97300" y="1234758"/>
                </a:lnTo>
                <a:lnTo>
                  <a:pt x="92213" y="1232218"/>
                </a:lnTo>
                <a:lnTo>
                  <a:pt x="91895" y="1231901"/>
                </a:lnTo>
                <a:lnTo>
                  <a:pt x="85217" y="1228091"/>
                </a:lnTo>
                <a:lnTo>
                  <a:pt x="79176" y="1223646"/>
                </a:lnTo>
                <a:lnTo>
                  <a:pt x="72180" y="1218566"/>
                </a:lnTo>
                <a:lnTo>
                  <a:pt x="65821" y="1213168"/>
                </a:lnTo>
                <a:lnTo>
                  <a:pt x="59779" y="1207771"/>
                </a:lnTo>
                <a:lnTo>
                  <a:pt x="54374" y="1202373"/>
                </a:lnTo>
                <a:lnTo>
                  <a:pt x="48968" y="1196341"/>
                </a:lnTo>
                <a:lnTo>
                  <a:pt x="44517" y="1190308"/>
                </a:lnTo>
                <a:lnTo>
                  <a:pt x="40065" y="1184593"/>
                </a:lnTo>
                <a:lnTo>
                  <a:pt x="35613" y="1178561"/>
                </a:lnTo>
                <a:lnTo>
                  <a:pt x="32116" y="1172846"/>
                </a:lnTo>
                <a:lnTo>
                  <a:pt x="28618" y="1166813"/>
                </a:lnTo>
                <a:lnTo>
                  <a:pt x="25756" y="1160781"/>
                </a:lnTo>
                <a:lnTo>
                  <a:pt x="22894" y="1155066"/>
                </a:lnTo>
                <a:lnTo>
                  <a:pt x="18125" y="1143318"/>
                </a:lnTo>
                <a:lnTo>
                  <a:pt x="13991" y="1132206"/>
                </a:lnTo>
                <a:lnTo>
                  <a:pt x="10175" y="1119823"/>
                </a:lnTo>
                <a:lnTo>
                  <a:pt x="7314" y="1107758"/>
                </a:lnTo>
                <a:lnTo>
                  <a:pt x="5088" y="1095693"/>
                </a:lnTo>
                <a:lnTo>
                  <a:pt x="3180" y="1083311"/>
                </a:lnTo>
                <a:lnTo>
                  <a:pt x="1590" y="1071563"/>
                </a:lnTo>
                <a:lnTo>
                  <a:pt x="954" y="1059498"/>
                </a:lnTo>
                <a:lnTo>
                  <a:pt x="318" y="1047751"/>
                </a:lnTo>
                <a:lnTo>
                  <a:pt x="0" y="1035686"/>
                </a:lnTo>
                <a:lnTo>
                  <a:pt x="318" y="1018541"/>
                </a:lnTo>
                <a:lnTo>
                  <a:pt x="1590" y="1001396"/>
                </a:lnTo>
                <a:lnTo>
                  <a:pt x="3180" y="984251"/>
                </a:lnTo>
                <a:lnTo>
                  <a:pt x="5406" y="967106"/>
                </a:lnTo>
                <a:lnTo>
                  <a:pt x="8585" y="949961"/>
                </a:lnTo>
                <a:lnTo>
                  <a:pt x="12083" y="933133"/>
                </a:lnTo>
                <a:lnTo>
                  <a:pt x="16535" y="915988"/>
                </a:lnTo>
                <a:lnTo>
                  <a:pt x="21622" y="899160"/>
                </a:lnTo>
                <a:lnTo>
                  <a:pt x="27346" y="882650"/>
                </a:lnTo>
                <a:lnTo>
                  <a:pt x="30526" y="874078"/>
                </a:lnTo>
                <a:lnTo>
                  <a:pt x="34023" y="865823"/>
                </a:lnTo>
                <a:lnTo>
                  <a:pt x="37839" y="857568"/>
                </a:lnTo>
                <a:lnTo>
                  <a:pt x="41655" y="849313"/>
                </a:lnTo>
                <a:lnTo>
                  <a:pt x="45788" y="841058"/>
                </a:lnTo>
                <a:lnTo>
                  <a:pt x="50240" y="833120"/>
                </a:lnTo>
                <a:lnTo>
                  <a:pt x="55010" y="825183"/>
                </a:lnTo>
                <a:lnTo>
                  <a:pt x="60097" y="817245"/>
                </a:lnTo>
                <a:lnTo>
                  <a:pt x="65503" y="808990"/>
                </a:lnTo>
                <a:lnTo>
                  <a:pt x="71226" y="801053"/>
                </a:lnTo>
                <a:lnTo>
                  <a:pt x="77268" y="793433"/>
                </a:lnTo>
                <a:lnTo>
                  <a:pt x="83945" y="785813"/>
                </a:lnTo>
                <a:lnTo>
                  <a:pt x="91259" y="778510"/>
                </a:lnTo>
                <a:lnTo>
                  <a:pt x="99208" y="771208"/>
                </a:lnTo>
                <a:lnTo>
                  <a:pt x="104296" y="766445"/>
                </a:lnTo>
                <a:lnTo>
                  <a:pt x="110019" y="761683"/>
                </a:lnTo>
                <a:lnTo>
                  <a:pt x="116061" y="756920"/>
                </a:lnTo>
                <a:lnTo>
                  <a:pt x="122420" y="752475"/>
                </a:lnTo>
                <a:lnTo>
                  <a:pt x="129098" y="748348"/>
                </a:lnTo>
                <a:lnTo>
                  <a:pt x="136093" y="744538"/>
                </a:lnTo>
                <a:lnTo>
                  <a:pt x="143407" y="740728"/>
                </a:lnTo>
                <a:lnTo>
                  <a:pt x="151038" y="737235"/>
                </a:lnTo>
                <a:lnTo>
                  <a:pt x="158987" y="734060"/>
                </a:lnTo>
                <a:lnTo>
                  <a:pt x="166937" y="731520"/>
                </a:lnTo>
                <a:lnTo>
                  <a:pt x="175204" y="728980"/>
                </a:lnTo>
                <a:lnTo>
                  <a:pt x="183471" y="727075"/>
                </a:lnTo>
                <a:lnTo>
                  <a:pt x="192375" y="725170"/>
                </a:lnTo>
                <a:lnTo>
                  <a:pt x="200960" y="724218"/>
                </a:lnTo>
                <a:lnTo>
                  <a:pt x="210181" y="723265"/>
                </a:lnTo>
                <a:lnTo>
                  <a:pt x="219403" y="723265"/>
                </a:lnTo>
                <a:lnTo>
                  <a:pt x="227352" y="723583"/>
                </a:lnTo>
                <a:lnTo>
                  <a:pt x="234983" y="724535"/>
                </a:lnTo>
                <a:lnTo>
                  <a:pt x="241343" y="723900"/>
                </a:lnTo>
                <a:lnTo>
                  <a:pt x="248020" y="723583"/>
                </a:lnTo>
                <a:lnTo>
                  <a:pt x="335145" y="723583"/>
                </a:lnTo>
                <a:lnTo>
                  <a:pt x="311933" y="772478"/>
                </a:lnTo>
                <a:lnTo>
                  <a:pt x="290947" y="816293"/>
                </a:lnTo>
                <a:lnTo>
                  <a:pt x="270279" y="857250"/>
                </a:lnTo>
                <a:lnTo>
                  <a:pt x="260103" y="876935"/>
                </a:lnTo>
                <a:lnTo>
                  <a:pt x="250246" y="895350"/>
                </a:lnTo>
                <a:lnTo>
                  <a:pt x="240389" y="913131"/>
                </a:lnTo>
                <a:lnTo>
                  <a:pt x="231168" y="929958"/>
                </a:lnTo>
                <a:lnTo>
                  <a:pt x="221946" y="945833"/>
                </a:lnTo>
                <a:lnTo>
                  <a:pt x="213043" y="960438"/>
                </a:lnTo>
                <a:lnTo>
                  <a:pt x="204458" y="974091"/>
                </a:lnTo>
                <a:lnTo>
                  <a:pt x="195555" y="986791"/>
                </a:lnTo>
                <a:lnTo>
                  <a:pt x="187605" y="998221"/>
                </a:lnTo>
                <a:lnTo>
                  <a:pt x="179974" y="1008063"/>
                </a:lnTo>
                <a:lnTo>
                  <a:pt x="172660" y="1016953"/>
                </a:lnTo>
                <a:lnTo>
                  <a:pt x="165665" y="1024256"/>
                </a:lnTo>
                <a:lnTo>
                  <a:pt x="168527" y="1024573"/>
                </a:lnTo>
                <a:lnTo>
                  <a:pt x="172978" y="1021081"/>
                </a:lnTo>
                <a:lnTo>
                  <a:pt x="177748" y="1016953"/>
                </a:lnTo>
                <a:lnTo>
                  <a:pt x="183153" y="1011873"/>
                </a:lnTo>
                <a:lnTo>
                  <a:pt x="188877" y="1005841"/>
                </a:lnTo>
                <a:lnTo>
                  <a:pt x="195555" y="999173"/>
                </a:lnTo>
                <a:lnTo>
                  <a:pt x="202868" y="991236"/>
                </a:lnTo>
                <a:lnTo>
                  <a:pt x="210181" y="982346"/>
                </a:lnTo>
                <a:lnTo>
                  <a:pt x="218131" y="972186"/>
                </a:lnTo>
                <a:lnTo>
                  <a:pt x="229260" y="957581"/>
                </a:lnTo>
                <a:lnTo>
                  <a:pt x="241025" y="941071"/>
                </a:lnTo>
                <a:lnTo>
                  <a:pt x="253426" y="922338"/>
                </a:lnTo>
                <a:lnTo>
                  <a:pt x="266781" y="902018"/>
                </a:lnTo>
                <a:lnTo>
                  <a:pt x="280772" y="879475"/>
                </a:lnTo>
                <a:lnTo>
                  <a:pt x="294763" y="854710"/>
                </a:lnTo>
                <a:lnTo>
                  <a:pt x="309707" y="828358"/>
                </a:lnTo>
                <a:lnTo>
                  <a:pt x="325606" y="799465"/>
                </a:lnTo>
                <a:lnTo>
                  <a:pt x="344367" y="763270"/>
                </a:lnTo>
                <a:lnTo>
                  <a:pt x="364081" y="723583"/>
                </a:lnTo>
                <a:lnTo>
                  <a:pt x="376800" y="697548"/>
                </a:lnTo>
                <a:lnTo>
                  <a:pt x="389519" y="670560"/>
                </a:lnTo>
                <a:lnTo>
                  <a:pt x="402238" y="641985"/>
                </a:lnTo>
                <a:lnTo>
                  <a:pt x="415593" y="612458"/>
                </a:lnTo>
                <a:lnTo>
                  <a:pt x="423860" y="594360"/>
                </a:lnTo>
                <a:lnTo>
                  <a:pt x="426404" y="588963"/>
                </a:lnTo>
                <a:lnTo>
                  <a:pt x="428948" y="583883"/>
                </a:lnTo>
                <a:lnTo>
                  <a:pt x="431810" y="579120"/>
                </a:lnTo>
                <a:lnTo>
                  <a:pt x="434989" y="574675"/>
                </a:lnTo>
                <a:lnTo>
                  <a:pt x="438169" y="570230"/>
                </a:lnTo>
                <a:lnTo>
                  <a:pt x="441667" y="565785"/>
                </a:lnTo>
                <a:lnTo>
                  <a:pt x="445483" y="561975"/>
                </a:lnTo>
                <a:lnTo>
                  <a:pt x="449298" y="558165"/>
                </a:lnTo>
                <a:lnTo>
                  <a:pt x="453432" y="554355"/>
                </a:lnTo>
                <a:lnTo>
                  <a:pt x="457566" y="550863"/>
                </a:lnTo>
                <a:lnTo>
                  <a:pt x="461699" y="547688"/>
                </a:lnTo>
                <a:lnTo>
                  <a:pt x="466151" y="544830"/>
                </a:lnTo>
                <a:lnTo>
                  <a:pt x="470921" y="541973"/>
                </a:lnTo>
                <a:lnTo>
                  <a:pt x="475690" y="539433"/>
                </a:lnTo>
                <a:lnTo>
                  <a:pt x="480778" y="536893"/>
                </a:lnTo>
                <a:lnTo>
                  <a:pt x="485547" y="534988"/>
                </a:lnTo>
                <a:lnTo>
                  <a:pt x="490635" y="533083"/>
                </a:lnTo>
                <a:lnTo>
                  <a:pt x="495723" y="531495"/>
                </a:lnTo>
                <a:lnTo>
                  <a:pt x="501128" y="530225"/>
                </a:lnTo>
                <a:lnTo>
                  <a:pt x="506216" y="528955"/>
                </a:lnTo>
                <a:lnTo>
                  <a:pt x="511621" y="528320"/>
                </a:lnTo>
                <a:lnTo>
                  <a:pt x="517027" y="527685"/>
                </a:lnTo>
                <a:lnTo>
                  <a:pt x="522114" y="527368"/>
                </a:lnTo>
                <a:lnTo>
                  <a:pt x="527838" y="527050"/>
                </a:lnTo>
                <a:close/>
                <a:moveTo>
                  <a:pt x="510850" y="0"/>
                </a:moveTo>
                <a:lnTo>
                  <a:pt x="518478" y="0"/>
                </a:lnTo>
                <a:lnTo>
                  <a:pt x="526424" y="0"/>
                </a:lnTo>
                <a:lnTo>
                  <a:pt x="534369" y="317"/>
                </a:lnTo>
                <a:lnTo>
                  <a:pt x="542315" y="952"/>
                </a:lnTo>
                <a:lnTo>
                  <a:pt x="550260" y="1587"/>
                </a:lnTo>
                <a:lnTo>
                  <a:pt x="557888" y="2539"/>
                </a:lnTo>
                <a:lnTo>
                  <a:pt x="565833" y="3491"/>
                </a:lnTo>
                <a:lnTo>
                  <a:pt x="573779" y="5077"/>
                </a:lnTo>
                <a:lnTo>
                  <a:pt x="581724" y="6347"/>
                </a:lnTo>
                <a:lnTo>
                  <a:pt x="589988" y="8251"/>
                </a:lnTo>
                <a:lnTo>
                  <a:pt x="597615" y="10155"/>
                </a:lnTo>
                <a:lnTo>
                  <a:pt x="605561" y="12376"/>
                </a:lnTo>
                <a:lnTo>
                  <a:pt x="613189" y="14597"/>
                </a:lnTo>
                <a:lnTo>
                  <a:pt x="620816" y="17136"/>
                </a:lnTo>
                <a:lnTo>
                  <a:pt x="628126" y="19675"/>
                </a:lnTo>
                <a:lnTo>
                  <a:pt x="635436" y="22531"/>
                </a:lnTo>
                <a:lnTo>
                  <a:pt x="642746" y="25386"/>
                </a:lnTo>
                <a:lnTo>
                  <a:pt x="650374" y="28560"/>
                </a:lnTo>
                <a:lnTo>
                  <a:pt x="657366" y="32050"/>
                </a:lnTo>
                <a:lnTo>
                  <a:pt x="664358" y="35541"/>
                </a:lnTo>
                <a:lnTo>
                  <a:pt x="671032" y="39032"/>
                </a:lnTo>
                <a:lnTo>
                  <a:pt x="677706" y="43157"/>
                </a:lnTo>
                <a:lnTo>
                  <a:pt x="690737" y="51408"/>
                </a:lnTo>
                <a:lnTo>
                  <a:pt x="703767" y="59976"/>
                </a:lnTo>
                <a:lnTo>
                  <a:pt x="715845" y="69178"/>
                </a:lnTo>
                <a:lnTo>
                  <a:pt x="727286" y="79016"/>
                </a:lnTo>
                <a:lnTo>
                  <a:pt x="738410" y="89488"/>
                </a:lnTo>
                <a:lnTo>
                  <a:pt x="748898" y="100594"/>
                </a:lnTo>
                <a:lnTo>
                  <a:pt x="759386" y="111701"/>
                </a:lnTo>
                <a:lnTo>
                  <a:pt x="768603" y="123442"/>
                </a:lnTo>
                <a:lnTo>
                  <a:pt x="777502" y="135501"/>
                </a:lnTo>
                <a:lnTo>
                  <a:pt x="785765" y="148194"/>
                </a:lnTo>
                <a:lnTo>
                  <a:pt x="793393" y="161522"/>
                </a:lnTo>
                <a:lnTo>
                  <a:pt x="800385" y="174850"/>
                </a:lnTo>
                <a:lnTo>
                  <a:pt x="806741" y="188496"/>
                </a:lnTo>
                <a:lnTo>
                  <a:pt x="812780" y="202141"/>
                </a:lnTo>
                <a:lnTo>
                  <a:pt x="817865" y="216738"/>
                </a:lnTo>
                <a:lnTo>
                  <a:pt x="822315" y="231335"/>
                </a:lnTo>
                <a:lnTo>
                  <a:pt x="825811" y="245933"/>
                </a:lnTo>
                <a:lnTo>
                  <a:pt x="828989" y="261165"/>
                </a:lnTo>
                <a:lnTo>
                  <a:pt x="831213" y="276397"/>
                </a:lnTo>
                <a:lnTo>
                  <a:pt x="832485" y="291629"/>
                </a:lnTo>
                <a:lnTo>
                  <a:pt x="833120" y="299245"/>
                </a:lnTo>
                <a:lnTo>
                  <a:pt x="833438" y="306861"/>
                </a:lnTo>
                <a:lnTo>
                  <a:pt x="833438" y="314794"/>
                </a:lnTo>
                <a:lnTo>
                  <a:pt x="833438" y="322727"/>
                </a:lnTo>
                <a:lnTo>
                  <a:pt x="833120" y="330661"/>
                </a:lnTo>
                <a:lnTo>
                  <a:pt x="832485" y="338277"/>
                </a:lnTo>
                <a:lnTo>
                  <a:pt x="831849" y="346210"/>
                </a:lnTo>
                <a:lnTo>
                  <a:pt x="830896" y="354143"/>
                </a:lnTo>
                <a:lnTo>
                  <a:pt x="829624" y="362077"/>
                </a:lnTo>
                <a:lnTo>
                  <a:pt x="828353" y="369693"/>
                </a:lnTo>
                <a:lnTo>
                  <a:pt x="826764" y="377943"/>
                </a:lnTo>
                <a:lnTo>
                  <a:pt x="825175" y="385877"/>
                </a:lnTo>
                <a:lnTo>
                  <a:pt x="822950" y="394762"/>
                </a:lnTo>
                <a:lnTo>
                  <a:pt x="820725" y="403330"/>
                </a:lnTo>
                <a:lnTo>
                  <a:pt x="817865" y="411898"/>
                </a:lnTo>
                <a:lnTo>
                  <a:pt x="815005" y="420466"/>
                </a:lnTo>
                <a:lnTo>
                  <a:pt x="811826" y="429034"/>
                </a:lnTo>
                <a:lnTo>
                  <a:pt x="808330" y="436967"/>
                </a:lnTo>
                <a:lnTo>
                  <a:pt x="804834" y="445218"/>
                </a:lnTo>
                <a:lnTo>
                  <a:pt x="801021" y="453151"/>
                </a:lnTo>
                <a:lnTo>
                  <a:pt x="797207" y="460767"/>
                </a:lnTo>
                <a:lnTo>
                  <a:pt x="793075" y="468383"/>
                </a:lnTo>
                <a:lnTo>
                  <a:pt x="788626" y="475999"/>
                </a:lnTo>
                <a:lnTo>
                  <a:pt x="784176" y="483615"/>
                </a:lnTo>
                <a:lnTo>
                  <a:pt x="779409" y="490596"/>
                </a:lnTo>
                <a:lnTo>
                  <a:pt x="774641" y="497578"/>
                </a:lnTo>
                <a:lnTo>
                  <a:pt x="769556" y="504559"/>
                </a:lnTo>
                <a:lnTo>
                  <a:pt x="764153" y="511223"/>
                </a:lnTo>
                <a:lnTo>
                  <a:pt x="758750" y="517887"/>
                </a:lnTo>
                <a:lnTo>
                  <a:pt x="753030" y="524234"/>
                </a:lnTo>
                <a:lnTo>
                  <a:pt x="747309" y="530581"/>
                </a:lnTo>
                <a:lnTo>
                  <a:pt x="741270" y="536610"/>
                </a:lnTo>
                <a:lnTo>
                  <a:pt x="735232" y="542639"/>
                </a:lnTo>
                <a:lnTo>
                  <a:pt x="728875" y="548351"/>
                </a:lnTo>
                <a:lnTo>
                  <a:pt x="722519" y="554063"/>
                </a:lnTo>
                <a:lnTo>
                  <a:pt x="716162" y="559458"/>
                </a:lnTo>
                <a:lnTo>
                  <a:pt x="709488" y="564535"/>
                </a:lnTo>
                <a:lnTo>
                  <a:pt x="702814" y="569613"/>
                </a:lnTo>
                <a:lnTo>
                  <a:pt x="695504" y="574373"/>
                </a:lnTo>
                <a:lnTo>
                  <a:pt x="688512" y="579133"/>
                </a:lnTo>
                <a:lnTo>
                  <a:pt x="681202" y="583575"/>
                </a:lnTo>
                <a:lnTo>
                  <a:pt x="673892" y="587701"/>
                </a:lnTo>
                <a:lnTo>
                  <a:pt x="666582" y="591826"/>
                </a:lnTo>
                <a:lnTo>
                  <a:pt x="659273" y="595951"/>
                </a:lnTo>
                <a:lnTo>
                  <a:pt x="658001" y="591509"/>
                </a:lnTo>
                <a:lnTo>
                  <a:pt x="656412" y="587383"/>
                </a:lnTo>
                <a:lnTo>
                  <a:pt x="653870" y="581037"/>
                </a:lnTo>
                <a:lnTo>
                  <a:pt x="650691" y="575007"/>
                </a:lnTo>
                <a:lnTo>
                  <a:pt x="647513" y="568978"/>
                </a:lnTo>
                <a:lnTo>
                  <a:pt x="644017" y="562949"/>
                </a:lnTo>
                <a:lnTo>
                  <a:pt x="639885" y="557554"/>
                </a:lnTo>
                <a:lnTo>
                  <a:pt x="635754" y="551842"/>
                </a:lnTo>
                <a:lnTo>
                  <a:pt x="631304" y="546765"/>
                </a:lnTo>
                <a:lnTo>
                  <a:pt x="626855" y="541687"/>
                </a:lnTo>
                <a:lnTo>
                  <a:pt x="622088" y="536610"/>
                </a:lnTo>
                <a:lnTo>
                  <a:pt x="617002" y="532167"/>
                </a:lnTo>
                <a:lnTo>
                  <a:pt x="611599" y="528042"/>
                </a:lnTo>
                <a:lnTo>
                  <a:pt x="606197" y="523916"/>
                </a:lnTo>
                <a:lnTo>
                  <a:pt x="600476" y="520108"/>
                </a:lnTo>
                <a:lnTo>
                  <a:pt x="594755" y="516618"/>
                </a:lnTo>
                <a:lnTo>
                  <a:pt x="588081" y="513444"/>
                </a:lnTo>
                <a:lnTo>
                  <a:pt x="582042" y="510588"/>
                </a:lnTo>
                <a:lnTo>
                  <a:pt x="575368" y="507732"/>
                </a:lnTo>
                <a:lnTo>
                  <a:pt x="568376" y="505511"/>
                </a:lnTo>
                <a:lnTo>
                  <a:pt x="561702" y="503290"/>
                </a:lnTo>
                <a:lnTo>
                  <a:pt x="554710" y="501703"/>
                </a:lnTo>
                <a:lnTo>
                  <a:pt x="547718" y="500434"/>
                </a:lnTo>
                <a:lnTo>
                  <a:pt x="540408" y="499482"/>
                </a:lnTo>
                <a:lnTo>
                  <a:pt x="533416" y="498847"/>
                </a:lnTo>
                <a:lnTo>
                  <a:pt x="525788" y="498847"/>
                </a:lnTo>
                <a:lnTo>
                  <a:pt x="520703" y="498847"/>
                </a:lnTo>
                <a:lnTo>
                  <a:pt x="515618" y="499164"/>
                </a:lnTo>
                <a:lnTo>
                  <a:pt x="505447" y="500434"/>
                </a:lnTo>
                <a:lnTo>
                  <a:pt x="495277" y="502020"/>
                </a:lnTo>
                <a:lnTo>
                  <a:pt x="485743" y="504559"/>
                </a:lnTo>
                <a:lnTo>
                  <a:pt x="475890" y="508050"/>
                </a:lnTo>
                <a:lnTo>
                  <a:pt x="466673" y="511858"/>
                </a:lnTo>
                <a:lnTo>
                  <a:pt x="457774" y="516300"/>
                </a:lnTo>
                <a:lnTo>
                  <a:pt x="449193" y="521378"/>
                </a:lnTo>
                <a:lnTo>
                  <a:pt x="441248" y="527090"/>
                </a:lnTo>
                <a:lnTo>
                  <a:pt x="433620" y="533437"/>
                </a:lnTo>
                <a:lnTo>
                  <a:pt x="426310" y="540735"/>
                </a:lnTo>
                <a:lnTo>
                  <a:pt x="419000" y="548034"/>
                </a:lnTo>
                <a:lnTo>
                  <a:pt x="412962" y="555967"/>
                </a:lnTo>
                <a:lnTo>
                  <a:pt x="407241" y="564218"/>
                </a:lnTo>
                <a:lnTo>
                  <a:pt x="402156" y="573103"/>
                </a:lnTo>
                <a:lnTo>
                  <a:pt x="399931" y="577863"/>
                </a:lnTo>
                <a:lnTo>
                  <a:pt x="397706" y="582306"/>
                </a:lnTo>
                <a:lnTo>
                  <a:pt x="389443" y="601663"/>
                </a:lnTo>
                <a:lnTo>
                  <a:pt x="377048" y="595634"/>
                </a:lnTo>
                <a:lnTo>
                  <a:pt x="364653" y="588970"/>
                </a:lnTo>
                <a:lnTo>
                  <a:pt x="352894" y="582306"/>
                </a:lnTo>
                <a:lnTo>
                  <a:pt x="341452" y="574690"/>
                </a:lnTo>
                <a:lnTo>
                  <a:pt x="330646" y="567074"/>
                </a:lnTo>
                <a:lnTo>
                  <a:pt x="319840" y="558823"/>
                </a:lnTo>
                <a:lnTo>
                  <a:pt x="309352" y="550255"/>
                </a:lnTo>
                <a:lnTo>
                  <a:pt x="299500" y="541053"/>
                </a:lnTo>
                <a:lnTo>
                  <a:pt x="290283" y="531533"/>
                </a:lnTo>
                <a:lnTo>
                  <a:pt x="281384" y="521695"/>
                </a:lnTo>
                <a:lnTo>
                  <a:pt x="272803" y="511540"/>
                </a:lnTo>
                <a:lnTo>
                  <a:pt x="264857" y="501068"/>
                </a:lnTo>
                <a:lnTo>
                  <a:pt x="257230" y="490279"/>
                </a:lnTo>
                <a:lnTo>
                  <a:pt x="249602" y="478855"/>
                </a:lnTo>
                <a:lnTo>
                  <a:pt x="242928" y="467431"/>
                </a:lnTo>
                <a:lnTo>
                  <a:pt x="236571" y="455690"/>
                </a:lnTo>
                <a:lnTo>
                  <a:pt x="231168" y="443631"/>
                </a:lnTo>
                <a:lnTo>
                  <a:pt x="225765" y="431572"/>
                </a:lnTo>
                <a:lnTo>
                  <a:pt x="220998" y="418879"/>
                </a:lnTo>
                <a:lnTo>
                  <a:pt x="216866" y="406186"/>
                </a:lnTo>
                <a:lnTo>
                  <a:pt x="213370" y="393175"/>
                </a:lnTo>
                <a:lnTo>
                  <a:pt x="210192" y="380165"/>
                </a:lnTo>
                <a:lnTo>
                  <a:pt x="207650" y="366837"/>
                </a:lnTo>
                <a:lnTo>
                  <a:pt x="205743" y="353509"/>
                </a:lnTo>
                <a:lnTo>
                  <a:pt x="204471" y="340181"/>
                </a:lnTo>
                <a:lnTo>
                  <a:pt x="203518" y="326535"/>
                </a:lnTo>
                <a:lnTo>
                  <a:pt x="203200" y="312573"/>
                </a:lnTo>
                <a:lnTo>
                  <a:pt x="203836" y="298927"/>
                </a:lnTo>
                <a:lnTo>
                  <a:pt x="204789" y="284965"/>
                </a:lnTo>
                <a:lnTo>
                  <a:pt x="206378" y="271319"/>
                </a:lnTo>
                <a:lnTo>
                  <a:pt x="208603" y="257039"/>
                </a:lnTo>
                <a:lnTo>
                  <a:pt x="211463" y="243077"/>
                </a:lnTo>
                <a:lnTo>
                  <a:pt x="213370" y="235143"/>
                </a:lnTo>
                <a:lnTo>
                  <a:pt x="215595" y="227527"/>
                </a:lnTo>
                <a:lnTo>
                  <a:pt x="217820" y="219912"/>
                </a:lnTo>
                <a:lnTo>
                  <a:pt x="220362" y="212296"/>
                </a:lnTo>
                <a:lnTo>
                  <a:pt x="223223" y="204680"/>
                </a:lnTo>
                <a:lnTo>
                  <a:pt x="225765" y="197381"/>
                </a:lnTo>
                <a:lnTo>
                  <a:pt x="228944" y="190082"/>
                </a:lnTo>
                <a:lnTo>
                  <a:pt x="232122" y="182784"/>
                </a:lnTo>
                <a:lnTo>
                  <a:pt x="235300" y="175802"/>
                </a:lnTo>
                <a:lnTo>
                  <a:pt x="238796" y="168821"/>
                </a:lnTo>
                <a:lnTo>
                  <a:pt x="242610" y="162157"/>
                </a:lnTo>
                <a:lnTo>
                  <a:pt x="246424" y="155493"/>
                </a:lnTo>
                <a:lnTo>
                  <a:pt x="254369" y="142165"/>
                </a:lnTo>
                <a:lnTo>
                  <a:pt x="263586" y="129472"/>
                </a:lnTo>
                <a:lnTo>
                  <a:pt x="272803" y="117413"/>
                </a:lnTo>
                <a:lnTo>
                  <a:pt x="282655" y="105989"/>
                </a:lnTo>
                <a:lnTo>
                  <a:pt x="292826" y="94882"/>
                </a:lnTo>
                <a:lnTo>
                  <a:pt x="303631" y="84093"/>
                </a:lnTo>
                <a:lnTo>
                  <a:pt x="315391" y="73938"/>
                </a:lnTo>
                <a:lnTo>
                  <a:pt x="327150" y="64736"/>
                </a:lnTo>
                <a:lnTo>
                  <a:pt x="339227" y="55850"/>
                </a:lnTo>
                <a:lnTo>
                  <a:pt x="351940" y="47600"/>
                </a:lnTo>
                <a:lnTo>
                  <a:pt x="364653" y="39984"/>
                </a:lnTo>
                <a:lnTo>
                  <a:pt x="378319" y="32685"/>
                </a:lnTo>
                <a:lnTo>
                  <a:pt x="391985" y="26338"/>
                </a:lnTo>
                <a:lnTo>
                  <a:pt x="405970" y="20627"/>
                </a:lnTo>
                <a:lnTo>
                  <a:pt x="420272" y="15549"/>
                </a:lnTo>
                <a:lnTo>
                  <a:pt x="434891" y="11107"/>
                </a:lnTo>
                <a:lnTo>
                  <a:pt x="449829" y="7616"/>
                </a:lnTo>
                <a:lnTo>
                  <a:pt x="464766" y="4443"/>
                </a:lnTo>
                <a:lnTo>
                  <a:pt x="480022" y="2221"/>
                </a:lnTo>
                <a:lnTo>
                  <a:pt x="495277" y="952"/>
                </a:lnTo>
                <a:lnTo>
                  <a:pt x="502905" y="317"/>
                </a:lnTo>
                <a:lnTo>
                  <a:pt x="510850" y="0"/>
                </a:lnTo>
                <a:close/>
              </a:path>
            </a:pathLst>
          </a:custGeom>
          <a:ln w="9525">
            <a:solidFill>
              <a:schemeClr val="tx1"/>
            </a:solidFill>
            <a:rou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8C2B6005-6132-4F7A-BF60-5EE43C5144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4382" y="4342883"/>
            <a:ext cx="1388420" cy="1387033"/>
          </a:xfrm>
          <a:prstGeom prst="curvedConnector3">
            <a:avLst>
              <a:gd name="adj1" fmla="val 90160"/>
            </a:avLst>
          </a:prstGeom>
          <a:noFill/>
          <a:ln w="19050" cap="flat">
            <a:solidFill>
              <a:schemeClr val="tx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2" name="直接箭头连接符 209">
            <a:extLst>
              <a:ext uri="{FF2B5EF4-FFF2-40B4-BE49-F238E27FC236}">
                <a16:creationId xmlns:a16="http://schemas.microsoft.com/office/drawing/2014/main" id="{84A26C28-A367-42C4-8FE5-52FCB932A367}"/>
              </a:ext>
            </a:extLst>
          </p:cNvPr>
          <p:cNvCxnSpPr>
            <a:cxnSpLocks/>
          </p:cNvCxnSpPr>
          <p:nvPr/>
        </p:nvCxnSpPr>
        <p:spPr>
          <a:xfrm rot="10800000">
            <a:off x="5444643" y="2687673"/>
            <a:ext cx="3017797" cy="1736709"/>
          </a:xfrm>
          <a:prstGeom prst="curved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9" name="直接箭头连接符 209">
            <a:extLst>
              <a:ext uri="{FF2B5EF4-FFF2-40B4-BE49-F238E27FC236}">
                <a16:creationId xmlns:a16="http://schemas.microsoft.com/office/drawing/2014/main" id="{BD131BEB-4A42-4A13-860C-CF7258F10C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34558" y="4554667"/>
            <a:ext cx="3032734" cy="1644224"/>
          </a:xfrm>
          <a:prstGeom prst="curvedConnector3">
            <a:avLst>
              <a:gd name="adj1" fmla="val 20636"/>
            </a:avLst>
          </a:prstGeom>
          <a:noFill/>
          <a:ln w="1905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0" name="直接箭头连接符 209">
            <a:extLst>
              <a:ext uri="{FF2B5EF4-FFF2-40B4-BE49-F238E27FC236}">
                <a16:creationId xmlns:a16="http://schemas.microsoft.com/office/drawing/2014/main" id="{6F98E6BC-9B4C-46C6-893F-B249A2DDA53D}"/>
              </a:ext>
            </a:extLst>
          </p:cNvPr>
          <p:cNvCxnSpPr>
            <a:cxnSpLocks/>
          </p:cNvCxnSpPr>
          <p:nvPr/>
        </p:nvCxnSpPr>
        <p:spPr>
          <a:xfrm rot="10800000">
            <a:off x="5536788" y="4489923"/>
            <a:ext cx="2928078" cy="5727"/>
          </a:xfrm>
          <a:prstGeom prst="curvedConnector3">
            <a:avLst>
              <a:gd name="adj1" fmla="val 38594"/>
            </a:avLst>
          </a:prstGeom>
          <a:noFill/>
          <a:ln w="1905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3" name="文本框 342">
            <a:extLst>
              <a:ext uri="{FF2B5EF4-FFF2-40B4-BE49-F238E27FC236}">
                <a16:creationId xmlns:a16="http://schemas.microsoft.com/office/drawing/2014/main" id="{46DD0E03-A8BE-47EA-A33F-C44FB1107D62}"/>
              </a:ext>
            </a:extLst>
          </p:cNvPr>
          <p:cNvSpPr txBox="1"/>
          <p:nvPr/>
        </p:nvSpPr>
        <p:spPr>
          <a:xfrm>
            <a:off x="-44767" y="4731201"/>
            <a:ext cx="87299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Producer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50" name="文本框 349">
            <a:extLst>
              <a:ext uri="{FF2B5EF4-FFF2-40B4-BE49-F238E27FC236}">
                <a16:creationId xmlns:a16="http://schemas.microsoft.com/office/drawing/2014/main" id="{ACD85420-37E4-4AE0-9CAF-2DE9D8D3199D}"/>
              </a:ext>
            </a:extLst>
          </p:cNvPr>
          <p:cNvSpPr txBox="1"/>
          <p:nvPr/>
        </p:nvSpPr>
        <p:spPr>
          <a:xfrm>
            <a:off x="8189783" y="4796250"/>
            <a:ext cx="9707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Consumer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351" name="文本框 350">
            <a:extLst>
              <a:ext uri="{FF2B5EF4-FFF2-40B4-BE49-F238E27FC236}">
                <a16:creationId xmlns:a16="http://schemas.microsoft.com/office/drawing/2014/main" id="{1969D06E-77D5-4C66-85E4-DB6FF2F51538}"/>
              </a:ext>
            </a:extLst>
          </p:cNvPr>
          <p:cNvSpPr txBox="1"/>
          <p:nvPr/>
        </p:nvSpPr>
        <p:spPr>
          <a:xfrm>
            <a:off x="1659877" y="6220807"/>
            <a:ext cx="11647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CommitLog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AutoShape 2" descr="https://mp.weixin.qq.com/mp/qrcode?scene=10000004&amp;size=102&amp;__biz=MzU5OTUyMTAwNQ==&amp;mid=2247483806&amp;idx=1&amp;sn=6c914173bbebcca1685966bc09847234&amp;send_time=">
            <a:extLst>
              <a:ext uri="{FF2B5EF4-FFF2-40B4-BE49-F238E27FC236}">
                <a16:creationId xmlns:a16="http://schemas.microsoft.com/office/drawing/2014/main" id="{0405A77F-762E-4CDF-8362-AF1DFAC9E7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5" name="文本框 354">
            <a:extLst>
              <a:ext uri="{FF2B5EF4-FFF2-40B4-BE49-F238E27FC236}">
                <a16:creationId xmlns:a16="http://schemas.microsoft.com/office/drawing/2014/main" id="{9D94D617-CD7F-442E-A316-81118453685D}"/>
              </a:ext>
            </a:extLst>
          </p:cNvPr>
          <p:cNvSpPr txBox="1"/>
          <p:nvPr/>
        </p:nvSpPr>
        <p:spPr>
          <a:xfrm>
            <a:off x="5010629" y="1770680"/>
            <a:ext cx="16007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 dirty="0" err="1"/>
              <a:t>ConsumeQueue</a:t>
            </a:r>
            <a:endParaRPr lang="zh-CN" altLang="en-US" dirty="0"/>
          </a:p>
        </p:txBody>
      </p:sp>
      <p:sp>
        <p:nvSpPr>
          <p:cNvPr id="356" name="文本框 355">
            <a:extLst>
              <a:ext uri="{FF2B5EF4-FFF2-40B4-BE49-F238E27FC236}">
                <a16:creationId xmlns:a16="http://schemas.microsoft.com/office/drawing/2014/main" id="{B54251E1-910C-4213-85EC-E687F2215A7C}"/>
              </a:ext>
            </a:extLst>
          </p:cNvPr>
          <p:cNvSpPr txBox="1"/>
          <p:nvPr/>
        </p:nvSpPr>
        <p:spPr>
          <a:xfrm>
            <a:off x="4950993" y="3591620"/>
            <a:ext cx="16007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 dirty="0" err="1"/>
              <a:t>ConsumeQueue</a:t>
            </a:r>
            <a:endParaRPr lang="zh-CN" altLang="en-US" dirty="0"/>
          </a:p>
        </p:txBody>
      </p:sp>
      <p:sp>
        <p:nvSpPr>
          <p:cNvPr id="357" name="文本框 356">
            <a:extLst>
              <a:ext uri="{FF2B5EF4-FFF2-40B4-BE49-F238E27FC236}">
                <a16:creationId xmlns:a16="http://schemas.microsoft.com/office/drawing/2014/main" id="{79CE31E8-9CFD-4167-9B26-99686851B161}"/>
              </a:ext>
            </a:extLst>
          </p:cNvPr>
          <p:cNvSpPr txBox="1"/>
          <p:nvPr/>
        </p:nvSpPr>
        <p:spPr>
          <a:xfrm>
            <a:off x="4882756" y="5270919"/>
            <a:ext cx="16007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 dirty="0" err="1"/>
              <a:t>ConsumeQueue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96634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8894EAE1-772F-44E1-9AAD-BC87D12C7FF2}"/>
              </a:ext>
            </a:extLst>
          </p:cNvPr>
          <p:cNvSpPr/>
          <p:nvPr/>
        </p:nvSpPr>
        <p:spPr>
          <a:xfrm>
            <a:off x="262394" y="3568515"/>
            <a:ext cx="5522182" cy="3289485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59EB785-14D5-4859-BE32-1B92E07A2B9D}"/>
              </a:ext>
            </a:extLst>
          </p:cNvPr>
          <p:cNvSpPr/>
          <p:nvPr/>
        </p:nvSpPr>
        <p:spPr>
          <a:xfrm>
            <a:off x="268186" y="122981"/>
            <a:ext cx="5516389" cy="328547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E7A06D-F916-4EEE-BF29-6F875B0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854492-A038-4735-AF8F-DAF4A52CA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88" y="742914"/>
            <a:ext cx="2597283" cy="2495678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175F920-1794-4D10-8752-904F6A2FDDD3}"/>
              </a:ext>
            </a:extLst>
          </p:cNvPr>
          <p:cNvCxnSpPr/>
          <p:nvPr/>
        </p:nvCxnSpPr>
        <p:spPr>
          <a:xfrm>
            <a:off x="2488758" y="1020086"/>
            <a:ext cx="1558456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C5FEA54-5AE0-4B30-B549-3AED4C54EBD4}"/>
              </a:ext>
            </a:extLst>
          </p:cNvPr>
          <p:cNvSpPr txBox="1"/>
          <p:nvPr/>
        </p:nvSpPr>
        <p:spPr>
          <a:xfrm>
            <a:off x="4040035" y="820257"/>
            <a:ext cx="12080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MappedFile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2F462A-202C-47A5-8E12-4701E40E6AA8}"/>
              </a:ext>
            </a:extLst>
          </p:cNvPr>
          <p:cNvSpPr txBox="1"/>
          <p:nvPr/>
        </p:nvSpPr>
        <p:spPr>
          <a:xfrm>
            <a:off x="736992" y="262339"/>
            <a:ext cx="153182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CommitLog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62C69FC5-F1C4-4840-BFF9-CCC23C2259C1}"/>
              </a:ext>
            </a:extLst>
          </p:cNvPr>
          <p:cNvSpPr/>
          <p:nvPr/>
        </p:nvSpPr>
        <p:spPr>
          <a:xfrm>
            <a:off x="5251837" y="945175"/>
            <a:ext cx="532738" cy="2218506"/>
          </a:xfrm>
          <a:prstGeom prst="righ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20B649-DF67-462D-9775-E282C7F440F4}"/>
              </a:ext>
            </a:extLst>
          </p:cNvPr>
          <p:cNvSpPr txBox="1"/>
          <p:nvPr/>
        </p:nvSpPr>
        <p:spPr>
          <a:xfrm>
            <a:off x="3916474" y="277728"/>
            <a:ext cx="18380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MappedFileQueue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B176A7-7599-49FC-882E-BD1AC111EF09}"/>
              </a:ext>
            </a:extLst>
          </p:cNvPr>
          <p:cNvSpPr txBox="1"/>
          <p:nvPr/>
        </p:nvSpPr>
        <p:spPr>
          <a:xfrm>
            <a:off x="3048331" y="1806175"/>
            <a:ext cx="208807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本案例按照</a:t>
            </a:r>
            <a:r>
              <a:rPr lang="en-US" altLang="zh-CN" dirty="0">
                <a:solidFill>
                  <a:srgbClr val="FF0000"/>
                </a:solidFill>
              </a:rPr>
              <a:t>10240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</a:rPr>
              <a:t>大小切割</a:t>
            </a:r>
            <a:r>
              <a:rPr lang="en-US" altLang="zh-CN" dirty="0" err="1">
                <a:solidFill>
                  <a:srgbClr val="FF0000"/>
                </a:solidFill>
              </a:rPr>
              <a:t>CommitLog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F9487F0-9717-4486-BB02-2AD7D5843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14" y="4056465"/>
            <a:ext cx="2730640" cy="269253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5DE8429-2F8F-49D3-BC56-36132C9431D7}"/>
              </a:ext>
            </a:extLst>
          </p:cNvPr>
          <p:cNvSpPr txBox="1"/>
          <p:nvPr/>
        </p:nvSpPr>
        <p:spPr>
          <a:xfrm>
            <a:off x="678484" y="3634313"/>
            <a:ext cx="206723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ConsumeQueue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C40A23E-C8A2-46E1-B357-ABD7E26CA97D}"/>
              </a:ext>
            </a:extLst>
          </p:cNvPr>
          <p:cNvCxnSpPr>
            <a:cxnSpLocks/>
          </p:cNvCxnSpPr>
          <p:nvPr/>
        </p:nvCxnSpPr>
        <p:spPr>
          <a:xfrm flipV="1">
            <a:off x="1177565" y="4056466"/>
            <a:ext cx="2377440" cy="21244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A0E2826-8F77-48B7-85F4-4E9120FD2C0C}"/>
              </a:ext>
            </a:extLst>
          </p:cNvPr>
          <p:cNvSpPr txBox="1"/>
          <p:nvPr/>
        </p:nvSpPr>
        <p:spPr>
          <a:xfrm>
            <a:off x="3588055" y="3871800"/>
            <a:ext cx="106054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0000"/>
                </a:solidFill>
              </a:rPr>
              <a:t>Topic</a:t>
            </a:r>
            <a:r>
              <a:rPr lang="zh-CN" altLang="en-US" dirty="0">
                <a:solidFill>
                  <a:srgbClr val="FF0000"/>
                </a:solidFill>
              </a:rPr>
              <a:t>名字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FDEF271-0A03-43EF-AE8F-54A2A95AF375}"/>
              </a:ext>
            </a:extLst>
          </p:cNvPr>
          <p:cNvCxnSpPr>
            <a:cxnSpLocks/>
          </p:cNvCxnSpPr>
          <p:nvPr/>
        </p:nvCxnSpPr>
        <p:spPr>
          <a:xfrm>
            <a:off x="1109056" y="4420401"/>
            <a:ext cx="2930979" cy="80605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BD8873D-C7CC-4A63-A358-F8E43151A073}"/>
              </a:ext>
            </a:extLst>
          </p:cNvPr>
          <p:cNvCxnSpPr>
            <a:cxnSpLocks/>
          </p:cNvCxnSpPr>
          <p:nvPr/>
        </p:nvCxnSpPr>
        <p:spPr>
          <a:xfrm flipV="1">
            <a:off x="1023100" y="5333795"/>
            <a:ext cx="3053070" cy="941176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F1F15B6-7000-49E1-BDAA-8FFC56A1E6B7}"/>
              </a:ext>
            </a:extLst>
          </p:cNvPr>
          <p:cNvSpPr txBox="1"/>
          <p:nvPr/>
        </p:nvSpPr>
        <p:spPr>
          <a:xfrm>
            <a:off x="4131152" y="5041787"/>
            <a:ext cx="9018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QueueId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7932B32-CFFF-4A1A-8A4F-E62264EE4AE9}"/>
              </a:ext>
            </a:extLst>
          </p:cNvPr>
          <p:cNvCxnSpPr>
            <a:cxnSpLocks/>
          </p:cNvCxnSpPr>
          <p:nvPr/>
        </p:nvCxnSpPr>
        <p:spPr>
          <a:xfrm>
            <a:off x="2808827" y="4575624"/>
            <a:ext cx="1179879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152D6F3-51FD-4461-AB20-57808141E026}"/>
              </a:ext>
            </a:extLst>
          </p:cNvPr>
          <p:cNvSpPr txBox="1"/>
          <p:nvPr/>
        </p:nvSpPr>
        <p:spPr>
          <a:xfrm>
            <a:off x="4044589" y="4383090"/>
            <a:ext cx="12080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MappedFile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D93CA6D7-AF53-49B4-8276-82085D38B2CF}"/>
              </a:ext>
            </a:extLst>
          </p:cNvPr>
          <p:cNvSpPr/>
          <p:nvPr/>
        </p:nvSpPr>
        <p:spPr>
          <a:xfrm>
            <a:off x="5206103" y="3745384"/>
            <a:ext cx="478491" cy="2218506"/>
          </a:xfrm>
          <a:prstGeom prst="righ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0785901-7904-474A-99B3-8D8DC1B7950F}"/>
              </a:ext>
            </a:extLst>
          </p:cNvPr>
          <p:cNvSpPr txBox="1"/>
          <p:nvPr/>
        </p:nvSpPr>
        <p:spPr>
          <a:xfrm>
            <a:off x="3337821" y="3567629"/>
            <a:ext cx="18380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MappedFileQueue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5A6D2A3-8100-4EC4-9B99-477050D83E77}"/>
              </a:ext>
            </a:extLst>
          </p:cNvPr>
          <p:cNvSpPr txBox="1"/>
          <p:nvPr/>
        </p:nvSpPr>
        <p:spPr>
          <a:xfrm>
            <a:off x="3228535" y="5628730"/>
            <a:ext cx="1600757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本案例按照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260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大小</a:t>
            </a:r>
            <a:r>
              <a:rPr lang="zh-CN" altLang="en-US" dirty="0">
                <a:solidFill>
                  <a:srgbClr val="FF0000"/>
                </a:solidFill>
              </a:rPr>
              <a:t>切割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>
                <a:solidFill>
                  <a:srgbClr val="FF0000"/>
                </a:solidFill>
              </a:rPr>
              <a:t>ConsumeQueue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8CFC758-26B6-4A7F-9C58-C2FB62A91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949493"/>
              </p:ext>
            </p:extLst>
          </p:nvPr>
        </p:nvGraphicFramePr>
        <p:xfrm>
          <a:off x="5927277" y="320609"/>
          <a:ext cx="315745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123">
                  <a:extLst>
                    <a:ext uri="{9D8B030D-6E8A-4147-A177-3AD203B41FA5}">
                      <a16:colId xmlns:a16="http://schemas.microsoft.com/office/drawing/2014/main" val="122535803"/>
                    </a:ext>
                  </a:extLst>
                </a:gridCol>
                <a:gridCol w="1693333">
                  <a:extLst>
                    <a:ext uri="{9D8B030D-6E8A-4147-A177-3AD203B41FA5}">
                      <a16:colId xmlns:a16="http://schemas.microsoft.com/office/drawing/2014/main" val="3013980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msgSize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1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magicCode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魔数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09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BodyCRC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消息体</a:t>
                      </a:r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BodyCRC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16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queueId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消息队列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1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queueOffset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消息队列逻辑偏移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3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physicalOffset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消息的物理存储位置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9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topic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消息的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Topic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655120"/>
                  </a:ext>
                </a:extLst>
              </a:tr>
            </a:tbl>
          </a:graphicData>
        </a:graphic>
      </p:graphicFrame>
      <p:sp>
        <p:nvSpPr>
          <p:cNvPr id="27" name="右大括号 26">
            <a:extLst>
              <a:ext uri="{FF2B5EF4-FFF2-40B4-BE49-F238E27FC236}">
                <a16:creationId xmlns:a16="http://schemas.microsoft.com/office/drawing/2014/main" id="{85E2AE98-CAE1-4358-B80F-28C4A869B460}"/>
              </a:ext>
            </a:extLst>
          </p:cNvPr>
          <p:cNvSpPr/>
          <p:nvPr/>
        </p:nvSpPr>
        <p:spPr>
          <a:xfrm>
            <a:off x="5170817" y="6310513"/>
            <a:ext cx="478491" cy="467952"/>
          </a:xfrm>
          <a:prstGeom prst="righ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EE333E-CA9D-406C-9D07-ED8FC5BF2B1C}"/>
              </a:ext>
            </a:extLst>
          </p:cNvPr>
          <p:cNvSpPr/>
          <p:nvPr/>
        </p:nvSpPr>
        <p:spPr>
          <a:xfrm>
            <a:off x="6422098" y="3847201"/>
            <a:ext cx="333625" cy="4360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4E58FF1-3B40-47DA-8DFE-C36527C94F3B}"/>
              </a:ext>
            </a:extLst>
          </p:cNvPr>
          <p:cNvSpPr/>
          <p:nvPr/>
        </p:nvSpPr>
        <p:spPr>
          <a:xfrm>
            <a:off x="6422098" y="4274819"/>
            <a:ext cx="333625" cy="4360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5D48E85-5E8F-4C4B-8BB9-9F01FCABB91C}"/>
              </a:ext>
            </a:extLst>
          </p:cNvPr>
          <p:cNvSpPr/>
          <p:nvPr/>
        </p:nvSpPr>
        <p:spPr>
          <a:xfrm>
            <a:off x="6422098" y="4710904"/>
            <a:ext cx="333625" cy="4360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6D72944-B2FF-48C0-B7C1-8D9342B28D41}"/>
              </a:ext>
            </a:extLst>
          </p:cNvPr>
          <p:cNvSpPr/>
          <p:nvPr/>
        </p:nvSpPr>
        <p:spPr>
          <a:xfrm>
            <a:off x="6422098" y="5138522"/>
            <a:ext cx="333625" cy="4360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691A6F9-960E-49B5-AA5A-48EB8DA3D1AA}"/>
              </a:ext>
            </a:extLst>
          </p:cNvPr>
          <p:cNvSpPr/>
          <p:nvPr/>
        </p:nvSpPr>
        <p:spPr>
          <a:xfrm>
            <a:off x="6422098" y="5566140"/>
            <a:ext cx="333625" cy="4360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ED2445F-8798-4659-AE01-960423479AA1}"/>
              </a:ext>
            </a:extLst>
          </p:cNvPr>
          <p:cNvSpPr/>
          <p:nvPr/>
        </p:nvSpPr>
        <p:spPr>
          <a:xfrm>
            <a:off x="6422098" y="6002225"/>
            <a:ext cx="333625" cy="4360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右大括号 43">
            <a:extLst>
              <a:ext uri="{FF2B5EF4-FFF2-40B4-BE49-F238E27FC236}">
                <a16:creationId xmlns:a16="http://schemas.microsoft.com/office/drawing/2014/main" id="{924E99B3-29BE-4C93-ACC8-32DB766BBE8A}"/>
              </a:ext>
            </a:extLst>
          </p:cNvPr>
          <p:cNvSpPr/>
          <p:nvPr/>
        </p:nvSpPr>
        <p:spPr>
          <a:xfrm flipH="1">
            <a:off x="6172149" y="3849720"/>
            <a:ext cx="218367" cy="1297269"/>
          </a:xfrm>
          <a:prstGeom prst="righ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9550D6EB-E020-48AD-BFDD-C77A2FD5B0B6}"/>
              </a:ext>
            </a:extLst>
          </p:cNvPr>
          <p:cNvSpPr/>
          <p:nvPr/>
        </p:nvSpPr>
        <p:spPr>
          <a:xfrm flipH="1">
            <a:off x="6172148" y="5169753"/>
            <a:ext cx="218367" cy="1297269"/>
          </a:xfrm>
          <a:prstGeom prst="righ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A9911B5-15DB-4FBC-9C01-A286C0D3DD75}"/>
              </a:ext>
            </a:extLst>
          </p:cNvPr>
          <p:cNvCxnSpPr/>
          <p:nvPr/>
        </p:nvCxnSpPr>
        <p:spPr>
          <a:xfrm>
            <a:off x="6612467" y="4056466"/>
            <a:ext cx="838200" cy="0"/>
          </a:xfrm>
          <a:prstGeom prst="straightConnector1">
            <a:avLst/>
          </a:prstGeom>
          <a:noFill/>
          <a:ln w="12700" cap="flat">
            <a:solidFill>
              <a:schemeClr val="bg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EE3CF58-0D65-441E-A734-138FC01FFAE9}"/>
              </a:ext>
            </a:extLst>
          </p:cNvPr>
          <p:cNvCxnSpPr/>
          <p:nvPr/>
        </p:nvCxnSpPr>
        <p:spPr>
          <a:xfrm>
            <a:off x="6612467" y="4500355"/>
            <a:ext cx="838200" cy="0"/>
          </a:xfrm>
          <a:prstGeom prst="straightConnector1">
            <a:avLst/>
          </a:prstGeom>
          <a:noFill/>
          <a:ln w="12700" cap="flat">
            <a:solidFill>
              <a:schemeClr val="bg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E95A716-7B85-4EB4-B375-5C56BF65FAD9}"/>
              </a:ext>
            </a:extLst>
          </p:cNvPr>
          <p:cNvCxnSpPr/>
          <p:nvPr/>
        </p:nvCxnSpPr>
        <p:spPr>
          <a:xfrm>
            <a:off x="6612467" y="4923688"/>
            <a:ext cx="838200" cy="0"/>
          </a:xfrm>
          <a:prstGeom prst="straightConnector1">
            <a:avLst/>
          </a:prstGeom>
          <a:noFill/>
          <a:ln w="12700" cap="flat">
            <a:solidFill>
              <a:schemeClr val="bg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A26D333-4618-461A-9334-508F6872FFA6}"/>
              </a:ext>
            </a:extLst>
          </p:cNvPr>
          <p:cNvSpPr txBox="1"/>
          <p:nvPr/>
        </p:nvSpPr>
        <p:spPr>
          <a:xfrm>
            <a:off x="7435674" y="3849756"/>
            <a:ext cx="174021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CommitLogOffset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98C7777-897A-4E19-9A7A-4B6A5737C6B1}"/>
              </a:ext>
            </a:extLst>
          </p:cNvPr>
          <p:cNvSpPr txBox="1"/>
          <p:nvPr/>
        </p:nvSpPr>
        <p:spPr>
          <a:xfrm>
            <a:off x="7450667" y="4296040"/>
            <a:ext cx="128496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MessageSize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655FC32-08E2-4F04-A562-D62B83921F3D}"/>
              </a:ext>
            </a:extLst>
          </p:cNvPr>
          <p:cNvSpPr txBox="1"/>
          <p:nvPr/>
        </p:nvSpPr>
        <p:spPr>
          <a:xfrm>
            <a:off x="7450667" y="4742324"/>
            <a:ext cx="137313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TagHashCode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88088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">
            <a:extLst>
              <a:ext uri="{FF2B5EF4-FFF2-40B4-BE49-F238E27FC236}">
                <a16:creationId xmlns:a16="http://schemas.microsoft.com/office/drawing/2014/main" id="{C7C589FF-1222-482D-9593-54CA928F1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18583" y="324210"/>
            <a:ext cx="9036050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文件恢复的必要性？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17" name="文本框 1">
            <a:extLst>
              <a:ext uri="{FF2B5EF4-FFF2-40B4-BE49-F238E27FC236}">
                <a16:creationId xmlns:a16="http://schemas.microsoft.com/office/drawing/2014/main" id="{128369E4-3007-488B-A2ED-E9D9E62E0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028" y="1403533"/>
            <a:ext cx="7740651" cy="462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CommitLog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已经刷盘的数据，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ConsumeQueue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/Index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还没有构建完成？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ConsumeQueue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/Index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已经构建完成并刷盘的数据，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CommitLog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没有完成刷盘？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所有的文件大小都是固定的，需要确定最近几个文件的具体刷盘位置？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88398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0E58D77-4C69-4C75-9D9D-754218FDCE46}"/>
              </a:ext>
            </a:extLst>
          </p:cNvPr>
          <p:cNvSpPr/>
          <p:nvPr/>
        </p:nvSpPr>
        <p:spPr>
          <a:xfrm>
            <a:off x="262954" y="69671"/>
            <a:ext cx="2373874" cy="563216"/>
          </a:xfrm>
          <a:prstGeom prst="rect">
            <a:avLst/>
          </a:prstGeom>
          <a:solidFill>
            <a:schemeClr val="accent4"/>
          </a:solidFill>
          <a:ln w="12700" cap="flat">
            <a:solidFill>
              <a:schemeClr val="accent4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6B07C8-903D-460F-83A7-EFC39855A819}"/>
              </a:ext>
            </a:extLst>
          </p:cNvPr>
          <p:cNvSpPr/>
          <p:nvPr/>
        </p:nvSpPr>
        <p:spPr>
          <a:xfrm>
            <a:off x="263842" y="1036399"/>
            <a:ext cx="2372097" cy="637984"/>
          </a:xfrm>
          <a:prstGeom prst="rect">
            <a:avLst/>
          </a:prstGeom>
          <a:solidFill>
            <a:schemeClr val="accent4"/>
          </a:solidFill>
          <a:ln w="12700" cap="flat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72263CA-8A0B-4CE5-9908-ECC5821EC2AF}"/>
              </a:ext>
            </a:extLst>
          </p:cNvPr>
          <p:cNvSpPr txBox="1"/>
          <p:nvPr/>
        </p:nvSpPr>
        <p:spPr>
          <a:xfrm>
            <a:off x="689368" y="150657"/>
            <a:ext cx="16873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CommitLog#load</a:t>
            </a:r>
            <a:endParaRPr lang="en-US" altLang="zh-CN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61E3651-576B-424B-8C56-44DB2E0900DD}"/>
              </a:ext>
            </a:extLst>
          </p:cNvPr>
          <p:cNvSpPr txBox="1"/>
          <p:nvPr/>
        </p:nvSpPr>
        <p:spPr>
          <a:xfrm>
            <a:off x="367858" y="1024342"/>
            <a:ext cx="222592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DefaultMessageStore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#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loadConsumeQueue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B9100F6-158E-44B3-9241-3C2B78E46519}"/>
              </a:ext>
            </a:extLst>
          </p:cNvPr>
          <p:cNvCxnSpPr>
            <a:cxnSpLocks/>
          </p:cNvCxnSpPr>
          <p:nvPr/>
        </p:nvCxnSpPr>
        <p:spPr>
          <a:xfrm flipH="1">
            <a:off x="1415358" y="623146"/>
            <a:ext cx="1066" cy="419574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2272F3D6-6EDD-4793-92D7-C18FB0127CD8}"/>
              </a:ext>
            </a:extLst>
          </p:cNvPr>
          <p:cNvSpPr/>
          <p:nvPr/>
        </p:nvSpPr>
        <p:spPr>
          <a:xfrm>
            <a:off x="257486" y="2116108"/>
            <a:ext cx="2372097" cy="637984"/>
          </a:xfrm>
          <a:prstGeom prst="rect">
            <a:avLst/>
          </a:prstGeom>
          <a:solidFill>
            <a:schemeClr val="accent4"/>
          </a:solidFill>
          <a:ln w="12700" cap="flat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9F68B80-1F1B-43D1-9DE4-391BB7FA56FE}"/>
              </a:ext>
            </a:extLst>
          </p:cNvPr>
          <p:cNvSpPr txBox="1"/>
          <p:nvPr/>
        </p:nvSpPr>
        <p:spPr>
          <a:xfrm>
            <a:off x="498122" y="2250435"/>
            <a:ext cx="18027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IndexService#load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CAED485-437C-4FAB-86B9-A1B2B525C4B3}"/>
              </a:ext>
            </a:extLst>
          </p:cNvPr>
          <p:cNvSpPr/>
          <p:nvPr/>
        </p:nvSpPr>
        <p:spPr>
          <a:xfrm>
            <a:off x="246018" y="3216201"/>
            <a:ext cx="2372097" cy="637984"/>
          </a:xfrm>
          <a:prstGeom prst="rect">
            <a:avLst/>
          </a:prstGeom>
          <a:solidFill>
            <a:srgbClr val="00B050"/>
          </a:solidFill>
          <a:ln w="12700" cap="flat">
            <a:solidFill>
              <a:srgbClr val="00B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D38D775-B458-493D-B716-0751AF52B85C}"/>
              </a:ext>
            </a:extLst>
          </p:cNvPr>
          <p:cNvSpPr txBox="1"/>
          <p:nvPr/>
        </p:nvSpPr>
        <p:spPr>
          <a:xfrm>
            <a:off x="303307" y="3212028"/>
            <a:ext cx="231569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DefaultMessageStore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#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recoverConsumeQueue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0FDE6BC-57DE-495A-915E-D1CAFA1B95E0}"/>
              </a:ext>
            </a:extLst>
          </p:cNvPr>
          <p:cNvSpPr/>
          <p:nvPr/>
        </p:nvSpPr>
        <p:spPr>
          <a:xfrm>
            <a:off x="257486" y="4451427"/>
            <a:ext cx="2372097" cy="637984"/>
          </a:xfrm>
          <a:prstGeom prst="rect">
            <a:avLst/>
          </a:prstGeom>
          <a:solidFill>
            <a:srgbClr val="00B050"/>
          </a:solidFill>
          <a:ln w="12700" cap="flat">
            <a:solidFill>
              <a:srgbClr val="00B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CB0D8E5-2A7D-4489-8F50-29BAC45A8234}"/>
              </a:ext>
            </a:extLst>
          </p:cNvPr>
          <p:cNvSpPr txBox="1"/>
          <p:nvPr/>
        </p:nvSpPr>
        <p:spPr>
          <a:xfrm>
            <a:off x="572700" y="4447254"/>
            <a:ext cx="18909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CommitLog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#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recoverAbnormally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F47EEBF-99AC-4B20-ACB8-48A92E3A2BC2}"/>
              </a:ext>
            </a:extLst>
          </p:cNvPr>
          <p:cNvSpPr/>
          <p:nvPr/>
        </p:nvSpPr>
        <p:spPr>
          <a:xfrm>
            <a:off x="238356" y="6049115"/>
            <a:ext cx="2372097" cy="637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46D772D-8A98-470E-8F5C-F37714B89075}"/>
              </a:ext>
            </a:extLst>
          </p:cNvPr>
          <p:cNvSpPr txBox="1"/>
          <p:nvPr/>
        </p:nvSpPr>
        <p:spPr>
          <a:xfrm>
            <a:off x="232087" y="6044942"/>
            <a:ext cx="2456761" cy="646329"/>
          </a:xfrm>
          <a:prstGeom prst="rect">
            <a:avLst/>
          </a:prstGeom>
          <a:solidFill>
            <a:srgbClr val="FFCCCC"/>
          </a:solidFill>
          <a:ln w="12700" cap="flat">
            <a:solidFill>
              <a:srgbClr val="FFCC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DefaultMessageStore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#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recoverTopicQueueTable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11CF564-0C99-4DA0-B12D-0F3B2A395615}"/>
              </a:ext>
            </a:extLst>
          </p:cNvPr>
          <p:cNvCxnSpPr>
            <a:cxnSpLocks/>
          </p:cNvCxnSpPr>
          <p:nvPr/>
        </p:nvCxnSpPr>
        <p:spPr>
          <a:xfrm>
            <a:off x="1395422" y="3894039"/>
            <a:ext cx="1066" cy="572029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左大括号 8">
            <a:extLst>
              <a:ext uri="{FF2B5EF4-FFF2-40B4-BE49-F238E27FC236}">
                <a16:creationId xmlns:a16="http://schemas.microsoft.com/office/drawing/2014/main" id="{26180055-3C82-44BD-A2EC-2277BF8A132D}"/>
              </a:ext>
            </a:extLst>
          </p:cNvPr>
          <p:cNvSpPr/>
          <p:nvPr/>
        </p:nvSpPr>
        <p:spPr>
          <a:xfrm>
            <a:off x="2762872" y="-105921"/>
            <a:ext cx="155448" cy="914400"/>
          </a:xfrm>
          <a:prstGeom prst="lef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49119E-744A-4598-986F-5F02BE37C194}"/>
              </a:ext>
            </a:extLst>
          </p:cNvPr>
          <p:cNvSpPr txBox="1"/>
          <p:nvPr/>
        </p:nvSpPr>
        <p:spPr>
          <a:xfrm>
            <a:off x="2944797" y="-4832"/>
            <a:ext cx="362054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1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、遍历</a:t>
            </a: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CommitLog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目录的所有文件，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初始化所有</a:t>
            </a: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MappedFile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75" name="左大括号 74">
            <a:extLst>
              <a:ext uri="{FF2B5EF4-FFF2-40B4-BE49-F238E27FC236}">
                <a16:creationId xmlns:a16="http://schemas.microsoft.com/office/drawing/2014/main" id="{F35DD8CD-7A68-4208-96F8-BD26A8AAA340}"/>
              </a:ext>
            </a:extLst>
          </p:cNvPr>
          <p:cNvSpPr/>
          <p:nvPr/>
        </p:nvSpPr>
        <p:spPr>
          <a:xfrm>
            <a:off x="2759787" y="931137"/>
            <a:ext cx="155448" cy="914400"/>
          </a:xfrm>
          <a:prstGeom prst="lef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DDACFDD-A359-4731-80D6-BE00BC6142D7}"/>
              </a:ext>
            </a:extLst>
          </p:cNvPr>
          <p:cNvSpPr txBox="1"/>
          <p:nvPr/>
        </p:nvSpPr>
        <p:spPr>
          <a:xfrm>
            <a:off x="2871931" y="953735"/>
            <a:ext cx="5016756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1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、初始化</a:t>
            </a: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ConsumeQueue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、遍历所有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的所有队列目录文件，初始化所有的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MappedFile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78" name="左大括号 77">
            <a:extLst>
              <a:ext uri="{FF2B5EF4-FFF2-40B4-BE49-F238E27FC236}">
                <a16:creationId xmlns:a16="http://schemas.microsoft.com/office/drawing/2014/main" id="{E0769745-12A5-4B04-99B3-7E747AC8BA5F}"/>
              </a:ext>
            </a:extLst>
          </p:cNvPr>
          <p:cNvSpPr/>
          <p:nvPr/>
        </p:nvSpPr>
        <p:spPr>
          <a:xfrm>
            <a:off x="2776324" y="2004714"/>
            <a:ext cx="155448" cy="914400"/>
          </a:xfrm>
          <a:prstGeom prst="lef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8AC6519-8639-45F9-A5DC-0ECCFCA87496}"/>
              </a:ext>
            </a:extLst>
          </p:cNvPr>
          <p:cNvSpPr txBox="1"/>
          <p:nvPr/>
        </p:nvSpPr>
        <p:spPr>
          <a:xfrm>
            <a:off x="2871931" y="2259691"/>
            <a:ext cx="190853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1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、初始化</a:t>
            </a: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IndexFile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94" name="左大括号 93">
            <a:extLst>
              <a:ext uri="{FF2B5EF4-FFF2-40B4-BE49-F238E27FC236}">
                <a16:creationId xmlns:a16="http://schemas.microsoft.com/office/drawing/2014/main" id="{CD9F1B09-E3CA-4E9E-8651-BCA8D025BE3B}"/>
              </a:ext>
            </a:extLst>
          </p:cNvPr>
          <p:cNvSpPr/>
          <p:nvPr/>
        </p:nvSpPr>
        <p:spPr>
          <a:xfrm>
            <a:off x="2755173" y="2963961"/>
            <a:ext cx="155448" cy="914400"/>
          </a:xfrm>
          <a:prstGeom prst="lef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5B3B2BC-C0D5-43C5-88A1-742024D04D9C}"/>
              </a:ext>
            </a:extLst>
          </p:cNvPr>
          <p:cNvSpPr txBox="1"/>
          <p:nvPr/>
        </p:nvSpPr>
        <p:spPr>
          <a:xfrm>
            <a:off x="2927189" y="2792454"/>
            <a:ext cx="5739711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1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、</a:t>
            </a: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MappedFile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(</a:t>
            </a: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FlushedPosition+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CommittedPositon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+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WrotePosition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MappedFileQueue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FlushedWhere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CommittedWhere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ConsumeQueue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maxPhysicOffset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sp>
        <p:nvSpPr>
          <p:cNvPr id="97" name="左大括号 96">
            <a:extLst>
              <a:ext uri="{FF2B5EF4-FFF2-40B4-BE49-F238E27FC236}">
                <a16:creationId xmlns:a16="http://schemas.microsoft.com/office/drawing/2014/main" id="{7EAB3939-7759-4AD3-A014-C1BC3F29D077}"/>
              </a:ext>
            </a:extLst>
          </p:cNvPr>
          <p:cNvSpPr/>
          <p:nvPr/>
        </p:nvSpPr>
        <p:spPr>
          <a:xfrm>
            <a:off x="2751667" y="4022156"/>
            <a:ext cx="120263" cy="1776188"/>
          </a:xfrm>
          <a:prstGeom prst="lef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7E54436-12F8-4455-A2D1-8A4C8FB550DC}"/>
              </a:ext>
            </a:extLst>
          </p:cNvPr>
          <p:cNvSpPr txBox="1"/>
          <p:nvPr/>
        </p:nvSpPr>
        <p:spPr>
          <a:xfrm>
            <a:off x="2854048" y="3894039"/>
            <a:ext cx="5739711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1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、</a:t>
            </a: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MappedFile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(</a:t>
            </a: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FlushedPosition+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CommittedPositon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+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WrotePosition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MappedFileQueue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FlushedWhere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CommittedWhere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3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、重新构建</a:t>
            </a: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ConsumeQueue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、</a:t>
            </a: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IndexFile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4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CommitLog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ComsumeQueue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保持一致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D57CC004-BCD2-4778-B2A5-509F3FF92CC2}"/>
              </a:ext>
            </a:extLst>
          </p:cNvPr>
          <p:cNvCxnSpPr>
            <a:cxnSpLocks/>
          </p:cNvCxnSpPr>
          <p:nvPr/>
        </p:nvCxnSpPr>
        <p:spPr>
          <a:xfrm flipH="1">
            <a:off x="1398424" y="1692614"/>
            <a:ext cx="1066" cy="419574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D35BD11-FBF1-4813-8B1A-5BB26E383DAD}"/>
              </a:ext>
            </a:extLst>
          </p:cNvPr>
          <p:cNvCxnSpPr>
            <a:cxnSpLocks/>
          </p:cNvCxnSpPr>
          <p:nvPr/>
        </p:nvCxnSpPr>
        <p:spPr>
          <a:xfrm flipH="1">
            <a:off x="1396488" y="2792454"/>
            <a:ext cx="1066" cy="419574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C878750E-7C36-4347-98CE-B773CF077484}"/>
              </a:ext>
            </a:extLst>
          </p:cNvPr>
          <p:cNvCxnSpPr>
            <a:cxnSpLocks/>
          </p:cNvCxnSpPr>
          <p:nvPr/>
        </p:nvCxnSpPr>
        <p:spPr>
          <a:xfrm>
            <a:off x="1385377" y="5101928"/>
            <a:ext cx="0" cy="947187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左大括号 102">
            <a:extLst>
              <a:ext uri="{FF2B5EF4-FFF2-40B4-BE49-F238E27FC236}">
                <a16:creationId xmlns:a16="http://schemas.microsoft.com/office/drawing/2014/main" id="{C56A0A68-D586-4A32-BD43-4956CA51983E}"/>
              </a:ext>
            </a:extLst>
          </p:cNvPr>
          <p:cNvSpPr/>
          <p:nvPr/>
        </p:nvSpPr>
        <p:spPr>
          <a:xfrm>
            <a:off x="2682032" y="5916937"/>
            <a:ext cx="155448" cy="914400"/>
          </a:xfrm>
          <a:prstGeom prst="lef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7019ADC-C57F-4DBF-9B2A-C944E8E4E7A7}"/>
              </a:ext>
            </a:extLst>
          </p:cNvPr>
          <p:cNvSpPr txBox="1"/>
          <p:nvPr/>
        </p:nvSpPr>
        <p:spPr>
          <a:xfrm>
            <a:off x="2854048" y="5952608"/>
            <a:ext cx="5489642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HashMap&lt;String/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topic-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queueid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/&gt;,Log/*offset*/&gt;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ConsumeQueue.correctMinOffset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minPhyOffset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9116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">
            <a:extLst>
              <a:ext uri="{FF2B5EF4-FFF2-40B4-BE49-F238E27FC236}">
                <a16:creationId xmlns:a16="http://schemas.microsoft.com/office/drawing/2014/main" id="{C7C589FF-1222-482D-9593-54CA928F1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599" y="721105"/>
            <a:ext cx="2142067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文件恢复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读代码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17" name="文本框 1">
            <a:extLst>
              <a:ext uri="{FF2B5EF4-FFF2-40B4-BE49-F238E27FC236}">
                <a16:creationId xmlns:a16="http://schemas.microsoft.com/office/drawing/2014/main" id="{128369E4-3007-488B-A2ED-E9D9E62E0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495" y="2065971"/>
            <a:ext cx="7740651" cy="58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DefaultMessageStore#load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5141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">
            <a:extLst>
              <a:ext uri="{FF2B5EF4-FFF2-40B4-BE49-F238E27FC236}">
                <a16:creationId xmlns:a16="http://schemas.microsoft.com/office/drawing/2014/main" id="{C7C589FF-1222-482D-9593-54CA928F1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67316" y="335153"/>
            <a:ext cx="9036050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哪些条件会触发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删除文件？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17" name="文本框 1">
            <a:extLst>
              <a:ext uri="{FF2B5EF4-FFF2-40B4-BE49-F238E27FC236}">
                <a16:creationId xmlns:a16="http://schemas.microsoft.com/office/drawing/2014/main" id="{128369E4-3007-488B-A2ED-E9D9E62E0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028" y="1378133"/>
            <a:ext cx="7740651" cy="4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如果非当前写文件在一定时间间隔内没有被再次被更新，则认为是过期文件，可以删除。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如果磁盘空间不充足，也应该触发过期文件删除操作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ts val="45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executeDeleteFilesManualy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，可以手动删除过期文件，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mqAdmin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目前没有堆外提供接口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67125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16724</TotalTime>
  <Words>663</Words>
  <Application>Microsoft Office PowerPoint</Application>
  <PresentationFormat>全屏显示(4:3)</PresentationFormat>
  <Paragraphs>173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DengXian</vt:lpstr>
      <vt:lpstr>微软雅黑</vt:lpstr>
      <vt:lpstr>微软雅黑</vt:lpstr>
      <vt:lpstr>Arial</vt:lpstr>
      <vt:lpstr>Calibri</vt:lpstr>
      <vt:lpstr>Calibri Light</vt:lpstr>
      <vt:lpstr>Consolas</vt:lpstr>
      <vt:lpstr>Helvetica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houdao chen</cp:lastModifiedBy>
  <cp:revision>1824</cp:revision>
  <dcterms:modified xsi:type="dcterms:W3CDTF">2019-01-04T11:36:04Z</dcterms:modified>
</cp:coreProperties>
</file>