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32918400" cy="43891200"/>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10368">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hvi86gaZh1oWNHs1IRYx9mvBAxg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5" d="100"/>
          <a:sy n="25" d="100"/>
        </p:scale>
        <p:origin x="804" y="30"/>
      </p:cViewPr>
      <p:guideLst>
        <p:guide pos="10368"/>
        <p:guide orient="horz" pos="138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wljmfdlr</a:t>
            </a:r>
            <a:endParaRPr/>
          </a:p>
        </p:txBody>
      </p:sp>
      <p:sp>
        <p:nvSpPr>
          <p:cNvPr id="82" name="Google Shape;82;p1:notes"/>
          <p:cNvSpPr>
            <a:spLocks noGrp="1" noRot="1" noChangeAspect="1"/>
          </p:cNvSpPr>
          <p:nvPr>
            <p:ph type="sldImg" idx="2"/>
          </p:nvPr>
        </p:nvSpPr>
        <p:spPr>
          <a:xfrm>
            <a:off x="3606800" y="514350"/>
            <a:ext cx="1930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2267428" y="2926080"/>
            <a:ext cx="10617041" cy="1024128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1520"/>
              <a:buFont typeface="Calibri"/>
              <a:buNone/>
              <a:defRPr sz="1152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3"/>
          <p:cNvSpPr txBox="1">
            <a:spLocks noGrp="1"/>
          </p:cNvSpPr>
          <p:nvPr>
            <p:ph type="body" idx="1"/>
          </p:nvPr>
        </p:nvSpPr>
        <p:spPr>
          <a:xfrm>
            <a:off x="13994608" y="6319530"/>
            <a:ext cx="16664940" cy="31191200"/>
          </a:xfrm>
          <a:prstGeom prst="rect">
            <a:avLst/>
          </a:prstGeom>
          <a:noFill/>
          <a:ln>
            <a:noFill/>
          </a:ln>
        </p:spPr>
        <p:txBody>
          <a:bodyPr spcFirstLastPara="1" wrap="square" lIns="91425" tIns="45700" rIns="91425" bIns="45700" anchor="t" anchorCtr="0">
            <a:normAutofit/>
          </a:bodyPr>
          <a:lstStyle>
            <a:lvl1pPr marL="457200" lvl="0" indent="-960120" algn="l">
              <a:lnSpc>
                <a:spcPct val="90000"/>
              </a:lnSpc>
              <a:spcBef>
                <a:spcPts val="3600"/>
              </a:spcBef>
              <a:spcAft>
                <a:spcPts val="0"/>
              </a:spcAft>
              <a:buClr>
                <a:schemeClr val="dk1"/>
              </a:buClr>
              <a:buSzPts val="11520"/>
              <a:buChar char="•"/>
              <a:defRPr sz="11520"/>
            </a:lvl1pPr>
            <a:lvl2pPr marL="914400" lvl="1" indent="-868680" algn="l">
              <a:lnSpc>
                <a:spcPct val="90000"/>
              </a:lnSpc>
              <a:spcBef>
                <a:spcPts val="1800"/>
              </a:spcBef>
              <a:spcAft>
                <a:spcPts val="0"/>
              </a:spcAft>
              <a:buClr>
                <a:schemeClr val="dk1"/>
              </a:buClr>
              <a:buSzPts val="10080"/>
              <a:buChar char="•"/>
              <a:defRPr sz="10080"/>
            </a:lvl2pPr>
            <a:lvl3pPr marL="1371600" lvl="2" indent="-777240" algn="l">
              <a:lnSpc>
                <a:spcPct val="90000"/>
              </a:lnSpc>
              <a:spcBef>
                <a:spcPts val="1800"/>
              </a:spcBef>
              <a:spcAft>
                <a:spcPts val="0"/>
              </a:spcAft>
              <a:buClr>
                <a:schemeClr val="dk1"/>
              </a:buClr>
              <a:buSzPts val="8640"/>
              <a:buChar char="•"/>
              <a:defRPr sz="8640"/>
            </a:lvl3pPr>
            <a:lvl4pPr marL="1828800" lvl="3" indent="-685800" algn="l">
              <a:lnSpc>
                <a:spcPct val="90000"/>
              </a:lnSpc>
              <a:spcBef>
                <a:spcPts val="1800"/>
              </a:spcBef>
              <a:spcAft>
                <a:spcPts val="0"/>
              </a:spcAft>
              <a:buClr>
                <a:schemeClr val="dk1"/>
              </a:buClr>
              <a:buSzPts val="7200"/>
              <a:buChar char="•"/>
              <a:defRPr sz="7200"/>
            </a:lvl4pPr>
            <a:lvl5pPr marL="2286000" lvl="4" indent="-685800" algn="l">
              <a:lnSpc>
                <a:spcPct val="90000"/>
              </a:lnSpc>
              <a:spcBef>
                <a:spcPts val="1800"/>
              </a:spcBef>
              <a:spcAft>
                <a:spcPts val="0"/>
              </a:spcAft>
              <a:buClr>
                <a:schemeClr val="dk1"/>
              </a:buClr>
              <a:buSzPts val="7200"/>
              <a:buChar char="•"/>
              <a:defRPr sz="7200"/>
            </a:lvl5pPr>
            <a:lvl6pPr marL="2743200" lvl="5" indent="-685800" algn="l">
              <a:lnSpc>
                <a:spcPct val="90000"/>
              </a:lnSpc>
              <a:spcBef>
                <a:spcPts val="1800"/>
              </a:spcBef>
              <a:spcAft>
                <a:spcPts val="0"/>
              </a:spcAft>
              <a:buClr>
                <a:schemeClr val="dk1"/>
              </a:buClr>
              <a:buSzPts val="7200"/>
              <a:buChar char="•"/>
              <a:defRPr sz="7200"/>
            </a:lvl6pPr>
            <a:lvl7pPr marL="3200400" lvl="6" indent="-685800" algn="l">
              <a:lnSpc>
                <a:spcPct val="90000"/>
              </a:lnSpc>
              <a:spcBef>
                <a:spcPts val="1800"/>
              </a:spcBef>
              <a:spcAft>
                <a:spcPts val="0"/>
              </a:spcAft>
              <a:buClr>
                <a:schemeClr val="dk1"/>
              </a:buClr>
              <a:buSzPts val="7200"/>
              <a:buChar char="•"/>
              <a:defRPr sz="7200"/>
            </a:lvl7pPr>
            <a:lvl8pPr marL="3657600" lvl="7" indent="-685800" algn="l">
              <a:lnSpc>
                <a:spcPct val="90000"/>
              </a:lnSpc>
              <a:spcBef>
                <a:spcPts val="1800"/>
              </a:spcBef>
              <a:spcAft>
                <a:spcPts val="0"/>
              </a:spcAft>
              <a:buClr>
                <a:schemeClr val="dk1"/>
              </a:buClr>
              <a:buSzPts val="7200"/>
              <a:buChar char="•"/>
              <a:defRPr sz="7200"/>
            </a:lvl8pPr>
            <a:lvl9pPr marL="4114800" lvl="8" indent="-685800" algn="l">
              <a:lnSpc>
                <a:spcPct val="90000"/>
              </a:lnSpc>
              <a:spcBef>
                <a:spcPts val="1800"/>
              </a:spcBef>
              <a:spcAft>
                <a:spcPts val="0"/>
              </a:spcAft>
              <a:buClr>
                <a:schemeClr val="dk1"/>
              </a:buClr>
              <a:buSzPts val="7200"/>
              <a:buChar char="•"/>
              <a:defRPr sz="7200"/>
            </a:lvl9pPr>
          </a:lstStyle>
          <a:p>
            <a:endParaRPr/>
          </a:p>
        </p:txBody>
      </p:sp>
      <p:sp>
        <p:nvSpPr>
          <p:cNvPr id="14" name="Google Shape;14;p3"/>
          <p:cNvSpPr txBox="1">
            <a:spLocks noGrp="1"/>
          </p:cNvSpPr>
          <p:nvPr>
            <p:ph type="body" idx="2"/>
          </p:nvPr>
        </p:nvSpPr>
        <p:spPr>
          <a:xfrm>
            <a:off x="2267428" y="13167360"/>
            <a:ext cx="10617041" cy="2439416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600"/>
              </a:spcBef>
              <a:spcAft>
                <a:spcPts val="0"/>
              </a:spcAft>
              <a:buClr>
                <a:schemeClr val="dk1"/>
              </a:buClr>
              <a:buSzPts val="5760"/>
              <a:buNone/>
              <a:defRPr sz="5760"/>
            </a:lvl1pPr>
            <a:lvl2pPr marL="914400" lvl="1" indent="-228600" algn="l">
              <a:lnSpc>
                <a:spcPct val="90000"/>
              </a:lnSpc>
              <a:spcBef>
                <a:spcPts val="1800"/>
              </a:spcBef>
              <a:spcAft>
                <a:spcPts val="0"/>
              </a:spcAft>
              <a:buClr>
                <a:schemeClr val="dk1"/>
              </a:buClr>
              <a:buSzPts val="5040"/>
              <a:buNone/>
              <a:defRPr sz="5040"/>
            </a:lvl2pPr>
            <a:lvl3pPr marL="1371600" lvl="2" indent="-228600" algn="l">
              <a:lnSpc>
                <a:spcPct val="90000"/>
              </a:lnSpc>
              <a:spcBef>
                <a:spcPts val="1800"/>
              </a:spcBef>
              <a:spcAft>
                <a:spcPts val="0"/>
              </a:spcAft>
              <a:buClr>
                <a:schemeClr val="dk1"/>
              </a:buClr>
              <a:buSzPts val="4320"/>
              <a:buNone/>
              <a:defRPr sz="4320"/>
            </a:lvl3pPr>
            <a:lvl4pPr marL="1828800" lvl="3" indent="-228600" algn="l">
              <a:lnSpc>
                <a:spcPct val="90000"/>
              </a:lnSpc>
              <a:spcBef>
                <a:spcPts val="1800"/>
              </a:spcBef>
              <a:spcAft>
                <a:spcPts val="0"/>
              </a:spcAft>
              <a:buClr>
                <a:schemeClr val="dk1"/>
              </a:buClr>
              <a:buSzPts val="3600"/>
              <a:buNone/>
              <a:defRPr sz="3600"/>
            </a:lvl4pPr>
            <a:lvl5pPr marL="2286000" lvl="4" indent="-228600" algn="l">
              <a:lnSpc>
                <a:spcPct val="90000"/>
              </a:lnSpc>
              <a:spcBef>
                <a:spcPts val="1800"/>
              </a:spcBef>
              <a:spcAft>
                <a:spcPts val="0"/>
              </a:spcAft>
              <a:buClr>
                <a:schemeClr val="dk1"/>
              </a:buClr>
              <a:buSzPts val="3600"/>
              <a:buNone/>
              <a:defRPr sz="3600"/>
            </a:lvl5pPr>
            <a:lvl6pPr marL="2743200" lvl="5" indent="-228600" algn="l">
              <a:lnSpc>
                <a:spcPct val="90000"/>
              </a:lnSpc>
              <a:spcBef>
                <a:spcPts val="1800"/>
              </a:spcBef>
              <a:spcAft>
                <a:spcPts val="0"/>
              </a:spcAft>
              <a:buClr>
                <a:schemeClr val="dk1"/>
              </a:buClr>
              <a:buSzPts val="3600"/>
              <a:buNone/>
              <a:defRPr sz="3600"/>
            </a:lvl6pPr>
            <a:lvl7pPr marL="3200400" lvl="6" indent="-228600" algn="l">
              <a:lnSpc>
                <a:spcPct val="90000"/>
              </a:lnSpc>
              <a:spcBef>
                <a:spcPts val="1800"/>
              </a:spcBef>
              <a:spcAft>
                <a:spcPts val="0"/>
              </a:spcAft>
              <a:buClr>
                <a:schemeClr val="dk1"/>
              </a:buClr>
              <a:buSzPts val="3600"/>
              <a:buNone/>
              <a:defRPr sz="3600"/>
            </a:lvl7pPr>
            <a:lvl8pPr marL="3657600" lvl="7" indent="-228600" algn="l">
              <a:lnSpc>
                <a:spcPct val="90000"/>
              </a:lnSpc>
              <a:spcBef>
                <a:spcPts val="1800"/>
              </a:spcBef>
              <a:spcAft>
                <a:spcPts val="0"/>
              </a:spcAft>
              <a:buClr>
                <a:schemeClr val="dk1"/>
              </a:buClr>
              <a:buSzPts val="3600"/>
              <a:buNone/>
              <a:defRPr sz="3600"/>
            </a:lvl8pPr>
            <a:lvl9pPr marL="4114800" lvl="8" indent="-228600" algn="l">
              <a:lnSpc>
                <a:spcPct val="90000"/>
              </a:lnSpc>
              <a:spcBef>
                <a:spcPts val="1800"/>
              </a:spcBef>
              <a:spcAft>
                <a:spcPts val="0"/>
              </a:spcAft>
              <a:buClr>
                <a:schemeClr val="dk1"/>
              </a:buClr>
              <a:buSzPts val="3600"/>
              <a:buNone/>
              <a:defRPr sz="3600"/>
            </a:lvl9pPr>
          </a:lstStyle>
          <a:p>
            <a:endParaRPr/>
          </a:p>
        </p:txBody>
      </p:sp>
      <p:sp>
        <p:nvSpPr>
          <p:cNvPr id="15" name="Google Shape;15;p3"/>
          <p:cNvSpPr txBox="1">
            <a:spLocks noGrp="1"/>
          </p:cNvSpPr>
          <p:nvPr>
            <p:ph type="dt" idx="10"/>
          </p:nvPr>
        </p:nvSpPr>
        <p:spPr>
          <a:xfrm>
            <a:off x="2263140" y="40680650"/>
            <a:ext cx="7406640" cy="23368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3"/>
          <p:cNvSpPr txBox="1">
            <a:spLocks noGrp="1"/>
          </p:cNvSpPr>
          <p:nvPr>
            <p:ph type="ftr" idx="11"/>
          </p:nvPr>
        </p:nvSpPr>
        <p:spPr>
          <a:xfrm>
            <a:off x="10904220" y="40680650"/>
            <a:ext cx="11109960" cy="23368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
          <p:cNvSpPr txBox="1">
            <a:spLocks noGrp="1"/>
          </p:cNvSpPr>
          <p:nvPr>
            <p:ph type="sldNum" idx="12"/>
          </p:nvPr>
        </p:nvSpPr>
        <p:spPr>
          <a:xfrm>
            <a:off x="23248620" y="40680650"/>
            <a:ext cx="7406640" cy="23368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2263140" y="2336810"/>
            <a:ext cx="28392120" cy="848360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2534919" y="11412222"/>
            <a:ext cx="27848563" cy="2839212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600"/>
              </a:spcBef>
              <a:spcAft>
                <a:spcPts val="0"/>
              </a:spcAft>
              <a:buClr>
                <a:schemeClr val="dk1"/>
              </a:buClr>
              <a:buSzPts val="1800"/>
              <a:buChar char="•"/>
              <a:defRPr/>
            </a:lvl1pPr>
            <a:lvl2pPr marL="914400" lvl="1" indent="-342900" algn="l">
              <a:lnSpc>
                <a:spcPct val="90000"/>
              </a:lnSpc>
              <a:spcBef>
                <a:spcPts val="1800"/>
              </a:spcBef>
              <a:spcAft>
                <a:spcPts val="0"/>
              </a:spcAft>
              <a:buClr>
                <a:schemeClr val="dk1"/>
              </a:buClr>
              <a:buSzPts val="1800"/>
              <a:buChar char="•"/>
              <a:defRPr/>
            </a:lvl2pPr>
            <a:lvl3pPr marL="1371600" lvl="2" indent="-342900" algn="l">
              <a:lnSpc>
                <a:spcPct val="90000"/>
              </a:lnSpc>
              <a:spcBef>
                <a:spcPts val="1800"/>
              </a:spcBef>
              <a:spcAft>
                <a:spcPts val="0"/>
              </a:spcAft>
              <a:buClr>
                <a:schemeClr val="dk1"/>
              </a:buClr>
              <a:buSzPts val="1800"/>
              <a:buChar char="•"/>
              <a:defRPr/>
            </a:lvl3pPr>
            <a:lvl4pPr marL="1828800" lvl="3" indent="-342900" algn="l">
              <a:lnSpc>
                <a:spcPct val="90000"/>
              </a:lnSpc>
              <a:spcBef>
                <a:spcPts val="1800"/>
              </a:spcBef>
              <a:spcAft>
                <a:spcPts val="0"/>
              </a:spcAft>
              <a:buClr>
                <a:schemeClr val="dk1"/>
              </a:buClr>
              <a:buSzPts val="1800"/>
              <a:buChar char="•"/>
              <a:defRPr/>
            </a:lvl4pPr>
            <a:lvl5pPr marL="2286000" lvl="4" indent="-342900" algn="l">
              <a:lnSpc>
                <a:spcPct val="90000"/>
              </a:lnSpc>
              <a:spcBef>
                <a:spcPts val="1800"/>
              </a:spcBef>
              <a:spcAft>
                <a:spcPts val="0"/>
              </a:spcAft>
              <a:buClr>
                <a:schemeClr val="dk1"/>
              </a:buClr>
              <a:buSzPts val="1800"/>
              <a:buChar char="•"/>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2263140" y="40680650"/>
            <a:ext cx="7406640" cy="23368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10904220" y="40680650"/>
            <a:ext cx="11109960" cy="23368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23248620" y="40680650"/>
            <a:ext cx="7406640" cy="23368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8508365" y="17385667"/>
            <a:ext cx="37195763" cy="709803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5893434" y="10493377"/>
            <a:ext cx="37195763" cy="2088261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600"/>
              </a:spcBef>
              <a:spcAft>
                <a:spcPts val="0"/>
              </a:spcAft>
              <a:buClr>
                <a:schemeClr val="dk1"/>
              </a:buClr>
              <a:buSzPts val="1800"/>
              <a:buChar char="•"/>
              <a:defRPr/>
            </a:lvl1pPr>
            <a:lvl2pPr marL="914400" lvl="1" indent="-342900" algn="l">
              <a:lnSpc>
                <a:spcPct val="90000"/>
              </a:lnSpc>
              <a:spcBef>
                <a:spcPts val="1800"/>
              </a:spcBef>
              <a:spcAft>
                <a:spcPts val="0"/>
              </a:spcAft>
              <a:buClr>
                <a:schemeClr val="dk1"/>
              </a:buClr>
              <a:buSzPts val="1800"/>
              <a:buChar char="•"/>
              <a:defRPr/>
            </a:lvl2pPr>
            <a:lvl3pPr marL="1371600" lvl="2" indent="-342900" algn="l">
              <a:lnSpc>
                <a:spcPct val="90000"/>
              </a:lnSpc>
              <a:spcBef>
                <a:spcPts val="1800"/>
              </a:spcBef>
              <a:spcAft>
                <a:spcPts val="0"/>
              </a:spcAft>
              <a:buClr>
                <a:schemeClr val="dk1"/>
              </a:buClr>
              <a:buSzPts val="1800"/>
              <a:buChar char="•"/>
              <a:defRPr/>
            </a:lvl3pPr>
            <a:lvl4pPr marL="1828800" lvl="3" indent="-342900" algn="l">
              <a:lnSpc>
                <a:spcPct val="90000"/>
              </a:lnSpc>
              <a:spcBef>
                <a:spcPts val="1800"/>
              </a:spcBef>
              <a:spcAft>
                <a:spcPts val="0"/>
              </a:spcAft>
              <a:buClr>
                <a:schemeClr val="dk1"/>
              </a:buClr>
              <a:buSzPts val="1800"/>
              <a:buChar char="•"/>
              <a:defRPr/>
            </a:lvl4pPr>
            <a:lvl5pPr marL="2286000" lvl="4" indent="-342900" algn="l">
              <a:lnSpc>
                <a:spcPct val="90000"/>
              </a:lnSpc>
              <a:spcBef>
                <a:spcPts val="1800"/>
              </a:spcBef>
              <a:spcAft>
                <a:spcPts val="0"/>
              </a:spcAft>
              <a:buClr>
                <a:schemeClr val="dk1"/>
              </a:buClr>
              <a:buSzPts val="1800"/>
              <a:buChar char="•"/>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2263140" y="40680650"/>
            <a:ext cx="7406640" cy="23368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10904220" y="40680650"/>
            <a:ext cx="11109960" cy="23368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23248620" y="40680650"/>
            <a:ext cx="7406640" cy="23368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4"/>
          <p:cNvSpPr txBox="1">
            <a:spLocks noGrp="1"/>
          </p:cNvSpPr>
          <p:nvPr>
            <p:ph type="ctrTitle"/>
          </p:nvPr>
        </p:nvSpPr>
        <p:spPr>
          <a:xfrm>
            <a:off x="2468880" y="7183123"/>
            <a:ext cx="27980640" cy="1528064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21600"/>
              <a:buFont typeface="Calibri"/>
              <a:buNone/>
              <a:defRPr sz="2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
          <p:cNvSpPr txBox="1">
            <a:spLocks noGrp="1"/>
          </p:cNvSpPr>
          <p:nvPr>
            <p:ph type="subTitle" idx="1"/>
          </p:nvPr>
        </p:nvSpPr>
        <p:spPr>
          <a:xfrm>
            <a:off x="4114800" y="23053043"/>
            <a:ext cx="24688800" cy="10596877"/>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3600"/>
              </a:spcBef>
              <a:spcAft>
                <a:spcPts val="0"/>
              </a:spcAft>
              <a:buClr>
                <a:schemeClr val="dk1"/>
              </a:buClr>
              <a:buSzPts val="8640"/>
              <a:buNone/>
              <a:defRPr sz="8640"/>
            </a:lvl1pPr>
            <a:lvl2pPr lvl="1" algn="ctr">
              <a:lnSpc>
                <a:spcPct val="90000"/>
              </a:lnSpc>
              <a:spcBef>
                <a:spcPts val="1800"/>
              </a:spcBef>
              <a:spcAft>
                <a:spcPts val="0"/>
              </a:spcAft>
              <a:buClr>
                <a:schemeClr val="dk1"/>
              </a:buClr>
              <a:buSzPts val="7200"/>
              <a:buNone/>
              <a:defRPr sz="7200"/>
            </a:lvl2pPr>
            <a:lvl3pPr lvl="2" algn="ctr">
              <a:lnSpc>
                <a:spcPct val="90000"/>
              </a:lnSpc>
              <a:spcBef>
                <a:spcPts val="1800"/>
              </a:spcBef>
              <a:spcAft>
                <a:spcPts val="0"/>
              </a:spcAft>
              <a:buClr>
                <a:schemeClr val="dk1"/>
              </a:buClr>
              <a:buSzPts val="6480"/>
              <a:buNone/>
              <a:defRPr sz="6480"/>
            </a:lvl3pPr>
            <a:lvl4pPr lvl="3" algn="ctr">
              <a:lnSpc>
                <a:spcPct val="90000"/>
              </a:lnSpc>
              <a:spcBef>
                <a:spcPts val="1800"/>
              </a:spcBef>
              <a:spcAft>
                <a:spcPts val="0"/>
              </a:spcAft>
              <a:buClr>
                <a:schemeClr val="dk1"/>
              </a:buClr>
              <a:buSzPts val="5760"/>
              <a:buNone/>
              <a:defRPr sz="5760"/>
            </a:lvl4pPr>
            <a:lvl5pPr lvl="4" algn="ctr">
              <a:lnSpc>
                <a:spcPct val="90000"/>
              </a:lnSpc>
              <a:spcBef>
                <a:spcPts val="1800"/>
              </a:spcBef>
              <a:spcAft>
                <a:spcPts val="0"/>
              </a:spcAft>
              <a:buClr>
                <a:schemeClr val="dk1"/>
              </a:buClr>
              <a:buSzPts val="5760"/>
              <a:buNone/>
              <a:defRPr sz="5760"/>
            </a:lvl5pPr>
            <a:lvl6pPr lvl="5" algn="ctr">
              <a:lnSpc>
                <a:spcPct val="90000"/>
              </a:lnSpc>
              <a:spcBef>
                <a:spcPts val="1800"/>
              </a:spcBef>
              <a:spcAft>
                <a:spcPts val="0"/>
              </a:spcAft>
              <a:buClr>
                <a:schemeClr val="dk1"/>
              </a:buClr>
              <a:buSzPts val="5760"/>
              <a:buNone/>
              <a:defRPr sz="5760"/>
            </a:lvl6pPr>
            <a:lvl7pPr lvl="6" algn="ctr">
              <a:lnSpc>
                <a:spcPct val="90000"/>
              </a:lnSpc>
              <a:spcBef>
                <a:spcPts val="1800"/>
              </a:spcBef>
              <a:spcAft>
                <a:spcPts val="0"/>
              </a:spcAft>
              <a:buClr>
                <a:schemeClr val="dk1"/>
              </a:buClr>
              <a:buSzPts val="5760"/>
              <a:buNone/>
              <a:defRPr sz="5760"/>
            </a:lvl7pPr>
            <a:lvl8pPr lvl="7" algn="ctr">
              <a:lnSpc>
                <a:spcPct val="90000"/>
              </a:lnSpc>
              <a:spcBef>
                <a:spcPts val="1800"/>
              </a:spcBef>
              <a:spcAft>
                <a:spcPts val="0"/>
              </a:spcAft>
              <a:buClr>
                <a:schemeClr val="dk1"/>
              </a:buClr>
              <a:buSzPts val="5760"/>
              <a:buNone/>
              <a:defRPr sz="5760"/>
            </a:lvl8pPr>
            <a:lvl9pPr lvl="8" algn="ctr">
              <a:lnSpc>
                <a:spcPct val="90000"/>
              </a:lnSpc>
              <a:spcBef>
                <a:spcPts val="1800"/>
              </a:spcBef>
              <a:spcAft>
                <a:spcPts val="0"/>
              </a:spcAft>
              <a:buClr>
                <a:schemeClr val="dk1"/>
              </a:buClr>
              <a:buSzPts val="5760"/>
              <a:buNone/>
              <a:defRPr sz="5760"/>
            </a:lvl9pPr>
          </a:lstStyle>
          <a:p>
            <a:endParaRPr/>
          </a:p>
        </p:txBody>
      </p:sp>
      <p:sp>
        <p:nvSpPr>
          <p:cNvPr id="21" name="Google Shape;21;p4"/>
          <p:cNvSpPr txBox="1">
            <a:spLocks noGrp="1"/>
          </p:cNvSpPr>
          <p:nvPr>
            <p:ph type="dt" idx="10"/>
          </p:nvPr>
        </p:nvSpPr>
        <p:spPr>
          <a:xfrm>
            <a:off x="2263140" y="40680650"/>
            <a:ext cx="7406640" cy="23368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4"/>
          <p:cNvSpPr txBox="1">
            <a:spLocks noGrp="1"/>
          </p:cNvSpPr>
          <p:nvPr>
            <p:ph type="ftr" idx="11"/>
          </p:nvPr>
        </p:nvSpPr>
        <p:spPr>
          <a:xfrm>
            <a:off x="10904220" y="40680650"/>
            <a:ext cx="11109960" cy="23368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
          <p:cNvSpPr txBox="1">
            <a:spLocks noGrp="1"/>
          </p:cNvSpPr>
          <p:nvPr>
            <p:ph type="sldNum" idx="12"/>
          </p:nvPr>
        </p:nvSpPr>
        <p:spPr>
          <a:xfrm>
            <a:off x="23248620" y="40680650"/>
            <a:ext cx="7406640" cy="23368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2263140" y="2336810"/>
            <a:ext cx="28392120" cy="848360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5"/>
          <p:cNvSpPr txBox="1">
            <a:spLocks noGrp="1"/>
          </p:cNvSpPr>
          <p:nvPr>
            <p:ph type="body" idx="1"/>
          </p:nvPr>
        </p:nvSpPr>
        <p:spPr>
          <a:xfrm>
            <a:off x="2263140" y="11684000"/>
            <a:ext cx="28392120" cy="2784856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600"/>
              </a:spcBef>
              <a:spcAft>
                <a:spcPts val="0"/>
              </a:spcAft>
              <a:buClr>
                <a:schemeClr val="dk1"/>
              </a:buClr>
              <a:buSzPts val="1800"/>
              <a:buChar char="•"/>
              <a:defRPr/>
            </a:lvl1pPr>
            <a:lvl2pPr marL="914400" lvl="1" indent="-342900" algn="l">
              <a:lnSpc>
                <a:spcPct val="90000"/>
              </a:lnSpc>
              <a:spcBef>
                <a:spcPts val="1800"/>
              </a:spcBef>
              <a:spcAft>
                <a:spcPts val="0"/>
              </a:spcAft>
              <a:buClr>
                <a:schemeClr val="dk1"/>
              </a:buClr>
              <a:buSzPts val="1800"/>
              <a:buChar char="•"/>
              <a:defRPr/>
            </a:lvl2pPr>
            <a:lvl3pPr marL="1371600" lvl="2" indent="-342900" algn="l">
              <a:lnSpc>
                <a:spcPct val="90000"/>
              </a:lnSpc>
              <a:spcBef>
                <a:spcPts val="1800"/>
              </a:spcBef>
              <a:spcAft>
                <a:spcPts val="0"/>
              </a:spcAft>
              <a:buClr>
                <a:schemeClr val="dk1"/>
              </a:buClr>
              <a:buSzPts val="1800"/>
              <a:buChar char="•"/>
              <a:defRPr/>
            </a:lvl3pPr>
            <a:lvl4pPr marL="1828800" lvl="3" indent="-342900" algn="l">
              <a:lnSpc>
                <a:spcPct val="90000"/>
              </a:lnSpc>
              <a:spcBef>
                <a:spcPts val="1800"/>
              </a:spcBef>
              <a:spcAft>
                <a:spcPts val="0"/>
              </a:spcAft>
              <a:buClr>
                <a:schemeClr val="dk1"/>
              </a:buClr>
              <a:buSzPts val="1800"/>
              <a:buChar char="•"/>
              <a:defRPr/>
            </a:lvl4pPr>
            <a:lvl5pPr marL="2286000" lvl="4" indent="-342900" algn="l">
              <a:lnSpc>
                <a:spcPct val="90000"/>
              </a:lnSpc>
              <a:spcBef>
                <a:spcPts val="1800"/>
              </a:spcBef>
              <a:spcAft>
                <a:spcPts val="0"/>
              </a:spcAft>
              <a:buClr>
                <a:schemeClr val="dk1"/>
              </a:buClr>
              <a:buSzPts val="1800"/>
              <a:buChar char="•"/>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27" name="Google Shape;27;p5"/>
          <p:cNvSpPr txBox="1">
            <a:spLocks noGrp="1"/>
          </p:cNvSpPr>
          <p:nvPr>
            <p:ph type="dt" idx="10"/>
          </p:nvPr>
        </p:nvSpPr>
        <p:spPr>
          <a:xfrm>
            <a:off x="2263140" y="40680650"/>
            <a:ext cx="7406640" cy="23368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5"/>
          <p:cNvSpPr txBox="1">
            <a:spLocks noGrp="1"/>
          </p:cNvSpPr>
          <p:nvPr>
            <p:ph type="ftr" idx="11"/>
          </p:nvPr>
        </p:nvSpPr>
        <p:spPr>
          <a:xfrm>
            <a:off x="10904220" y="40680650"/>
            <a:ext cx="11109960" cy="23368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
          <p:cNvSpPr txBox="1">
            <a:spLocks noGrp="1"/>
          </p:cNvSpPr>
          <p:nvPr>
            <p:ph type="sldNum" idx="12"/>
          </p:nvPr>
        </p:nvSpPr>
        <p:spPr>
          <a:xfrm>
            <a:off x="23248620" y="40680650"/>
            <a:ext cx="7406640" cy="23368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2245997" y="10942333"/>
            <a:ext cx="28392120" cy="1825751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1600"/>
              <a:buFont typeface="Calibri"/>
              <a:buNone/>
              <a:defRPr sz="2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6"/>
          <p:cNvSpPr txBox="1">
            <a:spLocks noGrp="1"/>
          </p:cNvSpPr>
          <p:nvPr>
            <p:ph type="body" idx="1"/>
          </p:nvPr>
        </p:nvSpPr>
        <p:spPr>
          <a:xfrm>
            <a:off x="2245997" y="29372573"/>
            <a:ext cx="28392120" cy="960119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600"/>
              </a:spcBef>
              <a:spcAft>
                <a:spcPts val="0"/>
              </a:spcAft>
              <a:buClr>
                <a:schemeClr val="dk1"/>
              </a:buClr>
              <a:buSzPts val="8640"/>
              <a:buNone/>
              <a:defRPr sz="8640">
                <a:solidFill>
                  <a:schemeClr val="dk1"/>
                </a:solidFill>
              </a:defRPr>
            </a:lvl1pPr>
            <a:lvl2pPr marL="914400" lvl="1" indent="-228600" algn="l">
              <a:lnSpc>
                <a:spcPct val="90000"/>
              </a:lnSpc>
              <a:spcBef>
                <a:spcPts val="1800"/>
              </a:spcBef>
              <a:spcAft>
                <a:spcPts val="0"/>
              </a:spcAft>
              <a:buClr>
                <a:srgbClr val="888888"/>
              </a:buClr>
              <a:buSzPts val="7200"/>
              <a:buNone/>
              <a:defRPr sz="7200">
                <a:solidFill>
                  <a:srgbClr val="888888"/>
                </a:solidFill>
              </a:defRPr>
            </a:lvl2pPr>
            <a:lvl3pPr marL="1371600" lvl="2" indent="-228600" algn="l">
              <a:lnSpc>
                <a:spcPct val="90000"/>
              </a:lnSpc>
              <a:spcBef>
                <a:spcPts val="1800"/>
              </a:spcBef>
              <a:spcAft>
                <a:spcPts val="0"/>
              </a:spcAft>
              <a:buClr>
                <a:srgbClr val="888888"/>
              </a:buClr>
              <a:buSzPts val="6480"/>
              <a:buNone/>
              <a:defRPr sz="6480">
                <a:solidFill>
                  <a:srgbClr val="888888"/>
                </a:solidFill>
              </a:defRPr>
            </a:lvl3pPr>
            <a:lvl4pPr marL="1828800" lvl="3" indent="-228600" algn="l">
              <a:lnSpc>
                <a:spcPct val="90000"/>
              </a:lnSpc>
              <a:spcBef>
                <a:spcPts val="1800"/>
              </a:spcBef>
              <a:spcAft>
                <a:spcPts val="0"/>
              </a:spcAft>
              <a:buClr>
                <a:srgbClr val="888888"/>
              </a:buClr>
              <a:buSzPts val="5760"/>
              <a:buNone/>
              <a:defRPr sz="5760">
                <a:solidFill>
                  <a:srgbClr val="888888"/>
                </a:solidFill>
              </a:defRPr>
            </a:lvl4pPr>
            <a:lvl5pPr marL="2286000" lvl="4" indent="-228600" algn="l">
              <a:lnSpc>
                <a:spcPct val="90000"/>
              </a:lnSpc>
              <a:spcBef>
                <a:spcPts val="1800"/>
              </a:spcBef>
              <a:spcAft>
                <a:spcPts val="0"/>
              </a:spcAft>
              <a:buClr>
                <a:srgbClr val="888888"/>
              </a:buClr>
              <a:buSzPts val="5760"/>
              <a:buNone/>
              <a:defRPr sz="5760">
                <a:solidFill>
                  <a:srgbClr val="888888"/>
                </a:solidFill>
              </a:defRPr>
            </a:lvl5pPr>
            <a:lvl6pPr marL="2743200" lvl="5" indent="-228600" algn="l">
              <a:lnSpc>
                <a:spcPct val="90000"/>
              </a:lnSpc>
              <a:spcBef>
                <a:spcPts val="1800"/>
              </a:spcBef>
              <a:spcAft>
                <a:spcPts val="0"/>
              </a:spcAft>
              <a:buClr>
                <a:srgbClr val="888888"/>
              </a:buClr>
              <a:buSzPts val="5760"/>
              <a:buNone/>
              <a:defRPr sz="5760">
                <a:solidFill>
                  <a:srgbClr val="888888"/>
                </a:solidFill>
              </a:defRPr>
            </a:lvl6pPr>
            <a:lvl7pPr marL="3200400" lvl="6" indent="-228600" algn="l">
              <a:lnSpc>
                <a:spcPct val="90000"/>
              </a:lnSpc>
              <a:spcBef>
                <a:spcPts val="1800"/>
              </a:spcBef>
              <a:spcAft>
                <a:spcPts val="0"/>
              </a:spcAft>
              <a:buClr>
                <a:srgbClr val="888888"/>
              </a:buClr>
              <a:buSzPts val="5760"/>
              <a:buNone/>
              <a:defRPr sz="5760">
                <a:solidFill>
                  <a:srgbClr val="888888"/>
                </a:solidFill>
              </a:defRPr>
            </a:lvl7pPr>
            <a:lvl8pPr marL="3657600" lvl="7" indent="-228600" algn="l">
              <a:lnSpc>
                <a:spcPct val="90000"/>
              </a:lnSpc>
              <a:spcBef>
                <a:spcPts val="1800"/>
              </a:spcBef>
              <a:spcAft>
                <a:spcPts val="0"/>
              </a:spcAft>
              <a:buClr>
                <a:srgbClr val="888888"/>
              </a:buClr>
              <a:buSzPts val="5760"/>
              <a:buNone/>
              <a:defRPr sz="5760">
                <a:solidFill>
                  <a:srgbClr val="888888"/>
                </a:solidFill>
              </a:defRPr>
            </a:lvl8pPr>
            <a:lvl9pPr marL="4114800" lvl="8" indent="-228600" algn="l">
              <a:lnSpc>
                <a:spcPct val="90000"/>
              </a:lnSpc>
              <a:spcBef>
                <a:spcPts val="1800"/>
              </a:spcBef>
              <a:spcAft>
                <a:spcPts val="0"/>
              </a:spcAft>
              <a:buClr>
                <a:srgbClr val="888888"/>
              </a:buClr>
              <a:buSzPts val="5760"/>
              <a:buNone/>
              <a:defRPr sz="5760">
                <a:solidFill>
                  <a:srgbClr val="888888"/>
                </a:solidFill>
              </a:defRPr>
            </a:lvl9pPr>
          </a:lstStyle>
          <a:p>
            <a:endParaRPr/>
          </a:p>
        </p:txBody>
      </p:sp>
      <p:sp>
        <p:nvSpPr>
          <p:cNvPr id="33" name="Google Shape;33;p6"/>
          <p:cNvSpPr txBox="1">
            <a:spLocks noGrp="1"/>
          </p:cNvSpPr>
          <p:nvPr>
            <p:ph type="dt" idx="10"/>
          </p:nvPr>
        </p:nvSpPr>
        <p:spPr>
          <a:xfrm>
            <a:off x="2263140" y="40680650"/>
            <a:ext cx="7406640" cy="23368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10904220" y="40680650"/>
            <a:ext cx="11109960" cy="23368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23248620" y="40680650"/>
            <a:ext cx="7406640" cy="23368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2263140" y="2336810"/>
            <a:ext cx="28392120" cy="848360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2263140" y="11684000"/>
            <a:ext cx="13990320" cy="2784856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600"/>
              </a:spcBef>
              <a:spcAft>
                <a:spcPts val="0"/>
              </a:spcAft>
              <a:buClr>
                <a:schemeClr val="dk1"/>
              </a:buClr>
              <a:buSzPts val="1800"/>
              <a:buChar char="•"/>
              <a:defRPr/>
            </a:lvl1pPr>
            <a:lvl2pPr marL="914400" lvl="1" indent="-342900" algn="l">
              <a:lnSpc>
                <a:spcPct val="90000"/>
              </a:lnSpc>
              <a:spcBef>
                <a:spcPts val="1800"/>
              </a:spcBef>
              <a:spcAft>
                <a:spcPts val="0"/>
              </a:spcAft>
              <a:buClr>
                <a:schemeClr val="dk1"/>
              </a:buClr>
              <a:buSzPts val="1800"/>
              <a:buChar char="•"/>
              <a:defRPr/>
            </a:lvl2pPr>
            <a:lvl3pPr marL="1371600" lvl="2" indent="-342900" algn="l">
              <a:lnSpc>
                <a:spcPct val="90000"/>
              </a:lnSpc>
              <a:spcBef>
                <a:spcPts val="1800"/>
              </a:spcBef>
              <a:spcAft>
                <a:spcPts val="0"/>
              </a:spcAft>
              <a:buClr>
                <a:schemeClr val="dk1"/>
              </a:buClr>
              <a:buSzPts val="1800"/>
              <a:buChar char="•"/>
              <a:defRPr/>
            </a:lvl3pPr>
            <a:lvl4pPr marL="1828800" lvl="3" indent="-342900" algn="l">
              <a:lnSpc>
                <a:spcPct val="90000"/>
              </a:lnSpc>
              <a:spcBef>
                <a:spcPts val="1800"/>
              </a:spcBef>
              <a:spcAft>
                <a:spcPts val="0"/>
              </a:spcAft>
              <a:buClr>
                <a:schemeClr val="dk1"/>
              </a:buClr>
              <a:buSzPts val="1800"/>
              <a:buChar char="•"/>
              <a:defRPr/>
            </a:lvl4pPr>
            <a:lvl5pPr marL="2286000" lvl="4" indent="-342900" algn="l">
              <a:lnSpc>
                <a:spcPct val="90000"/>
              </a:lnSpc>
              <a:spcBef>
                <a:spcPts val="1800"/>
              </a:spcBef>
              <a:spcAft>
                <a:spcPts val="0"/>
              </a:spcAft>
              <a:buClr>
                <a:schemeClr val="dk1"/>
              </a:buClr>
              <a:buSzPts val="1800"/>
              <a:buChar char="•"/>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39" name="Google Shape;39;p7"/>
          <p:cNvSpPr txBox="1">
            <a:spLocks noGrp="1"/>
          </p:cNvSpPr>
          <p:nvPr>
            <p:ph type="body" idx="2"/>
          </p:nvPr>
        </p:nvSpPr>
        <p:spPr>
          <a:xfrm>
            <a:off x="16664940" y="11684000"/>
            <a:ext cx="13990320" cy="2784856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600"/>
              </a:spcBef>
              <a:spcAft>
                <a:spcPts val="0"/>
              </a:spcAft>
              <a:buClr>
                <a:schemeClr val="dk1"/>
              </a:buClr>
              <a:buSzPts val="1800"/>
              <a:buChar char="•"/>
              <a:defRPr/>
            </a:lvl1pPr>
            <a:lvl2pPr marL="914400" lvl="1" indent="-342900" algn="l">
              <a:lnSpc>
                <a:spcPct val="90000"/>
              </a:lnSpc>
              <a:spcBef>
                <a:spcPts val="1800"/>
              </a:spcBef>
              <a:spcAft>
                <a:spcPts val="0"/>
              </a:spcAft>
              <a:buClr>
                <a:schemeClr val="dk1"/>
              </a:buClr>
              <a:buSzPts val="1800"/>
              <a:buChar char="•"/>
              <a:defRPr/>
            </a:lvl2pPr>
            <a:lvl3pPr marL="1371600" lvl="2" indent="-342900" algn="l">
              <a:lnSpc>
                <a:spcPct val="90000"/>
              </a:lnSpc>
              <a:spcBef>
                <a:spcPts val="1800"/>
              </a:spcBef>
              <a:spcAft>
                <a:spcPts val="0"/>
              </a:spcAft>
              <a:buClr>
                <a:schemeClr val="dk1"/>
              </a:buClr>
              <a:buSzPts val="1800"/>
              <a:buChar char="•"/>
              <a:defRPr/>
            </a:lvl3pPr>
            <a:lvl4pPr marL="1828800" lvl="3" indent="-342900" algn="l">
              <a:lnSpc>
                <a:spcPct val="90000"/>
              </a:lnSpc>
              <a:spcBef>
                <a:spcPts val="1800"/>
              </a:spcBef>
              <a:spcAft>
                <a:spcPts val="0"/>
              </a:spcAft>
              <a:buClr>
                <a:schemeClr val="dk1"/>
              </a:buClr>
              <a:buSzPts val="1800"/>
              <a:buChar char="•"/>
              <a:defRPr/>
            </a:lvl4pPr>
            <a:lvl5pPr marL="2286000" lvl="4" indent="-342900" algn="l">
              <a:lnSpc>
                <a:spcPct val="90000"/>
              </a:lnSpc>
              <a:spcBef>
                <a:spcPts val="1800"/>
              </a:spcBef>
              <a:spcAft>
                <a:spcPts val="0"/>
              </a:spcAft>
              <a:buClr>
                <a:schemeClr val="dk1"/>
              </a:buClr>
              <a:buSzPts val="1800"/>
              <a:buChar char="•"/>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40" name="Google Shape;40;p7"/>
          <p:cNvSpPr txBox="1">
            <a:spLocks noGrp="1"/>
          </p:cNvSpPr>
          <p:nvPr>
            <p:ph type="dt" idx="10"/>
          </p:nvPr>
        </p:nvSpPr>
        <p:spPr>
          <a:xfrm>
            <a:off x="2263140" y="40680650"/>
            <a:ext cx="7406640" cy="23368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7"/>
          <p:cNvSpPr txBox="1">
            <a:spLocks noGrp="1"/>
          </p:cNvSpPr>
          <p:nvPr>
            <p:ph type="ftr" idx="11"/>
          </p:nvPr>
        </p:nvSpPr>
        <p:spPr>
          <a:xfrm>
            <a:off x="10904220" y="40680650"/>
            <a:ext cx="11109960" cy="23368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sldNum" idx="12"/>
          </p:nvPr>
        </p:nvSpPr>
        <p:spPr>
          <a:xfrm>
            <a:off x="23248620" y="40680650"/>
            <a:ext cx="7406640" cy="23368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2267428" y="2336810"/>
            <a:ext cx="28392120" cy="848360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8"/>
          <p:cNvSpPr txBox="1">
            <a:spLocks noGrp="1"/>
          </p:cNvSpPr>
          <p:nvPr>
            <p:ph type="body" idx="1"/>
          </p:nvPr>
        </p:nvSpPr>
        <p:spPr>
          <a:xfrm>
            <a:off x="2267431" y="10759443"/>
            <a:ext cx="13926024" cy="527303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3600"/>
              </a:spcBef>
              <a:spcAft>
                <a:spcPts val="0"/>
              </a:spcAft>
              <a:buClr>
                <a:schemeClr val="dk1"/>
              </a:buClr>
              <a:buSzPts val="8640"/>
              <a:buNone/>
              <a:defRPr sz="8640" b="1"/>
            </a:lvl1pPr>
            <a:lvl2pPr marL="914400" lvl="1" indent="-228600" algn="l">
              <a:lnSpc>
                <a:spcPct val="90000"/>
              </a:lnSpc>
              <a:spcBef>
                <a:spcPts val="1800"/>
              </a:spcBef>
              <a:spcAft>
                <a:spcPts val="0"/>
              </a:spcAft>
              <a:buClr>
                <a:schemeClr val="dk1"/>
              </a:buClr>
              <a:buSzPts val="7200"/>
              <a:buNone/>
              <a:defRPr sz="7200" b="1"/>
            </a:lvl2pPr>
            <a:lvl3pPr marL="1371600" lvl="2" indent="-228600" algn="l">
              <a:lnSpc>
                <a:spcPct val="90000"/>
              </a:lnSpc>
              <a:spcBef>
                <a:spcPts val="1800"/>
              </a:spcBef>
              <a:spcAft>
                <a:spcPts val="0"/>
              </a:spcAft>
              <a:buClr>
                <a:schemeClr val="dk1"/>
              </a:buClr>
              <a:buSzPts val="6480"/>
              <a:buNone/>
              <a:defRPr sz="6480" b="1"/>
            </a:lvl3pPr>
            <a:lvl4pPr marL="1828800" lvl="3" indent="-228600" algn="l">
              <a:lnSpc>
                <a:spcPct val="90000"/>
              </a:lnSpc>
              <a:spcBef>
                <a:spcPts val="1800"/>
              </a:spcBef>
              <a:spcAft>
                <a:spcPts val="0"/>
              </a:spcAft>
              <a:buClr>
                <a:schemeClr val="dk1"/>
              </a:buClr>
              <a:buSzPts val="5760"/>
              <a:buNone/>
              <a:defRPr sz="5760" b="1"/>
            </a:lvl4pPr>
            <a:lvl5pPr marL="2286000" lvl="4" indent="-228600" algn="l">
              <a:lnSpc>
                <a:spcPct val="90000"/>
              </a:lnSpc>
              <a:spcBef>
                <a:spcPts val="1800"/>
              </a:spcBef>
              <a:spcAft>
                <a:spcPts val="0"/>
              </a:spcAft>
              <a:buClr>
                <a:schemeClr val="dk1"/>
              </a:buClr>
              <a:buSzPts val="5760"/>
              <a:buNone/>
              <a:defRPr sz="5760" b="1"/>
            </a:lvl5pPr>
            <a:lvl6pPr marL="2743200" lvl="5" indent="-228600" algn="l">
              <a:lnSpc>
                <a:spcPct val="90000"/>
              </a:lnSpc>
              <a:spcBef>
                <a:spcPts val="1800"/>
              </a:spcBef>
              <a:spcAft>
                <a:spcPts val="0"/>
              </a:spcAft>
              <a:buClr>
                <a:schemeClr val="dk1"/>
              </a:buClr>
              <a:buSzPts val="5760"/>
              <a:buNone/>
              <a:defRPr sz="5760" b="1"/>
            </a:lvl6pPr>
            <a:lvl7pPr marL="3200400" lvl="6" indent="-228600" algn="l">
              <a:lnSpc>
                <a:spcPct val="90000"/>
              </a:lnSpc>
              <a:spcBef>
                <a:spcPts val="1800"/>
              </a:spcBef>
              <a:spcAft>
                <a:spcPts val="0"/>
              </a:spcAft>
              <a:buClr>
                <a:schemeClr val="dk1"/>
              </a:buClr>
              <a:buSzPts val="5760"/>
              <a:buNone/>
              <a:defRPr sz="5760" b="1"/>
            </a:lvl7pPr>
            <a:lvl8pPr marL="3657600" lvl="7" indent="-228600" algn="l">
              <a:lnSpc>
                <a:spcPct val="90000"/>
              </a:lnSpc>
              <a:spcBef>
                <a:spcPts val="1800"/>
              </a:spcBef>
              <a:spcAft>
                <a:spcPts val="0"/>
              </a:spcAft>
              <a:buClr>
                <a:schemeClr val="dk1"/>
              </a:buClr>
              <a:buSzPts val="5760"/>
              <a:buNone/>
              <a:defRPr sz="5760" b="1"/>
            </a:lvl8pPr>
            <a:lvl9pPr marL="4114800" lvl="8" indent="-228600" algn="l">
              <a:lnSpc>
                <a:spcPct val="90000"/>
              </a:lnSpc>
              <a:spcBef>
                <a:spcPts val="1800"/>
              </a:spcBef>
              <a:spcAft>
                <a:spcPts val="0"/>
              </a:spcAft>
              <a:buClr>
                <a:schemeClr val="dk1"/>
              </a:buClr>
              <a:buSzPts val="5760"/>
              <a:buNone/>
              <a:defRPr sz="5760" b="1"/>
            </a:lvl9pPr>
          </a:lstStyle>
          <a:p>
            <a:endParaRPr/>
          </a:p>
        </p:txBody>
      </p:sp>
      <p:sp>
        <p:nvSpPr>
          <p:cNvPr id="46" name="Google Shape;46;p8"/>
          <p:cNvSpPr txBox="1">
            <a:spLocks noGrp="1"/>
          </p:cNvSpPr>
          <p:nvPr>
            <p:ph type="body" idx="2"/>
          </p:nvPr>
        </p:nvSpPr>
        <p:spPr>
          <a:xfrm>
            <a:off x="2267431" y="16032480"/>
            <a:ext cx="13926024" cy="2358136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600"/>
              </a:spcBef>
              <a:spcAft>
                <a:spcPts val="0"/>
              </a:spcAft>
              <a:buClr>
                <a:schemeClr val="dk1"/>
              </a:buClr>
              <a:buSzPts val="1800"/>
              <a:buChar char="•"/>
              <a:defRPr/>
            </a:lvl1pPr>
            <a:lvl2pPr marL="914400" lvl="1" indent="-342900" algn="l">
              <a:lnSpc>
                <a:spcPct val="90000"/>
              </a:lnSpc>
              <a:spcBef>
                <a:spcPts val="1800"/>
              </a:spcBef>
              <a:spcAft>
                <a:spcPts val="0"/>
              </a:spcAft>
              <a:buClr>
                <a:schemeClr val="dk1"/>
              </a:buClr>
              <a:buSzPts val="1800"/>
              <a:buChar char="•"/>
              <a:defRPr/>
            </a:lvl2pPr>
            <a:lvl3pPr marL="1371600" lvl="2" indent="-342900" algn="l">
              <a:lnSpc>
                <a:spcPct val="90000"/>
              </a:lnSpc>
              <a:spcBef>
                <a:spcPts val="1800"/>
              </a:spcBef>
              <a:spcAft>
                <a:spcPts val="0"/>
              </a:spcAft>
              <a:buClr>
                <a:schemeClr val="dk1"/>
              </a:buClr>
              <a:buSzPts val="1800"/>
              <a:buChar char="•"/>
              <a:defRPr/>
            </a:lvl3pPr>
            <a:lvl4pPr marL="1828800" lvl="3" indent="-342900" algn="l">
              <a:lnSpc>
                <a:spcPct val="90000"/>
              </a:lnSpc>
              <a:spcBef>
                <a:spcPts val="1800"/>
              </a:spcBef>
              <a:spcAft>
                <a:spcPts val="0"/>
              </a:spcAft>
              <a:buClr>
                <a:schemeClr val="dk1"/>
              </a:buClr>
              <a:buSzPts val="1800"/>
              <a:buChar char="•"/>
              <a:defRPr/>
            </a:lvl4pPr>
            <a:lvl5pPr marL="2286000" lvl="4" indent="-342900" algn="l">
              <a:lnSpc>
                <a:spcPct val="90000"/>
              </a:lnSpc>
              <a:spcBef>
                <a:spcPts val="1800"/>
              </a:spcBef>
              <a:spcAft>
                <a:spcPts val="0"/>
              </a:spcAft>
              <a:buClr>
                <a:schemeClr val="dk1"/>
              </a:buClr>
              <a:buSzPts val="1800"/>
              <a:buChar char="•"/>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47" name="Google Shape;47;p8"/>
          <p:cNvSpPr txBox="1">
            <a:spLocks noGrp="1"/>
          </p:cNvSpPr>
          <p:nvPr>
            <p:ph type="body" idx="3"/>
          </p:nvPr>
        </p:nvSpPr>
        <p:spPr>
          <a:xfrm>
            <a:off x="16664942" y="10759443"/>
            <a:ext cx="13994608" cy="527303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3600"/>
              </a:spcBef>
              <a:spcAft>
                <a:spcPts val="0"/>
              </a:spcAft>
              <a:buClr>
                <a:schemeClr val="dk1"/>
              </a:buClr>
              <a:buSzPts val="8640"/>
              <a:buNone/>
              <a:defRPr sz="8640" b="1"/>
            </a:lvl1pPr>
            <a:lvl2pPr marL="914400" lvl="1" indent="-228600" algn="l">
              <a:lnSpc>
                <a:spcPct val="90000"/>
              </a:lnSpc>
              <a:spcBef>
                <a:spcPts val="1800"/>
              </a:spcBef>
              <a:spcAft>
                <a:spcPts val="0"/>
              </a:spcAft>
              <a:buClr>
                <a:schemeClr val="dk1"/>
              </a:buClr>
              <a:buSzPts val="7200"/>
              <a:buNone/>
              <a:defRPr sz="7200" b="1"/>
            </a:lvl2pPr>
            <a:lvl3pPr marL="1371600" lvl="2" indent="-228600" algn="l">
              <a:lnSpc>
                <a:spcPct val="90000"/>
              </a:lnSpc>
              <a:spcBef>
                <a:spcPts val="1800"/>
              </a:spcBef>
              <a:spcAft>
                <a:spcPts val="0"/>
              </a:spcAft>
              <a:buClr>
                <a:schemeClr val="dk1"/>
              </a:buClr>
              <a:buSzPts val="6480"/>
              <a:buNone/>
              <a:defRPr sz="6480" b="1"/>
            </a:lvl3pPr>
            <a:lvl4pPr marL="1828800" lvl="3" indent="-228600" algn="l">
              <a:lnSpc>
                <a:spcPct val="90000"/>
              </a:lnSpc>
              <a:spcBef>
                <a:spcPts val="1800"/>
              </a:spcBef>
              <a:spcAft>
                <a:spcPts val="0"/>
              </a:spcAft>
              <a:buClr>
                <a:schemeClr val="dk1"/>
              </a:buClr>
              <a:buSzPts val="5760"/>
              <a:buNone/>
              <a:defRPr sz="5760" b="1"/>
            </a:lvl4pPr>
            <a:lvl5pPr marL="2286000" lvl="4" indent="-228600" algn="l">
              <a:lnSpc>
                <a:spcPct val="90000"/>
              </a:lnSpc>
              <a:spcBef>
                <a:spcPts val="1800"/>
              </a:spcBef>
              <a:spcAft>
                <a:spcPts val="0"/>
              </a:spcAft>
              <a:buClr>
                <a:schemeClr val="dk1"/>
              </a:buClr>
              <a:buSzPts val="5760"/>
              <a:buNone/>
              <a:defRPr sz="5760" b="1"/>
            </a:lvl5pPr>
            <a:lvl6pPr marL="2743200" lvl="5" indent="-228600" algn="l">
              <a:lnSpc>
                <a:spcPct val="90000"/>
              </a:lnSpc>
              <a:spcBef>
                <a:spcPts val="1800"/>
              </a:spcBef>
              <a:spcAft>
                <a:spcPts val="0"/>
              </a:spcAft>
              <a:buClr>
                <a:schemeClr val="dk1"/>
              </a:buClr>
              <a:buSzPts val="5760"/>
              <a:buNone/>
              <a:defRPr sz="5760" b="1"/>
            </a:lvl6pPr>
            <a:lvl7pPr marL="3200400" lvl="6" indent="-228600" algn="l">
              <a:lnSpc>
                <a:spcPct val="90000"/>
              </a:lnSpc>
              <a:spcBef>
                <a:spcPts val="1800"/>
              </a:spcBef>
              <a:spcAft>
                <a:spcPts val="0"/>
              </a:spcAft>
              <a:buClr>
                <a:schemeClr val="dk1"/>
              </a:buClr>
              <a:buSzPts val="5760"/>
              <a:buNone/>
              <a:defRPr sz="5760" b="1"/>
            </a:lvl7pPr>
            <a:lvl8pPr marL="3657600" lvl="7" indent="-228600" algn="l">
              <a:lnSpc>
                <a:spcPct val="90000"/>
              </a:lnSpc>
              <a:spcBef>
                <a:spcPts val="1800"/>
              </a:spcBef>
              <a:spcAft>
                <a:spcPts val="0"/>
              </a:spcAft>
              <a:buClr>
                <a:schemeClr val="dk1"/>
              </a:buClr>
              <a:buSzPts val="5760"/>
              <a:buNone/>
              <a:defRPr sz="5760" b="1"/>
            </a:lvl8pPr>
            <a:lvl9pPr marL="4114800" lvl="8" indent="-228600" algn="l">
              <a:lnSpc>
                <a:spcPct val="90000"/>
              </a:lnSpc>
              <a:spcBef>
                <a:spcPts val="1800"/>
              </a:spcBef>
              <a:spcAft>
                <a:spcPts val="0"/>
              </a:spcAft>
              <a:buClr>
                <a:schemeClr val="dk1"/>
              </a:buClr>
              <a:buSzPts val="5760"/>
              <a:buNone/>
              <a:defRPr sz="5760" b="1"/>
            </a:lvl9pPr>
          </a:lstStyle>
          <a:p>
            <a:endParaRPr/>
          </a:p>
        </p:txBody>
      </p:sp>
      <p:sp>
        <p:nvSpPr>
          <p:cNvPr id="48" name="Google Shape;48;p8"/>
          <p:cNvSpPr txBox="1">
            <a:spLocks noGrp="1"/>
          </p:cNvSpPr>
          <p:nvPr>
            <p:ph type="body" idx="4"/>
          </p:nvPr>
        </p:nvSpPr>
        <p:spPr>
          <a:xfrm>
            <a:off x="16664942" y="16032480"/>
            <a:ext cx="13994608" cy="2358136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600"/>
              </a:spcBef>
              <a:spcAft>
                <a:spcPts val="0"/>
              </a:spcAft>
              <a:buClr>
                <a:schemeClr val="dk1"/>
              </a:buClr>
              <a:buSzPts val="1800"/>
              <a:buChar char="•"/>
              <a:defRPr/>
            </a:lvl1pPr>
            <a:lvl2pPr marL="914400" lvl="1" indent="-342900" algn="l">
              <a:lnSpc>
                <a:spcPct val="90000"/>
              </a:lnSpc>
              <a:spcBef>
                <a:spcPts val="1800"/>
              </a:spcBef>
              <a:spcAft>
                <a:spcPts val="0"/>
              </a:spcAft>
              <a:buClr>
                <a:schemeClr val="dk1"/>
              </a:buClr>
              <a:buSzPts val="1800"/>
              <a:buChar char="•"/>
              <a:defRPr/>
            </a:lvl2pPr>
            <a:lvl3pPr marL="1371600" lvl="2" indent="-342900" algn="l">
              <a:lnSpc>
                <a:spcPct val="90000"/>
              </a:lnSpc>
              <a:spcBef>
                <a:spcPts val="1800"/>
              </a:spcBef>
              <a:spcAft>
                <a:spcPts val="0"/>
              </a:spcAft>
              <a:buClr>
                <a:schemeClr val="dk1"/>
              </a:buClr>
              <a:buSzPts val="1800"/>
              <a:buChar char="•"/>
              <a:defRPr/>
            </a:lvl3pPr>
            <a:lvl4pPr marL="1828800" lvl="3" indent="-342900" algn="l">
              <a:lnSpc>
                <a:spcPct val="90000"/>
              </a:lnSpc>
              <a:spcBef>
                <a:spcPts val="1800"/>
              </a:spcBef>
              <a:spcAft>
                <a:spcPts val="0"/>
              </a:spcAft>
              <a:buClr>
                <a:schemeClr val="dk1"/>
              </a:buClr>
              <a:buSzPts val="1800"/>
              <a:buChar char="•"/>
              <a:defRPr/>
            </a:lvl4pPr>
            <a:lvl5pPr marL="2286000" lvl="4" indent="-342900" algn="l">
              <a:lnSpc>
                <a:spcPct val="90000"/>
              </a:lnSpc>
              <a:spcBef>
                <a:spcPts val="1800"/>
              </a:spcBef>
              <a:spcAft>
                <a:spcPts val="0"/>
              </a:spcAft>
              <a:buClr>
                <a:schemeClr val="dk1"/>
              </a:buClr>
              <a:buSzPts val="1800"/>
              <a:buChar char="•"/>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49" name="Google Shape;49;p8"/>
          <p:cNvSpPr txBox="1">
            <a:spLocks noGrp="1"/>
          </p:cNvSpPr>
          <p:nvPr>
            <p:ph type="dt" idx="10"/>
          </p:nvPr>
        </p:nvSpPr>
        <p:spPr>
          <a:xfrm>
            <a:off x="2263140" y="40680650"/>
            <a:ext cx="7406640" cy="23368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8"/>
          <p:cNvSpPr txBox="1">
            <a:spLocks noGrp="1"/>
          </p:cNvSpPr>
          <p:nvPr>
            <p:ph type="ftr" idx="11"/>
          </p:nvPr>
        </p:nvSpPr>
        <p:spPr>
          <a:xfrm>
            <a:off x="10904220" y="40680650"/>
            <a:ext cx="11109960" cy="23368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sldNum" idx="12"/>
          </p:nvPr>
        </p:nvSpPr>
        <p:spPr>
          <a:xfrm>
            <a:off x="23248620" y="40680650"/>
            <a:ext cx="7406640" cy="23368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2263140" y="2336810"/>
            <a:ext cx="28392120" cy="848360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9"/>
          <p:cNvSpPr txBox="1">
            <a:spLocks noGrp="1"/>
          </p:cNvSpPr>
          <p:nvPr>
            <p:ph type="dt" idx="10"/>
          </p:nvPr>
        </p:nvSpPr>
        <p:spPr>
          <a:xfrm>
            <a:off x="2263140" y="40680650"/>
            <a:ext cx="7406640" cy="23368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9"/>
          <p:cNvSpPr txBox="1">
            <a:spLocks noGrp="1"/>
          </p:cNvSpPr>
          <p:nvPr>
            <p:ph type="ftr" idx="11"/>
          </p:nvPr>
        </p:nvSpPr>
        <p:spPr>
          <a:xfrm>
            <a:off x="10904220" y="40680650"/>
            <a:ext cx="11109960" cy="23368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sldNum" idx="12"/>
          </p:nvPr>
        </p:nvSpPr>
        <p:spPr>
          <a:xfrm>
            <a:off x="23248620" y="40680650"/>
            <a:ext cx="7406640" cy="23368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0"/>
          <p:cNvSpPr txBox="1">
            <a:spLocks noGrp="1"/>
          </p:cNvSpPr>
          <p:nvPr>
            <p:ph type="dt" idx="10"/>
          </p:nvPr>
        </p:nvSpPr>
        <p:spPr>
          <a:xfrm>
            <a:off x="2263140" y="40680650"/>
            <a:ext cx="7406640" cy="23368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10904220" y="40680650"/>
            <a:ext cx="11109960" cy="23368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23248620" y="40680650"/>
            <a:ext cx="7406640" cy="23368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2267428" y="2926080"/>
            <a:ext cx="10617041" cy="1024128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1520"/>
              <a:buFont typeface="Calibri"/>
              <a:buNone/>
              <a:defRPr sz="1152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1"/>
          <p:cNvSpPr>
            <a:spLocks noGrp="1"/>
          </p:cNvSpPr>
          <p:nvPr>
            <p:ph type="pic" idx="2"/>
          </p:nvPr>
        </p:nvSpPr>
        <p:spPr>
          <a:xfrm>
            <a:off x="13994608" y="6319530"/>
            <a:ext cx="16664940" cy="31191200"/>
          </a:xfrm>
          <a:prstGeom prst="rect">
            <a:avLst/>
          </a:prstGeom>
          <a:noFill/>
          <a:ln>
            <a:noFill/>
          </a:ln>
        </p:spPr>
      </p:sp>
      <p:sp>
        <p:nvSpPr>
          <p:cNvPr id="64" name="Google Shape;64;p11"/>
          <p:cNvSpPr txBox="1">
            <a:spLocks noGrp="1"/>
          </p:cNvSpPr>
          <p:nvPr>
            <p:ph type="body" idx="1"/>
          </p:nvPr>
        </p:nvSpPr>
        <p:spPr>
          <a:xfrm>
            <a:off x="2267428" y="13167360"/>
            <a:ext cx="10617041" cy="2439416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600"/>
              </a:spcBef>
              <a:spcAft>
                <a:spcPts val="0"/>
              </a:spcAft>
              <a:buClr>
                <a:schemeClr val="dk1"/>
              </a:buClr>
              <a:buSzPts val="5760"/>
              <a:buNone/>
              <a:defRPr sz="5760"/>
            </a:lvl1pPr>
            <a:lvl2pPr marL="914400" lvl="1" indent="-228600" algn="l">
              <a:lnSpc>
                <a:spcPct val="90000"/>
              </a:lnSpc>
              <a:spcBef>
                <a:spcPts val="1800"/>
              </a:spcBef>
              <a:spcAft>
                <a:spcPts val="0"/>
              </a:spcAft>
              <a:buClr>
                <a:schemeClr val="dk1"/>
              </a:buClr>
              <a:buSzPts val="5040"/>
              <a:buNone/>
              <a:defRPr sz="5040"/>
            </a:lvl2pPr>
            <a:lvl3pPr marL="1371600" lvl="2" indent="-228600" algn="l">
              <a:lnSpc>
                <a:spcPct val="90000"/>
              </a:lnSpc>
              <a:spcBef>
                <a:spcPts val="1800"/>
              </a:spcBef>
              <a:spcAft>
                <a:spcPts val="0"/>
              </a:spcAft>
              <a:buClr>
                <a:schemeClr val="dk1"/>
              </a:buClr>
              <a:buSzPts val="4320"/>
              <a:buNone/>
              <a:defRPr sz="4320"/>
            </a:lvl3pPr>
            <a:lvl4pPr marL="1828800" lvl="3" indent="-228600" algn="l">
              <a:lnSpc>
                <a:spcPct val="90000"/>
              </a:lnSpc>
              <a:spcBef>
                <a:spcPts val="1800"/>
              </a:spcBef>
              <a:spcAft>
                <a:spcPts val="0"/>
              </a:spcAft>
              <a:buClr>
                <a:schemeClr val="dk1"/>
              </a:buClr>
              <a:buSzPts val="3600"/>
              <a:buNone/>
              <a:defRPr sz="3600"/>
            </a:lvl4pPr>
            <a:lvl5pPr marL="2286000" lvl="4" indent="-228600" algn="l">
              <a:lnSpc>
                <a:spcPct val="90000"/>
              </a:lnSpc>
              <a:spcBef>
                <a:spcPts val="1800"/>
              </a:spcBef>
              <a:spcAft>
                <a:spcPts val="0"/>
              </a:spcAft>
              <a:buClr>
                <a:schemeClr val="dk1"/>
              </a:buClr>
              <a:buSzPts val="3600"/>
              <a:buNone/>
              <a:defRPr sz="3600"/>
            </a:lvl5pPr>
            <a:lvl6pPr marL="2743200" lvl="5" indent="-228600" algn="l">
              <a:lnSpc>
                <a:spcPct val="90000"/>
              </a:lnSpc>
              <a:spcBef>
                <a:spcPts val="1800"/>
              </a:spcBef>
              <a:spcAft>
                <a:spcPts val="0"/>
              </a:spcAft>
              <a:buClr>
                <a:schemeClr val="dk1"/>
              </a:buClr>
              <a:buSzPts val="3600"/>
              <a:buNone/>
              <a:defRPr sz="3600"/>
            </a:lvl6pPr>
            <a:lvl7pPr marL="3200400" lvl="6" indent="-228600" algn="l">
              <a:lnSpc>
                <a:spcPct val="90000"/>
              </a:lnSpc>
              <a:spcBef>
                <a:spcPts val="1800"/>
              </a:spcBef>
              <a:spcAft>
                <a:spcPts val="0"/>
              </a:spcAft>
              <a:buClr>
                <a:schemeClr val="dk1"/>
              </a:buClr>
              <a:buSzPts val="3600"/>
              <a:buNone/>
              <a:defRPr sz="3600"/>
            </a:lvl7pPr>
            <a:lvl8pPr marL="3657600" lvl="7" indent="-228600" algn="l">
              <a:lnSpc>
                <a:spcPct val="90000"/>
              </a:lnSpc>
              <a:spcBef>
                <a:spcPts val="1800"/>
              </a:spcBef>
              <a:spcAft>
                <a:spcPts val="0"/>
              </a:spcAft>
              <a:buClr>
                <a:schemeClr val="dk1"/>
              </a:buClr>
              <a:buSzPts val="3600"/>
              <a:buNone/>
              <a:defRPr sz="3600"/>
            </a:lvl8pPr>
            <a:lvl9pPr marL="4114800" lvl="8" indent="-228600" algn="l">
              <a:lnSpc>
                <a:spcPct val="90000"/>
              </a:lnSpc>
              <a:spcBef>
                <a:spcPts val="1800"/>
              </a:spcBef>
              <a:spcAft>
                <a:spcPts val="0"/>
              </a:spcAft>
              <a:buClr>
                <a:schemeClr val="dk1"/>
              </a:buClr>
              <a:buSzPts val="3600"/>
              <a:buNone/>
              <a:defRPr sz="3600"/>
            </a:lvl9pPr>
          </a:lstStyle>
          <a:p>
            <a:endParaRPr/>
          </a:p>
        </p:txBody>
      </p:sp>
      <p:sp>
        <p:nvSpPr>
          <p:cNvPr id="65" name="Google Shape;65;p11"/>
          <p:cNvSpPr txBox="1">
            <a:spLocks noGrp="1"/>
          </p:cNvSpPr>
          <p:nvPr>
            <p:ph type="dt" idx="10"/>
          </p:nvPr>
        </p:nvSpPr>
        <p:spPr>
          <a:xfrm>
            <a:off x="2263140" y="40680650"/>
            <a:ext cx="7406640" cy="23368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10904220" y="40680650"/>
            <a:ext cx="11109960" cy="23368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23248620" y="40680650"/>
            <a:ext cx="7406640" cy="23368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2263140" y="2336810"/>
            <a:ext cx="28392120" cy="848360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5840"/>
              <a:buFont typeface="Calibri"/>
              <a:buNone/>
              <a:defRPr sz="15839"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2"/>
          <p:cNvSpPr txBox="1">
            <a:spLocks noGrp="1"/>
          </p:cNvSpPr>
          <p:nvPr>
            <p:ph type="body" idx="1"/>
          </p:nvPr>
        </p:nvSpPr>
        <p:spPr>
          <a:xfrm>
            <a:off x="2263140" y="11684000"/>
            <a:ext cx="28392120" cy="27848563"/>
          </a:xfrm>
          <a:prstGeom prst="rect">
            <a:avLst/>
          </a:prstGeom>
          <a:noFill/>
          <a:ln>
            <a:noFill/>
          </a:ln>
        </p:spPr>
        <p:txBody>
          <a:bodyPr spcFirstLastPara="1" wrap="square" lIns="91425" tIns="45700" rIns="91425" bIns="45700" anchor="t" anchorCtr="0">
            <a:normAutofit/>
          </a:bodyPr>
          <a:lstStyle>
            <a:lvl1pPr marL="457200" marR="0" lvl="0" indent="-868680" algn="l" rtl="0">
              <a:lnSpc>
                <a:spcPct val="90000"/>
              </a:lnSpc>
              <a:spcBef>
                <a:spcPts val="3600"/>
              </a:spcBef>
              <a:spcAft>
                <a:spcPts val="0"/>
              </a:spcAft>
              <a:buClr>
                <a:schemeClr val="dk1"/>
              </a:buClr>
              <a:buSzPts val="10080"/>
              <a:buFont typeface="Arial"/>
              <a:buChar char="•"/>
              <a:defRPr sz="10080" b="0" i="0" u="none" strike="noStrike" cap="none">
                <a:solidFill>
                  <a:schemeClr val="dk1"/>
                </a:solidFill>
                <a:latin typeface="Calibri"/>
                <a:ea typeface="Calibri"/>
                <a:cs typeface="Calibri"/>
                <a:sym typeface="Calibri"/>
              </a:defRPr>
            </a:lvl1pPr>
            <a:lvl2pPr marL="914400" marR="0" lvl="1" indent="-777240" algn="l" rtl="0">
              <a:lnSpc>
                <a:spcPct val="90000"/>
              </a:lnSpc>
              <a:spcBef>
                <a:spcPts val="18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2pPr>
            <a:lvl3pPr marL="1371600" marR="0" lvl="2" indent="-685800" algn="l" rtl="0">
              <a:lnSpc>
                <a:spcPct val="90000"/>
              </a:lnSpc>
              <a:spcBef>
                <a:spcPts val="180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3pPr>
            <a:lvl4pPr marL="1828800" marR="0" lvl="3" indent="-640080"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4pPr>
            <a:lvl5pPr marL="2286000" marR="0" lvl="4"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5pPr>
            <a:lvl6pPr marL="2743200" marR="0" lvl="5"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6pPr>
            <a:lvl7pPr marL="3200400" marR="0" lvl="6"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7pPr>
            <a:lvl8pPr marL="3657600" marR="0" lvl="7"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8pPr>
            <a:lvl9pPr marL="4114800" marR="0" lvl="8"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2263140" y="40680650"/>
            <a:ext cx="7406640" cy="23368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32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10904220" y="40680650"/>
            <a:ext cx="11109960" cy="23368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32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23248620" y="40680650"/>
            <a:ext cx="7406640" cy="23368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0" y="1"/>
            <a:ext cx="32918400" cy="3330900"/>
          </a:xfrm>
          <a:prstGeom prst="rect">
            <a:avLst/>
          </a:prstGeom>
          <a:blipFill rotWithShape="1">
            <a:blip r:embed="rId3">
              <a:alphaModFix/>
            </a:blip>
            <a:stretch>
              <a:fillRect/>
            </a:stretch>
          </a:blipFill>
          <a:ln w="12700"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85" name="Google Shape;85;p1"/>
          <p:cNvSpPr txBox="1"/>
          <p:nvPr/>
        </p:nvSpPr>
        <p:spPr>
          <a:xfrm>
            <a:off x="1125675" y="173175"/>
            <a:ext cx="30980700" cy="2000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GB" sz="7500" b="1">
                <a:solidFill>
                  <a:schemeClr val="lt1"/>
                </a:solidFill>
                <a:latin typeface="Times New Roman"/>
                <a:ea typeface="Times New Roman"/>
                <a:cs typeface="Times New Roman"/>
                <a:sym typeface="Times New Roman"/>
              </a:rPr>
              <a:t>AI-Based Mobile Platform for Predicting The risk of Having NCDs</a:t>
            </a:r>
            <a:r>
              <a:rPr lang="en-GB" sz="7500" b="1" i="0" u="none" strike="noStrike" cap="none">
                <a:solidFill>
                  <a:schemeClr val="lt1"/>
                </a:solidFill>
                <a:latin typeface="Times New Roman"/>
                <a:ea typeface="Times New Roman"/>
                <a:cs typeface="Times New Roman"/>
                <a:sym typeface="Times New Roman"/>
              </a:rPr>
              <a:t> </a:t>
            </a:r>
            <a:endParaRPr sz="7500" b="1">
              <a:solidFill>
                <a:schemeClr val="lt1"/>
              </a:solidFill>
              <a:latin typeface="Times New Roman"/>
              <a:ea typeface="Times New Roman"/>
              <a:cs typeface="Times New Roman"/>
              <a:sym typeface="Times New Roman"/>
            </a:endParaRPr>
          </a:p>
        </p:txBody>
      </p:sp>
      <p:pic>
        <p:nvPicPr>
          <p:cNvPr id="86" name="Google Shape;86;p1"/>
          <p:cNvPicPr preferRelativeResize="0"/>
          <p:nvPr/>
        </p:nvPicPr>
        <p:blipFill rotWithShape="1">
          <a:blip r:embed="rId4">
            <a:alphaModFix/>
          </a:blip>
          <a:srcRect/>
          <a:stretch/>
        </p:blipFill>
        <p:spPr>
          <a:xfrm>
            <a:off x="23319425" y="42433349"/>
            <a:ext cx="8912125" cy="1457850"/>
          </a:xfrm>
          <a:prstGeom prst="rect">
            <a:avLst/>
          </a:prstGeom>
          <a:noFill/>
          <a:ln>
            <a:noFill/>
          </a:ln>
        </p:spPr>
      </p:pic>
      <p:sp>
        <p:nvSpPr>
          <p:cNvPr id="87" name="Google Shape;87;p1"/>
          <p:cNvSpPr txBox="1"/>
          <p:nvPr/>
        </p:nvSpPr>
        <p:spPr>
          <a:xfrm>
            <a:off x="2936100" y="2004425"/>
            <a:ext cx="15616200" cy="7389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1100"/>
              <a:buFont typeface="Arial"/>
              <a:buNone/>
            </a:pPr>
            <a:r>
              <a:rPr lang="en-GB" sz="4200" b="1">
                <a:solidFill>
                  <a:schemeClr val="lt1"/>
                </a:solidFill>
                <a:latin typeface="Times New Roman"/>
                <a:ea typeface="Times New Roman"/>
                <a:cs typeface="Times New Roman"/>
                <a:sym typeface="Times New Roman"/>
              </a:rPr>
              <a:t>AUTHORS: </a:t>
            </a:r>
            <a:r>
              <a:rPr lang="en-GB" sz="4200">
                <a:solidFill>
                  <a:schemeClr val="lt1"/>
                </a:solidFill>
                <a:latin typeface="Times New Roman"/>
                <a:ea typeface="Times New Roman"/>
                <a:cs typeface="Times New Roman"/>
                <a:sym typeface="Times New Roman"/>
              </a:rPr>
              <a:t>Ariane Shimirwa, Claudine Mahoro, Tyson Muvunyi</a:t>
            </a:r>
            <a:endParaRPr sz="4200">
              <a:solidFill>
                <a:schemeClr val="lt1"/>
              </a:solidFill>
              <a:latin typeface="Times New Roman"/>
              <a:ea typeface="Times New Roman"/>
              <a:cs typeface="Times New Roman"/>
              <a:sym typeface="Times New Roman"/>
            </a:endParaRPr>
          </a:p>
        </p:txBody>
      </p:sp>
      <p:sp>
        <p:nvSpPr>
          <p:cNvPr id="88" name="Google Shape;88;p1"/>
          <p:cNvSpPr txBox="1"/>
          <p:nvPr/>
        </p:nvSpPr>
        <p:spPr>
          <a:xfrm>
            <a:off x="19232100" y="1981913"/>
            <a:ext cx="11065800" cy="7389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1100"/>
              <a:buFont typeface="Arial"/>
              <a:buNone/>
            </a:pPr>
            <a:r>
              <a:rPr lang="en-GB" sz="4200" b="1">
                <a:solidFill>
                  <a:schemeClr val="lt1"/>
                </a:solidFill>
                <a:latin typeface="Times New Roman"/>
                <a:ea typeface="Times New Roman"/>
                <a:cs typeface="Times New Roman"/>
                <a:sym typeface="Times New Roman"/>
              </a:rPr>
              <a:t>SUPERVISOR: </a:t>
            </a:r>
            <a:r>
              <a:rPr lang="en-GB" sz="4200">
                <a:solidFill>
                  <a:schemeClr val="lt1"/>
                </a:solidFill>
                <a:latin typeface="Times New Roman"/>
                <a:ea typeface="Times New Roman"/>
                <a:cs typeface="Times New Roman"/>
                <a:sym typeface="Times New Roman"/>
              </a:rPr>
              <a:t>Prof. Ahmed Biyabani</a:t>
            </a:r>
            <a:endParaRPr sz="4200">
              <a:solidFill>
                <a:schemeClr val="lt1"/>
              </a:solidFill>
              <a:latin typeface="Times New Roman"/>
              <a:ea typeface="Times New Roman"/>
              <a:cs typeface="Times New Roman"/>
              <a:sym typeface="Times New Roman"/>
            </a:endParaRPr>
          </a:p>
        </p:txBody>
      </p:sp>
      <p:sp>
        <p:nvSpPr>
          <p:cNvPr id="89" name="Google Shape;89;p1"/>
          <p:cNvSpPr/>
          <p:nvPr/>
        </p:nvSpPr>
        <p:spPr>
          <a:xfrm>
            <a:off x="0" y="3331025"/>
            <a:ext cx="16488300" cy="11490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200">
                <a:solidFill>
                  <a:schemeClr val="lt1"/>
                </a:solidFill>
                <a:latin typeface="Times New Roman"/>
                <a:ea typeface="Times New Roman"/>
                <a:cs typeface="Times New Roman"/>
                <a:sym typeface="Times New Roman"/>
              </a:rPr>
              <a:t>INTRODUCTION</a:t>
            </a:r>
            <a:endParaRPr sz="7200">
              <a:solidFill>
                <a:schemeClr val="lt1"/>
              </a:solidFill>
              <a:latin typeface="Times New Roman"/>
              <a:ea typeface="Times New Roman"/>
              <a:cs typeface="Times New Roman"/>
              <a:sym typeface="Times New Roman"/>
            </a:endParaRPr>
          </a:p>
        </p:txBody>
      </p:sp>
      <p:sp>
        <p:nvSpPr>
          <p:cNvPr id="90" name="Google Shape;90;p1"/>
          <p:cNvSpPr/>
          <p:nvPr/>
        </p:nvSpPr>
        <p:spPr>
          <a:xfrm>
            <a:off x="130400" y="4558725"/>
            <a:ext cx="16332000" cy="13028400"/>
          </a:xfrm>
          <a:prstGeom prst="rect">
            <a:avLst/>
          </a:prstGeom>
          <a:noFill/>
          <a:ln>
            <a:noFill/>
          </a:ln>
        </p:spPr>
        <p:txBody>
          <a:bodyPr spcFirstLastPara="1" wrap="square" lIns="91425" tIns="91425" rIns="127075" bIns="91425" anchor="t" anchorCtr="0">
            <a:noAutofit/>
          </a:bodyPr>
          <a:lstStyle/>
          <a:p>
            <a:pPr marL="0" lvl="0" indent="0" algn="just" rtl="0">
              <a:spcBef>
                <a:spcPts val="0"/>
              </a:spcBef>
              <a:spcAft>
                <a:spcPts val="0"/>
              </a:spcAft>
              <a:buNone/>
            </a:pPr>
            <a:endParaRPr sz="3600" dirty="0">
              <a:solidFill>
                <a:schemeClr val="dk1"/>
              </a:solidFill>
              <a:latin typeface="Times New Roman"/>
              <a:ea typeface="Times New Roman"/>
              <a:cs typeface="Times New Roman"/>
              <a:sym typeface="Times New Roman"/>
            </a:endParaRPr>
          </a:p>
          <a:p>
            <a:pPr marL="457200" lvl="0" indent="-457200" algn="just" rtl="0">
              <a:spcBef>
                <a:spcPts val="0"/>
              </a:spcBef>
              <a:spcAft>
                <a:spcPts val="0"/>
              </a:spcAft>
              <a:buClr>
                <a:schemeClr val="dk1"/>
              </a:buClr>
              <a:buSzPts val="3600"/>
              <a:buFont typeface="Times New Roman"/>
              <a:buChar char="-"/>
            </a:pPr>
            <a:r>
              <a:rPr lang="en-GB" sz="3600" dirty="0">
                <a:solidFill>
                  <a:schemeClr val="dk1"/>
                </a:solidFill>
                <a:latin typeface="Times New Roman"/>
                <a:ea typeface="Times New Roman"/>
                <a:cs typeface="Times New Roman"/>
                <a:sym typeface="Times New Roman"/>
              </a:rPr>
              <a:t>Noncommunicable diseases (NCDs) also known </a:t>
            </a:r>
            <a:endParaRPr sz="3600"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r>
              <a:rPr lang="en-GB" sz="3600" dirty="0">
                <a:solidFill>
                  <a:schemeClr val="dk1"/>
                </a:solidFill>
                <a:latin typeface="Times New Roman"/>
                <a:ea typeface="Times New Roman"/>
                <a:cs typeface="Times New Roman"/>
                <a:sym typeface="Times New Roman"/>
              </a:rPr>
              <a:t>as chronic diseases, are long-lasting conditions</a:t>
            </a:r>
            <a:endParaRPr sz="3600"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r>
              <a:rPr lang="en-GB" sz="3600" dirty="0">
                <a:solidFill>
                  <a:schemeClr val="dk1"/>
                </a:solidFill>
                <a:latin typeface="Times New Roman"/>
                <a:ea typeface="Times New Roman"/>
                <a:cs typeface="Times New Roman"/>
                <a:sym typeface="Times New Roman"/>
              </a:rPr>
              <a:t>that develop slowly and are not caused by</a:t>
            </a:r>
            <a:endParaRPr sz="3600"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r>
              <a:rPr lang="en-GB" sz="3600" dirty="0">
                <a:solidFill>
                  <a:schemeClr val="dk1"/>
                </a:solidFill>
                <a:latin typeface="Times New Roman"/>
                <a:ea typeface="Times New Roman"/>
                <a:cs typeface="Times New Roman"/>
                <a:sym typeface="Times New Roman"/>
              </a:rPr>
              <a:t>infectious agents. They are becoming a global </a:t>
            </a:r>
            <a:endParaRPr sz="3600"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r>
              <a:rPr lang="en-GB" sz="3600" dirty="0">
                <a:solidFill>
                  <a:schemeClr val="dk1"/>
                </a:solidFill>
                <a:latin typeface="Times New Roman"/>
                <a:ea typeface="Times New Roman"/>
                <a:cs typeface="Times New Roman"/>
                <a:sym typeface="Times New Roman"/>
              </a:rPr>
              <a:t>public health concern due to the fatalities they </a:t>
            </a:r>
            <a:endParaRPr sz="3600"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r>
              <a:rPr lang="en-GB" sz="3600" dirty="0">
                <a:solidFill>
                  <a:schemeClr val="dk1"/>
                </a:solidFill>
                <a:latin typeface="Times New Roman"/>
                <a:ea typeface="Times New Roman"/>
                <a:cs typeface="Times New Roman"/>
                <a:sym typeface="Times New Roman"/>
              </a:rPr>
              <a:t>cause[1]</a:t>
            </a:r>
            <a:endParaRPr sz="3600"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endParaRPr sz="3600" dirty="0">
              <a:solidFill>
                <a:schemeClr val="dk1"/>
              </a:solidFill>
              <a:latin typeface="Times New Roman"/>
              <a:ea typeface="Times New Roman"/>
              <a:cs typeface="Times New Roman"/>
              <a:sym typeface="Times New Roman"/>
            </a:endParaRPr>
          </a:p>
          <a:p>
            <a:pPr marL="457200" lvl="0" indent="-457200" algn="just" rtl="0">
              <a:spcBef>
                <a:spcPts val="0"/>
              </a:spcBef>
              <a:spcAft>
                <a:spcPts val="0"/>
              </a:spcAft>
              <a:buClr>
                <a:schemeClr val="dk1"/>
              </a:buClr>
              <a:buSzPts val="3600"/>
              <a:buFont typeface="Times New Roman"/>
              <a:buChar char="-"/>
            </a:pPr>
            <a:r>
              <a:rPr lang="en-GB" sz="3600" dirty="0">
                <a:solidFill>
                  <a:schemeClr val="dk1"/>
                </a:solidFill>
                <a:latin typeface="Times New Roman"/>
                <a:ea typeface="Times New Roman"/>
                <a:cs typeface="Times New Roman"/>
                <a:sym typeface="Times New Roman"/>
              </a:rPr>
              <a:t>86% of these fatalities occur in low and middle</a:t>
            </a:r>
            <a:endParaRPr sz="3600"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r>
              <a:rPr lang="en-GB" sz="3600" dirty="0">
                <a:solidFill>
                  <a:schemeClr val="dk1"/>
                </a:solidFill>
                <a:latin typeface="Times New Roman"/>
                <a:ea typeface="Times New Roman"/>
                <a:cs typeface="Times New Roman"/>
                <a:sym typeface="Times New Roman"/>
              </a:rPr>
              <a:t> income countries and cardiovascular diseases </a:t>
            </a:r>
            <a:endParaRPr sz="3600"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r>
              <a:rPr lang="en-GB" sz="3600" dirty="0">
                <a:solidFill>
                  <a:schemeClr val="dk1"/>
                </a:solidFill>
                <a:latin typeface="Times New Roman"/>
                <a:ea typeface="Times New Roman"/>
                <a:cs typeface="Times New Roman"/>
                <a:sym typeface="Times New Roman"/>
              </a:rPr>
              <a:t> account for most NCD deaths with 17.9 million </a:t>
            </a:r>
            <a:endParaRPr sz="3600"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r>
              <a:rPr lang="en-GB" sz="3600" dirty="0">
                <a:solidFill>
                  <a:schemeClr val="dk1"/>
                </a:solidFill>
                <a:latin typeface="Times New Roman"/>
                <a:ea typeface="Times New Roman"/>
                <a:cs typeface="Times New Roman"/>
                <a:sym typeface="Times New Roman"/>
              </a:rPr>
              <a:t> people annually and diabetes accounts for 3 million[1] </a:t>
            </a:r>
            <a:endParaRPr sz="3600"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endParaRPr sz="3600" dirty="0">
              <a:solidFill>
                <a:schemeClr val="dk1"/>
              </a:solidFill>
              <a:latin typeface="Times New Roman"/>
              <a:ea typeface="Times New Roman"/>
              <a:cs typeface="Times New Roman"/>
              <a:sym typeface="Times New Roman"/>
            </a:endParaRPr>
          </a:p>
          <a:p>
            <a:pPr marL="457200" lvl="0" indent="-457200" algn="just" rtl="0">
              <a:spcBef>
                <a:spcPts val="0"/>
              </a:spcBef>
              <a:spcAft>
                <a:spcPts val="0"/>
              </a:spcAft>
              <a:buClr>
                <a:schemeClr val="dk1"/>
              </a:buClr>
              <a:buSzPts val="3600"/>
              <a:buFont typeface="Times New Roman"/>
              <a:buChar char="-"/>
            </a:pPr>
            <a:r>
              <a:rPr lang="en-GB" sz="3600" dirty="0">
                <a:solidFill>
                  <a:schemeClr val="dk1"/>
                </a:solidFill>
                <a:latin typeface="Times New Roman"/>
                <a:ea typeface="Times New Roman"/>
                <a:cs typeface="Times New Roman"/>
                <a:sym typeface="Times New Roman"/>
              </a:rPr>
              <a:t> Early detection, screening and treatment and </a:t>
            </a:r>
            <a:endParaRPr sz="3600"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r>
              <a:rPr lang="en-GB" sz="3600" dirty="0">
                <a:solidFill>
                  <a:schemeClr val="dk1"/>
                </a:solidFill>
                <a:latin typeface="Times New Roman"/>
                <a:ea typeface="Times New Roman"/>
                <a:cs typeface="Times New Roman"/>
                <a:sym typeface="Times New Roman"/>
              </a:rPr>
              <a:t>palliative care, are key components of the response </a:t>
            </a:r>
            <a:endParaRPr sz="3600"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r>
              <a:rPr lang="en-GB" sz="3600" dirty="0">
                <a:solidFill>
                  <a:schemeClr val="dk1"/>
                </a:solidFill>
                <a:latin typeface="Times New Roman"/>
                <a:ea typeface="Times New Roman"/>
                <a:cs typeface="Times New Roman"/>
                <a:sym typeface="Times New Roman"/>
              </a:rPr>
              <a:t>to NCDs[1] </a:t>
            </a:r>
            <a:endParaRPr sz="3600"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endParaRPr sz="3600" dirty="0">
              <a:solidFill>
                <a:schemeClr val="dk1"/>
              </a:solidFill>
              <a:latin typeface="Times New Roman"/>
              <a:ea typeface="Times New Roman"/>
              <a:cs typeface="Times New Roman"/>
              <a:sym typeface="Times New Roman"/>
            </a:endParaRPr>
          </a:p>
          <a:p>
            <a:pPr marL="457200" lvl="0" indent="-457200" algn="just" rtl="0">
              <a:spcBef>
                <a:spcPts val="0"/>
              </a:spcBef>
              <a:spcAft>
                <a:spcPts val="0"/>
              </a:spcAft>
              <a:buClr>
                <a:schemeClr val="dk1"/>
              </a:buClr>
              <a:buSzPts val="3600"/>
              <a:buFont typeface="Times New Roman"/>
              <a:buChar char="-"/>
            </a:pPr>
            <a:r>
              <a:rPr lang="en-GB" sz="3600" dirty="0">
                <a:solidFill>
                  <a:schemeClr val="dk1"/>
                </a:solidFill>
                <a:latin typeface="Times New Roman"/>
                <a:ea typeface="Times New Roman"/>
                <a:cs typeface="Times New Roman"/>
                <a:sym typeface="Times New Roman"/>
              </a:rPr>
              <a:t>A notable study by </a:t>
            </a:r>
            <a:r>
              <a:rPr lang="en-GB" sz="3600" dirty="0" err="1">
                <a:solidFill>
                  <a:schemeClr val="dk1"/>
                </a:solidFill>
                <a:latin typeface="Times New Roman"/>
                <a:ea typeface="Times New Roman"/>
                <a:cs typeface="Times New Roman"/>
                <a:sym typeface="Times New Roman"/>
              </a:rPr>
              <a:t>Knam</a:t>
            </a:r>
            <a:r>
              <a:rPr lang="en-GB" sz="3600" dirty="0">
                <a:solidFill>
                  <a:schemeClr val="dk1"/>
                </a:solidFill>
                <a:latin typeface="Times New Roman"/>
                <a:ea typeface="Times New Roman"/>
                <a:cs typeface="Times New Roman"/>
                <a:sym typeface="Times New Roman"/>
              </a:rPr>
              <a:t> et al., which utilized the Pima Indian Diabetes dataset, demonstrated the effectiveness of machine learning in medical diagnostics. They used machine learning models to diagnose diabetes, achieving an accuracy of 88.6% [2]. This highlighted the potential of machine learning techniques in medical predictions, laying the groundwork for integrating such models into user-friendly applications for health monitoring.</a:t>
            </a:r>
            <a:endParaRPr sz="3600"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endParaRPr sz="36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GB" sz="3600" dirty="0">
                <a:solidFill>
                  <a:schemeClr val="dk1"/>
                </a:solidFill>
                <a:latin typeface="Times New Roman"/>
                <a:ea typeface="Times New Roman"/>
                <a:cs typeface="Times New Roman"/>
                <a:sym typeface="Times New Roman"/>
              </a:rPr>
              <a:t> </a:t>
            </a:r>
            <a:endParaRPr sz="36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3600" dirty="0">
              <a:solidFill>
                <a:schemeClr val="dk1"/>
              </a:solidFill>
              <a:latin typeface="Times New Roman"/>
              <a:ea typeface="Times New Roman"/>
              <a:cs typeface="Times New Roman"/>
              <a:sym typeface="Times New Roman"/>
            </a:endParaRPr>
          </a:p>
        </p:txBody>
      </p:sp>
      <p:sp>
        <p:nvSpPr>
          <p:cNvPr id="91" name="Google Shape;91;p1"/>
          <p:cNvSpPr/>
          <p:nvPr/>
        </p:nvSpPr>
        <p:spPr>
          <a:xfrm>
            <a:off x="8300" y="21385500"/>
            <a:ext cx="16488300" cy="12930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200">
                <a:solidFill>
                  <a:schemeClr val="lt1"/>
                </a:solidFill>
                <a:latin typeface="Times New Roman"/>
                <a:ea typeface="Times New Roman"/>
                <a:cs typeface="Times New Roman"/>
                <a:sym typeface="Times New Roman"/>
              </a:rPr>
              <a:t>METHODOLOGY</a:t>
            </a:r>
            <a:endParaRPr sz="7200">
              <a:solidFill>
                <a:schemeClr val="lt1"/>
              </a:solidFill>
              <a:latin typeface="Times New Roman"/>
              <a:ea typeface="Times New Roman"/>
              <a:cs typeface="Times New Roman"/>
              <a:sym typeface="Times New Roman"/>
            </a:endParaRPr>
          </a:p>
        </p:txBody>
      </p:sp>
      <p:sp>
        <p:nvSpPr>
          <p:cNvPr id="92" name="Google Shape;92;p1"/>
          <p:cNvSpPr/>
          <p:nvPr/>
        </p:nvSpPr>
        <p:spPr>
          <a:xfrm>
            <a:off x="17302350" y="38845775"/>
            <a:ext cx="15616200" cy="940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200">
                <a:solidFill>
                  <a:schemeClr val="lt1"/>
                </a:solidFill>
                <a:latin typeface="Times New Roman"/>
                <a:ea typeface="Times New Roman"/>
                <a:cs typeface="Times New Roman"/>
                <a:sym typeface="Times New Roman"/>
              </a:rPr>
              <a:t>SELECTED REFERENCES</a:t>
            </a:r>
            <a:endParaRPr sz="7200">
              <a:solidFill>
                <a:schemeClr val="lt1"/>
              </a:solidFill>
              <a:latin typeface="Times New Roman"/>
              <a:ea typeface="Times New Roman"/>
              <a:cs typeface="Times New Roman"/>
              <a:sym typeface="Times New Roman"/>
            </a:endParaRPr>
          </a:p>
        </p:txBody>
      </p:sp>
      <p:sp>
        <p:nvSpPr>
          <p:cNvPr id="93" name="Google Shape;93;p1"/>
          <p:cNvSpPr/>
          <p:nvPr/>
        </p:nvSpPr>
        <p:spPr>
          <a:xfrm>
            <a:off x="17302200" y="3331025"/>
            <a:ext cx="15616200" cy="11490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200">
                <a:solidFill>
                  <a:schemeClr val="lt1"/>
                </a:solidFill>
                <a:latin typeface="Times New Roman"/>
                <a:ea typeface="Times New Roman"/>
                <a:cs typeface="Times New Roman"/>
                <a:sym typeface="Times New Roman"/>
              </a:rPr>
              <a:t>RESULTS</a:t>
            </a:r>
            <a:endParaRPr sz="7200">
              <a:solidFill>
                <a:schemeClr val="lt1"/>
              </a:solidFill>
              <a:latin typeface="Times New Roman"/>
              <a:ea typeface="Times New Roman"/>
              <a:cs typeface="Times New Roman"/>
              <a:sym typeface="Times New Roman"/>
            </a:endParaRPr>
          </a:p>
        </p:txBody>
      </p:sp>
      <p:pic>
        <p:nvPicPr>
          <p:cNvPr id="94" name="Google Shape;94;p1"/>
          <p:cNvPicPr preferRelativeResize="0"/>
          <p:nvPr/>
        </p:nvPicPr>
        <p:blipFill rotWithShape="1">
          <a:blip r:embed="rId5">
            <a:alphaModFix/>
          </a:blip>
          <a:srcRect l="4009" t="6335" r="4019" b="7702"/>
          <a:stretch/>
        </p:blipFill>
        <p:spPr>
          <a:xfrm>
            <a:off x="206600" y="34721325"/>
            <a:ext cx="16332001" cy="7124883"/>
          </a:xfrm>
          <a:prstGeom prst="rect">
            <a:avLst/>
          </a:prstGeom>
          <a:noFill/>
          <a:ln>
            <a:noFill/>
          </a:ln>
        </p:spPr>
      </p:pic>
      <p:sp>
        <p:nvSpPr>
          <p:cNvPr id="95" name="Google Shape;95;p1"/>
          <p:cNvSpPr/>
          <p:nvPr/>
        </p:nvSpPr>
        <p:spPr>
          <a:xfrm>
            <a:off x="78150" y="22979925"/>
            <a:ext cx="16332000" cy="6348600"/>
          </a:xfrm>
          <a:prstGeom prst="rect">
            <a:avLst/>
          </a:prstGeom>
          <a:noFill/>
          <a:ln>
            <a:noFill/>
          </a:ln>
        </p:spPr>
        <p:txBody>
          <a:bodyPr spcFirstLastPara="1" wrap="square" lIns="91425" tIns="91425" rIns="91425" bIns="91425" anchor="t" anchorCtr="0">
            <a:noAutofit/>
          </a:bodyPr>
          <a:lstStyle/>
          <a:p>
            <a:pPr marL="457200" lvl="0" indent="0" algn="just" rtl="0">
              <a:spcBef>
                <a:spcPts val="0"/>
              </a:spcBef>
              <a:spcAft>
                <a:spcPts val="0"/>
              </a:spcAft>
              <a:buClr>
                <a:schemeClr val="dk1"/>
              </a:buClr>
              <a:buSzPts val="1100"/>
              <a:buFont typeface="Arial"/>
              <a:buNone/>
            </a:pPr>
            <a:r>
              <a:rPr lang="en-GB" sz="3600">
                <a:solidFill>
                  <a:schemeClr val="dk1"/>
                </a:solidFill>
                <a:latin typeface="Times New Roman"/>
                <a:ea typeface="Times New Roman"/>
                <a:cs typeface="Times New Roman"/>
                <a:sym typeface="Times New Roman"/>
              </a:rPr>
              <a:t>The methodology of this study included multiple phases: initially collecting and preprocessing cardiovascular and diabetes datasets, followed by detailed data analysis. Four machine learning models - Random Forest(RF), Support Vector Machine(SVM), Naïve Bayes(NB), and Artificial Neural Network(ANN) were employed, with their effectiveness measured through precision, recall, and F1 score. </a:t>
            </a:r>
            <a:endParaRPr sz="360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Clr>
                <a:schemeClr val="dk1"/>
              </a:buClr>
              <a:buSzPts val="1100"/>
              <a:buFont typeface="Arial"/>
              <a:buNone/>
            </a:pPr>
            <a:endParaRPr sz="360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Clr>
                <a:schemeClr val="dk1"/>
              </a:buClr>
              <a:buSzPts val="1100"/>
              <a:buFont typeface="Arial"/>
              <a:buNone/>
            </a:pPr>
            <a:r>
              <a:rPr lang="en-GB" sz="3600">
                <a:solidFill>
                  <a:schemeClr val="dk1"/>
                </a:solidFill>
                <a:latin typeface="Times New Roman"/>
                <a:ea typeface="Times New Roman"/>
                <a:cs typeface="Times New Roman"/>
                <a:sym typeface="Times New Roman"/>
              </a:rPr>
              <a:t>Additionally, a mobile application was developed using Flutter, incorporating a Postgres database and Fast API for backend services. To ensure data privacy and security, robust security measures like authentication, encryption, and anonymization were integrated. This application allows users to input health metrics, which are then analyzed by the machine-learning algorithms to provide predictive results.</a:t>
            </a:r>
            <a:endParaRPr sz="360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endParaRPr sz="3600">
              <a:solidFill>
                <a:schemeClr val="dk1"/>
              </a:solidFill>
              <a:latin typeface="Times New Roman"/>
              <a:ea typeface="Times New Roman"/>
              <a:cs typeface="Times New Roman"/>
              <a:sym typeface="Times New Roman"/>
            </a:endParaRPr>
          </a:p>
        </p:txBody>
      </p:sp>
      <p:sp>
        <p:nvSpPr>
          <p:cNvPr id="96" name="Google Shape;96;p1"/>
          <p:cNvSpPr txBox="1"/>
          <p:nvPr/>
        </p:nvSpPr>
        <p:spPr>
          <a:xfrm>
            <a:off x="17302200" y="4822625"/>
            <a:ext cx="15165600" cy="4617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sz="3600">
                <a:latin typeface="Times New Roman"/>
                <a:ea typeface="Times New Roman"/>
                <a:cs typeface="Times New Roman"/>
                <a:sym typeface="Times New Roman"/>
              </a:rPr>
              <a:t>Support vector machine model demonstrated superior performance in predicting cardiovascular disease with an accuracy of 92.59% and the Artificial Neural Network model outperformed other models in predicting type 2 diabetes, achieving an accuracy of 92.15%.  As a result, these two models, SVM and ANN, were saved and integrated into the mobile application. Figures 4, 5, 6, and 7 illustrate the user's journey within the application, starting from login, entering personal health information, and submitting it. If the app assesses the user as high-risk, it prompts them to schedule an appointment at their preferred hospital.</a:t>
            </a:r>
            <a:endParaRPr/>
          </a:p>
        </p:txBody>
      </p:sp>
      <p:pic>
        <p:nvPicPr>
          <p:cNvPr id="97" name="Google Shape;97;p1"/>
          <p:cNvPicPr preferRelativeResize="0"/>
          <p:nvPr/>
        </p:nvPicPr>
        <p:blipFill rotWithShape="1">
          <a:blip r:embed="rId6">
            <a:alphaModFix/>
          </a:blip>
          <a:srcRect l="2916" t="783" r="4189"/>
          <a:stretch/>
        </p:blipFill>
        <p:spPr>
          <a:xfrm>
            <a:off x="18045175" y="19289250"/>
            <a:ext cx="4327975" cy="10029650"/>
          </a:xfrm>
          <a:prstGeom prst="rect">
            <a:avLst/>
          </a:prstGeom>
          <a:noFill/>
          <a:ln>
            <a:noFill/>
          </a:ln>
        </p:spPr>
      </p:pic>
      <p:pic>
        <p:nvPicPr>
          <p:cNvPr id="98" name="Google Shape;98;p1"/>
          <p:cNvPicPr preferRelativeResize="0"/>
          <p:nvPr/>
        </p:nvPicPr>
        <p:blipFill rotWithShape="1">
          <a:blip r:embed="rId7">
            <a:alphaModFix/>
          </a:blip>
          <a:srcRect l="1512" t="3409" r="1550" b="6864"/>
          <a:stretch/>
        </p:blipFill>
        <p:spPr>
          <a:xfrm>
            <a:off x="17909200" y="9782150"/>
            <a:ext cx="4327975" cy="8087630"/>
          </a:xfrm>
          <a:prstGeom prst="rect">
            <a:avLst/>
          </a:prstGeom>
          <a:noFill/>
          <a:ln>
            <a:noFill/>
          </a:ln>
        </p:spPr>
      </p:pic>
      <p:pic>
        <p:nvPicPr>
          <p:cNvPr id="99" name="Google Shape;99;p1"/>
          <p:cNvPicPr preferRelativeResize="0"/>
          <p:nvPr/>
        </p:nvPicPr>
        <p:blipFill rotWithShape="1">
          <a:blip r:embed="rId8">
            <a:alphaModFix/>
          </a:blip>
          <a:srcRect l="4189" t="1700" r="2916"/>
          <a:stretch/>
        </p:blipFill>
        <p:spPr>
          <a:xfrm>
            <a:off x="26421525" y="19636300"/>
            <a:ext cx="4327975" cy="9931775"/>
          </a:xfrm>
          <a:prstGeom prst="rect">
            <a:avLst/>
          </a:prstGeom>
          <a:noFill/>
          <a:ln>
            <a:noFill/>
          </a:ln>
        </p:spPr>
      </p:pic>
      <p:pic>
        <p:nvPicPr>
          <p:cNvPr id="100" name="Google Shape;100;p1"/>
          <p:cNvPicPr preferRelativeResize="0"/>
          <p:nvPr/>
        </p:nvPicPr>
        <p:blipFill>
          <a:blip r:embed="rId9">
            <a:alphaModFix/>
          </a:blip>
          <a:stretch>
            <a:fillRect/>
          </a:stretch>
        </p:blipFill>
        <p:spPr>
          <a:xfrm>
            <a:off x="25446725" y="9647150"/>
            <a:ext cx="6784828" cy="8341725"/>
          </a:xfrm>
          <a:prstGeom prst="rect">
            <a:avLst/>
          </a:prstGeom>
          <a:noFill/>
          <a:ln>
            <a:noFill/>
          </a:ln>
        </p:spPr>
      </p:pic>
      <p:sp>
        <p:nvSpPr>
          <p:cNvPr id="101" name="Google Shape;101;p1"/>
          <p:cNvSpPr txBox="1"/>
          <p:nvPr/>
        </p:nvSpPr>
        <p:spPr>
          <a:xfrm>
            <a:off x="3097850" y="41694450"/>
            <a:ext cx="105495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3600" i="1">
                <a:latin typeface="Times New Roman"/>
                <a:ea typeface="Times New Roman"/>
                <a:cs typeface="Times New Roman"/>
                <a:sym typeface="Times New Roman"/>
              </a:rPr>
              <a:t>Figure 3: Solution architecture</a:t>
            </a:r>
            <a:endParaRPr sz="3600" i="1">
              <a:latin typeface="Times New Roman"/>
              <a:ea typeface="Times New Roman"/>
              <a:cs typeface="Times New Roman"/>
              <a:sym typeface="Times New Roman"/>
            </a:endParaRPr>
          </a:p>
        </p:txBody>
      </p:sp>
      <p:sp>
        <p:nvSpPr>
          <p:cNvPr id="102" name="Google Shape;102;p1"/>
          <p:cNvSpPr/>
          <p:nvPr/>
        </p:nvSpPr>
        <p:spPr>
          <a:xfrm>
            <a:off x="17302350" y="31170725"/>
            <a:ext cx="15616200" cy="940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200">
                <a:solidFill>
                  <a:schemeClr val="lt1"/>
                </a:solidFill>
                <a:latin typeface="Times New Roman"/>
                <a:ea typeface="Times New Roman"/>
                <a:cs typeface="Times New Roman"/>
                <a:sym typeface="Times New Roman"/>
              </a:rPr>
              <a:t>CONCLUSION &amp; FUTURE WORK</a:t>
            </a:r>
            <a:endParaRPr sz="7200">
              <a:solidFill>
                <a:schemeClr val="lt1"/>
              </a:solidFill>
              <a:latin typeface="Times New Roman"/>
              <a:ea typeface="Times New Roman"/>
              <a:cs typeface="Times New Roman"/>
              <a:sym typeface="Times New Roman"/>
            </a:endParaRPr>
          </a:p>
        </p:txBody>
      </p:sp>
      <p:sp>
        <p:nvSpPr>
          <p:cNvPr id="103" name="Google Shape;103;p1"/>
          <p:cNvSpPr/>
          <p:nvPr/>
        </p:nvSpPr>
        <p:spPr>
          <a:xfrm>
            <a:off x="17478375" y="32291975"/>
            <a:ext cx="14989500" cy="67524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GB" sz="3600">
                <a:solidFill>
                  <a:schemeClr val="dk1"/>
                </a:solidFill>
                <a:latin typeface="Times New Roman"/>
                <a:ea typeface="Times New Roman"/>
                <a:cs typeface="Times New Roman"/>
                <a:sym typeface="Times New Roman"/>
              </a:rPr>
              <a:t>All in all, this research developed a smartphone application for early detection of diabetes and cardiovascular diseases utilizing machine learning algorithms for predictions.  Future work include: </a:t>
            </a:r>
            <a:endParaRPr sz="3600">
              <a:solidFill>
                <a:schemeClr val="dk1"/>
              </a:solidFill>
              <a:latin typeface="Times New Roman"/>
              <a:ea typeface="Times New Roman"/>
              <a:cs typeface="Times New Roman"/>
              <a:sym typeface="Times New Roman"/>
            </a:endParaRPr>
          </a:p>
          <a:p>
            <a:pPr marL="457200" lvl="0" indent="-457200" algn="just" rtl="0">
              <a:spcBef>
                <a:spcPts val="0"/>
              </a:spcBef>
              <a:spcAft>
                <a:spcPts val="0"/>
              </a:spcAft>
              <a:buClr>
                <a:schemeClr val="dk1"/>
              </a:buClr>
              <a:buSzPts val="3600"/>
              <a:buFont typeface="Times New Roman"/>
              <a:buChar char="-"/>
            </a:pPr>
            <a:r>
              <a:rPr lang="en-GB" sz="3600">
                <a:solidFill>
                  <a:schemeClr val="dk1"/>
                </a:solidFill>
                <a:latin typeface="Times New Roman"/>
                <a:ea typeface="Times New Roman"/>
                <a:cs typeface="Times New Roman"/>
                <a:sym typeface="Times New Roman"/>
              </a:rPr>
              <a:t>Transitioning from online datasets to real clinical data to enhance model accuracy and improve platform reliability.</a:t>
            </a:r>
            <a:endParaRPr sz="3600">
              <a:solidFill>
                <a:schemeClr val="dk1"/>
              </a:solidFill>
              <a:latin typeface="Times New Roman"/>
              <a:ea typeface="Times New Roman"/>
              <a:cs typeface="Times New Roman"/>
              <a:sym typeface="Times New Roman"/>
            </a:endParaRPr>
          </a:p>
          <a:p>
            <a:pPr marL="457200" lvl="0" indent="-457200" algn="just" rtl="0">
              <a:spcBef>
                <a:spcPts val="0"/>
              </a:spcBef>
              <a:spcAft>
                <a:spcPts val="0"/>
              </a:spcAft>
              <a:buClr>
                <a:schemeClr val="dk1"/>
              </a:buClr>
              <a:buSzPts val="3600"/>
              <a:buFont typeface="Times New Roman"/>
              <a:buChar char="-"/>
            </a:pPr>
            <a:r>
              <a:rPr lang="en-GB" sz="3600">
                <a:solidFill>
                  <a:schemeClr val="dk1"/>
                </a:solidFill>
                <a:latin typeface="Times New Roman"/>
                <a:ea typeface="Times New Roman"/>
                <a:cs typeface="Times New Roman"/>
                <a:sym typeface="Times New Roman"/>
              </a:rPr>
              <a:t>Exploring the possibility of using wearable sensors such as Continuous Glucose Monitoring devices and smartwatches to monitor relevant health metrics for data Collection.</a:t>
            </a:r>
            <a:endParaRPr sz="3600">
              <a:solidFill>
                <a:schemeClr val="dk1"/>
              </a:solidFill>
              <a:latin typeface="Times New Roman"/>
              <a:ea typeface="Times New Roman"/>
              <a:cs typeface="Times New Roman"/>
              <a:sym typeface="Times New Roman"/>
            </a:endParaRPr>
          </a:p>
          <a:p>
            <a:pPr marL="457200" lvl="0" indent="-457200" algn="just" rtl="0">
              <a:spcBef>
                <a:spcPts val="0"/>
              </a:spcBef>
              <a:spcAft>
                <a:spcPts val="0"/>
              </a:spcAft>
              <a:buClr>
                <a:schemeClr val="dk1"/>
              </a:buClr>
              <a:buSzPts val="3600"/>
              <a:buFont typeface="Times New Roman"/>
              <a:buChar char="-"/>
            </a:pPr>
            <a:r>
              <a:rPr lang="en-GB" sz="3600">
                <a:solidFill>
                  <a:schemeClr val="dk1"/>
                </a:solidFill>
                <a:latin typeface="Times New Roman"/>
                <a:ea typeface="Times New Roman"/>
                <a:cs typeface="Times New Roman"/>
                <a:sym typeface="Times New Roman"/>
              </a:rPr>
              <a:t>Exploring additional machine learning techniques.</a:t>
            </a:r>
            <a:endParaRPr sz="3600">
              <a:solidFill>
                <a:schemeClr val="dk1"/>
              </a:solidFill>
              <a:latin typeface="Times New Roman"/>
              <a:ea typeface="Times New Roman"/>
              <a:cs typeface="Times New Roman"/>
              <a:sym typeface="Times New Roman"/>
            </a:endParaRPr>
          </a:p>
          <a:p>
            <a:pPr marL="457200" lvl="0" indent="-457200" algn="just" rtl="0">
              <a:spcBef>
                <a:spcPts val="0"/>
              </a:spcBef>
              <a:spcAft>
                <a:spcPts val="0"/>
              </a:spcAft>
              <a:buClr>
                <a:schemeClr val="dk1"/>
              </a:buClr>
              <a:buSzPts val="3600"/>
              <a:buFont typeface="Times New Roman"/>
              <a:buChar char="-"/>
            </a:pPr>
            <a:r>
              <a:rPr lang="en-GB" sz="3600">
                <a:solidFill>
                  <a:schemeClr val="dk1"/>
                </a:solidFill>
                <a:latin typeface="Times New Roman"/>
                <a:ea typeface="Times New Roman"/>
                <a:cs typeface="Times New Roman"/>
                <a:sym typeface="Times New Roman"/>
              </a:rPr>
              <a:t>Expanding the disease spectrum covered by the app by adding more NCDs such as respiratory diseases, cancer, and stroke. </a:t>
            </a:r>
            <a:endParaRPr sz="3600">
              <a:solidFill>
                <a:schemeClr val="dk1"/>
              </a:solidFill>
              <a:latin typeface="Times New Roman"/>
              <a:ea typeface="Times New Roman"/>
              <a:cs typeface="Times New Roman"/>
              <a:sym typeface="Times New Roman"/>
            </a:endParaRPr>
          </a:p>
        </p:txBody>
      </p:sp>
      <p:sp>
        <p:nvSpPr>
          <p:cNvPr id="104" name="Google Shape;104;p1"/>
          <p:cNvSpPr txBox="1"/>
          <p:nvPr/>
        </p:nvSpPr>
        <p:spPr>
          <a:xfrm>
            <a:off x="25446725" y="18276275"/>
            <a:ext cx="6784800" cy="1293000"/>
          </a:xfrm>
          <a:prstGeom prst="rect">
            <a:avLst/>
          </a:prstGeom>
          <a:noFill/>
          <a:ln>
            <a:noFill/>
          </a:ln>
        </p:spPr>
        <p:txBody>
          <a:bodyPr spcFirstLastPara="1" wrap="square" lIns="91425" tIns="91425" rIns="91425" bIns="91425" anchor="t" anchorCtr="0">
            <a:spAutoFit/>
          </a:bodyPr>
          <a:lstStyle/>
          <a:p>
            <a:pPr marL="0" lvl="0" indent="0" algn="just" rtl="0">
              <a:lnSpc>
                <a:spcPct val="100000"/>
              </a:lnSpc>
              <a:spcBef>
                <a:spcPts val="0"/>
              </a:spcBef>
              <a:spcAft>
                <a:spcPts val="0"/>
              </a:spcAft>
              <a:buNone/>
            </a:pPr>
            <a:r>
              <a:rPr lang="en-GB" sz="3600" i="1">
                <a:solidFill>
                  <a:schemeClr val="dk1"/>
                </a:solidFill>
                <a:latin typeface="Times New Roman"/>
                <a:ea typeface="Times New Roman"/>
                <a:cs typeface="Times New Roman"/>
                <a:sym typeface="Times New Roman"/>
              </a:rPr>
              <a:t>Figure 5: Interface for heart </a:t>
            </a:r>
            <a:endParaRPr sz="3600" i="1">
              <a:solidFill>
                <a:schemeClr val="dk1"/>
              </a:solidFill>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GB" sz="3600" i="1">
                <a:solidFill>
                  <a:schemeClr val="dk1"/>
                </a:solidFill>
                <a:latin typeface="Times New Roman"/>
                <a:ea typeface="Times New Roman"/>
                <a:cs typeface="Times New Roman"/>
                <a:sym typeface="Times New Roman"/>
              </a:rPr>
              <a:t>disease risks prediction</a:t>
            </a:r>
            <a:endParaRPr sz="3600" i="1">
              <a:solidFill>
                <a:schemeClr val="dk1"/>
              </a:solidFill>
              <a:latin typeface="Times New Roman"/>
              <a:ea typeface="Times New Roman"/>
              <a:cs typeface="Times New Roman"/>
              <a:sym typeface="Times New Roman"/>
            </a:endParaRPr>
          </a:p>
        </p:txBody>
      </p:sp>
      <p:sp>
        <p:nvSpPr>
          <p:cNvPr id="105" name="Google Shape;105;p1"/>
          <p:cNvSpPr txBox="1"/>
          <p:nvPr/>
        </p:nvSpPr>
        <p:spPr>
          <a:xfrm>
            <a:off x="17838577" y="18224850"/>
            <a:ext cx="5384100" cy="738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GB" sz="3600" i="1">
                <a:solidFill>
                  <a:schemeClr val="dk1"/>
                </a:solidFill>
                <a:latin typeface="Times New Roman"/>
                <a:ea typeface="Times New Roman"/>
                <a:cs typeface="Times New Roman"/>
                <a:sym typeface="Times New Roman"/>
              </a:rPr>
              <a:t>Figure 4: User Logging in </a:t>
            </a:r>
            <a:endParaRPr sz="3600" i="1">
              <a:solidFill>
                <a:schemeClr val="dk1"/>
              </a:solidFill>
              <a:latin typeface="Times New Roman"/>
              <a:ea typeface="Times New Roman"/>
              <a:cs typeface="Times New Roman"/>
              <a:sym typeface="Times New Roman"/>
            </a:endParaRPr>
          </a:p>
        </p:txBody>
      </p:sp>
      <p:sp>
        <p:nvSpPr>
          <p:cNvPr id="106" name="Google Shape;106;p1"/>
          <p:cNvSpPr txBox="1"/>
          <p:nvPr/>
        </p:nvSpPr>
        <p:spPr>
          <a:xfrm>
            <a:off x="18045175" y="29636413"/>
            <a:ext cx="62694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600" i="1">
                <a:solidFill>
                  <a:schemeClr val="dk1"/>
                </a:solidFill>
                <a:latin typeface="Times New Roman"/>
                <a:ea typeface="Times New Roman"/>
                <a:cs typeface="Times New Roman"/>
                <a:sym typeface="Times New Roman"/>
              </a:rPr>
              <a:t>Figure 6: predictions of a user with high risk</a:t>
            </a:r>
            <a:endParaRPr sz="3600">
              <a:latin typeface="Times New Roman"/>
              <a:ea typeface="Times New Roman"/>
              <a:cs typeface="Times New Roman"/>
              <a:sym typeface="Times New Roman"/>
            </a:endParaRPr>
          </a:p>
        </p:txBody>
      </p:sp>
      <p:sp>
        <p:nvSpPr>
          <p:cNvPr id="107" name="Google Shape;107;p1"/>
          <p:cNvSpPr txBox="1"/>
          <p:nvPr/>
        </p:nvSpPr>
        <p:spPr>
          <a:xfrm>
            <a:off x="26421525" y="29711300"/>
            <a:ext cx="56796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600" i="1">
                <a:solidFill>
                  <a:schemeClr val="dk1"/>
                </a:solidFill>
                <a:latin typeface="Times New Roman"/>
                <a:ea typeface="Times New Roman"/>
                <a:cs typeface="Times New Roman"/>
                <a:sym typeface="Times New Roman"/>
              </a:rPr>
              <a:t>Figure 7: scheduling  an appointment</a:t>
            </a:r>
            <a:r>
              <a:rPr lang="en-GB" sz="3600">
                <a:solidFill>
                  <a:schemeClr val="dk1"/>
                </a:solidFill>
                <a:latin typeface="Times New Roman"/>
                <a:ea typeface="Times New Roman"/>
                <a:cs typeface="Times New Roman"/>
                <a:sym typeface="Times New Roman"/>
              </a:rPr>
              <a:t>   </a:t>
            </a:r>
            <a:endParaRPr sz="3600">
              <a:latin typeface="Times New Roman"/>
              <a:ea typeface="Times New Roman"/>
              <a:cs typeface="Times New Roman"/>
              <a:sym typeface="Times New Roman"/>
            </a:endParaRPr>
          </a:p>
        </p:txBody>
      </p:sp>
      <p:sp>
        <p:nvSpPr>
          <p:cNvPr id="108" name="Google Shape;108;p1"/>
          <p:cNvSpPr txBox="1"/>
          <p:nvPr/>
        </p:nvSpPr>
        <p:spPr>
          <a:xfrm>
            <a:off x="0" y="0"/>
            <a:ext cx="30000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600">
                <a:solidFill>
                  <a:schemeClr val="dk1"/>
                </a:solidFill>
                <a:latin typeface="Times New Roman"/>
                <a:ea typeface="Times New Roman"/>
                <a:cs typeface="Times New Roman"/>
                <a:sym typeface="Times New Roman"/>
              </a:rPr>
              <a:t>stroke, </a:t>
            </a:r>
            <a:endParaRPr/>
          </a:p>
        </p:txBody>
      </p:sp>
      <p:sp>
        <p:nvSpPr>
          <p:cNvPr id="109" name="Google Shape;109;p1"/>
          <p:cNvSpPr txBox="1"/>
          <p:nvPr/>
        </p:nvSpPr>
        <p:spPr>
          <a:xfrm>
            <a:off x="17302350" y="39894975"/>
            <a:ext cx="15616200" cy="295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000">
                <a:solidFill>
                  <a:schemeClr val="dk1"/>
                </a:solidFill>
                <a:latin typeface="Times New Roman"/>
                <a:ea typeface="Times New Roman"/>
                <a:cs typeface="Times New Roman"/>
                <a:sym typeface="Times New Roman"/>
              </a:rPr>
              <a:t>[1] “Non-communicable diseases,” World Health Organization, September 2022. </a:t>
            </a:r>
            <a:endParaRPr sz="30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GB" sz="3000">
                <a:solidFill>
                  <a:schemeClr val="dk1"/>
                </a:solidFill>
                <a:latin typeface="Times New Roman"/>
                <a:ea typeface="Times New Roman"/>
                <a:cs typeface="Times New Roman"/>
                <a:sym typeface="Times New Roman"/>
              </a:rPr>
              <a:t>[2] J. J. Khanam and S. Y. Foo, “A comparison of machine learning algorithms for diabetes prediction,” ICT Express, vol. 7, no. 4, pp. 432–439, 2021</a:t>
            </a:r>
            <a:endParaRPr sz="30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30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30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3000">
              <a:solidFill>
                <a:schemeClr val="dk1"/>
              </a:solidFill>
              <a:latin typeface="Times New Roman"/>
              <a:ea typeface="Times New Roman"/>
              <a:cs typeface="Times New Roman"/>
              <a:sym typeface="Times New Roman"/>
            </a:endParaRPr>
          </a:p>
        </p:txBody>
      </p:sp>
      <p:sp>
        <p:nvSpPr>
          <p:cNvPr id="110" name="Google Shape;110;p1"/>
          <p:cNvSpPr/>
          <p:nvPr/>
        </p:nvSpPr>
        <p:spPr>
          <a:xfrm>
            <a:off x="11319125" y="12587400"/>
            <a:ext cx="4764600" cy="94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3000" i="1" dirty="0">
                <a:solidFill>
                  <a:schemeClr val="dk1"/>
                </a:solidFill>
                <a:latin typeface="Times New Roman"/>
                <a:ea typeface="Times New Roman"/>
                <a:cs typeface="Times New Roman"/>
                <a:sym typeface="Times New Roman"/>
              </a:rPr>
              <a:t>Fig 1: Annual Mortality rates</a:t>
            </a:r>
            <a:endParaRPr sz="3000" i="1"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GB" sz="3000" i="1" dirty="0">
                <a:solidFill>
                  <a:schemeClr val="dk1"/>
                </a:solidFill>
                <a:latin typeface="Times New Roman"/>
                <a:ea typeface="Times New Roman"/>
                <a:cs typeface="Times New Roman"/>
                <a:sym typeface="Times New Roman"/>
              </a:rPr>
              <a:t> per disease  </a:t>
            </a:r>
            <a:endParaRPr sz="3000" i="1" dirty="0">
              <a:latin typeface="Times New Roman"/>
              <a:ea typeface="Times New Roman"/>
              <a:cs typeface="Times New Roman"/>
              <a:sym typeface="Times New Roman"/>
            </a:endParaRPr>
          </a:p>
        </p:txBody>
      </p:sp>
      <p:sp>
        <p:nvSpPr>
          <p:cNvPr id="111" name="Google Shape;111;p1"/>
          <p:cNvSpPr txBox="1"/>
          <p:nvPr/>
        </p:nvSpPr>
        <p:spPr>
          <a:xfrm>
            <a:off x="206600" y="29629950"/>
            <a:ext cx="16332000" cy="4617600"/>
          </a:xfrm>
          <a:prstGeom prst="rect">
            <a:avLst/>
          </a:prstGeom>
          <a:noFill/>
          <a:ln>
            <a:noFill/>
          </a:ln>
        </p:spPr>
        <p:txBody>
          <a:bodyPr spcFirstLastPara="1" wrap="square" lIns="91425" tIns="91425" rIns="56375" bIns="91425" anchor="t" anchorCtr="0">
            <a:spAutoFit/>
          </a:bodyPr>
          <a:lstStyle/>
          <a:p>
            <a:pPr marL="0" lvl="0" indent="0" algn="l" rtl="0">
              <a:spcBef>
                <a:spcPts val="0"/>
              </a:spcBef>
              <a:spcAft>
                <a:spcPts val="0"/>
              </a:spcAft>
              <a:buNone/>
            </a:pPr>
            <a:r>
              <a:rPr lang="en-GB" sz="3600" b="1">
                <a:solidFill>
                  <a:schemeClr val="dk1"/>
                </a:solidFill>
                <a:latin typeface="Times New Roman"/>
                <a:ea typeface="Times New Roman"/>
                <a:cs typeface="Times New Roman"/>
                <a:sym typeface="Times New Roman"/>
              </a:rPr>
              <a:t>   Assumptions</a:t>
            </a:r>
            <a:endParaRPr sz="3600" b="1">
              <a:solidFill>
                <a:schemeClr val="dk1"/>
              </a:solidFill>
              <a:latin typeface="Times New Roman"/>
              <a:ea typeface="Times New Roman"/>
              <a:cs typeface="Times New Roman"/>
              <a:sym typeface="Times New Roman"/>
            </a:endParaRPr>
          </a:p>
          <a:p>
            <a:pPr marL="914400" lvl="0" indent="-457200" algn="just" rtl="0">
              <a:spcBef>
                <a:spcPts val="0"/>
              </a:spcBef>
              <a:spcAft>
                <a:spcPts val="0"/>
              </a:spcAft>
              <a:buClr>
                <a:schemeClr val="dk1"/>
              </a:buClr>
              <a:buSzPts val="3600"/>
              <a:buFont typeface="Times New Roman"/>
              <a:buChar char="-"/>
            </a:pPr>
            <a:r>
              <a:rPr lang="en-GB" sz="3600">
                <a:solidFill>
                  <a:schemeClr val="dk1"/>
                </a:solidFill>
                <a:latin typeface="Times New Roman"/>
                <a:ea typeface="Times New Roman"/>
                <a:cs typeface="Times New Roman"/>
                <a:sym typeface="Times New Roman"/>
              </a:rPr>
              <a:t>Target users are individuals not previously diagnosed with heart disease or type 2 diabetes and are interested in assessing their risk for these diseases</a:t>
            </a:r>
            <a:endParaRPr sz="3600">
              <a:solidFill>
                <a:schemeClr val="dk1"/>
              </a:solidFill>
              <a:latin typeface="Times New Roman"/>
              <a:ea typeface="Times New Roman"/>
              <a:cs typeface="Times New Roman"/>
              <a:sym typeface="Times New Roman"/>
            </a:endParaRPr>
          </a:p>
          <a:p>
            <a:pPr marL="914400" lvl="0" indent="-457200" algn="just" rtl="0">
              <a:spcBef>
                <a:spcPts val="0"/>
              </a:spcBef>
              <a:spcAft>
                <a:spcPts val="0"/>
              </a:spcAft>
              <a:buClr>
                <a:schemeClr val="dk1"/>
              </a:buClr>
              <a:buSzPts val="3600"/>
              <a:buFont typeface="Times New Roman"/>
              <a:buChar char="-"/>
            </a:pPr>
            <a:r>
              <a:rPr lang="en-GB" sz="3600">
                <a:solidFill>
                  <a:schemeClr val="dk1"/>
                </a:solidFill>
                <a:latin typeface="Times New Roman"/>
                <a:ea typeface="Times New Roman"/>
                <a:cs typeface="Times New Roman"/>
                <a:sym typeface="Times New Roman"/>
              </a:rPr>
              <a:t>Users are informed about their health metrics and familiar with medical terminology</a:t>
            </a:r>
            <a:endParaRPr sz="3600">
              <a:solidFill>
                <a:schemeClr val="dk1"/>
              </a:solidFill>
              <a:latin typeface="Times New Roman"/>
              <a:ea typeface="Times New Roman"/>
              <a:cs typeface="Times New Roman"/>
              <a:sym typeface="Times New Roman"/>
            </a:endParaRPr>
          </a:p>
          <a:p>
            <a:pPr marL="914400" lvl="0" indent="-457200" algn="just" rtl="0">
              <a:spcBef>
                <a:spcPts val="0"/>
              </a:spcBef>
              <a:spcAft>
                <a:spcPts val="0"/>
              </a:spcAft>
              <a:buClr>
                <a:schemeClr val="dk1"/>
              </a:buClr>
              <a:buSzPts val="3600"/>
              <a:buFont typeface="Times New Roman"/>
              <a:buChar char="-"/>
            </a:pPr>
            <a:r>
              <a:rPr lang="en-GB" sz="3600">
                <a:solidFill>
                  <a:schemeClr val="dk1"/>
                </a:solidFill>
                <a:latin typeface="Times New Roman"/>
                <a:ea typeface="Times New Roman"/>
                <a:cs typeface="Times New Roman"/>
                <a:sym typeface="Times New Roman"/>
              </a:rPr>
              <a:t>The platform is intended to complement clinical screening and diagnosis.</a:t>
            </a:r>
            <a:endParaRPr sz="3600">
              <a:solidFill>
                <a:schemeClr val="dk1"/>
              </a:solidFill>
              <a:latin typeface="Times New Roman"/>
              <a:ea typeface="Times New Roman"/>
              <a:cs typeface="Times New Roman"/>
              <a:sym typeface="Times New Roman"/>
            </a:endParaRPr>
          </a:p>
          <a:p>
            <a:pPr marL="914400" lvl="0" indent="-457200" algn="just" rtl="0">
              <a:spcBef>
                <a:spcPts val="0"/>
              </a:spcBef>
              <a:spcAft>
                <a:spcPts val="0"/>
              </a:spcAft>
              <a:buClr>
                <a:schemeClr val="dk1"/>
              </a:buClr>
              <a:buSzPts val="3600"/>
              <a:buFont typeface="Times New Roman"/>
              <a:buChar char="-"/>
            </a:pPr>
            <a:r>
              <a:rPr lang="en-GB" sz="3600">
                <a:solidFill>
                  <a:schemeClr val="dk1"/>
                </a:solidFill>
                <a:latin typeface="Times New Roman"/>
                <a:ea typeface="Times New Roman"/>
                <a:cs typeface="Times New Roman"/>
                <a:sym typeface="Times New Roman"/>
              </a:rPr>
              <a:t>High-risk individuals identified by the platform are assumed to seek further medical consultations.</a:t>
            </a:r>
            <a:endParaRPr/>
          </a:p>
        </p:txBody>
      </p:sp>
      <p:sp>
        <p:nvSpPr>
          <p:cNvPr id="112" name="Google Shape;112;p1"/>
          <p:cNvSpPr/>
          <p:nvPr/>
        </p:nvSpPr>
        <p:spPr>
          <a:xfrm>
            <a:off x="-33300" y="17823900"/>
            <a:ext cx="16488300" cy="11490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200">
                <a:solidFill>
                  <a:schemeClr val="lt1"/>
                </a:solidFill>
                <a:latin typeface="Times New Roman"/>
                <a:ea typeface="Times New Roman"/>
                <a:cs typeface="Times New Roman"/>
                <a:sym typeface="Times New Roman"/>
              </a:rPr>
              <a:t>RESEARCH QUESTION</a:t>
            </a:r>
            <a:endParaRPr sz="7200">
              <a:solidFill>
                <a:schemeClr val="lt1"/>
              </a:solidFill>
              <a:latin typeface="Times New Roman"/>
              <a:ea typeface="Times New Roman"/>
              <a:cs typeface="Times New Roman"/>
              <a:sym typeface="Times New Roman"/>
            </a:endParaRPr>
          </a:p>
        </p:txBody>
      </p:sp>
      <p:sp>
        <p:nvSpPr>
          <p:cNvPr id="113" name="Google Shape;113;p1"/>
          <p:cNvSpPr/>
          <p:nvPr/>
        </p:nvSpPr>
        <p:spPr>
          <a:xfrm>
            <a:off x="78150" y="19173913"/>
            <a:ext cx="16332000" cy="2000700"/>
          </a:xfrm>
          <a:prstGeom prst="rect">
            <a:avLst/>
          </a:prstGeom>
          <a:noFill/>
          <a:ln>
            <a:noFill/>
          </a:ln>
        </p:spPr>
        <p:txBody>
          <a:bodyPr spcFirstLastPara="1" wrap="square" lIns="91425" tIns="91425" rIns="91425" bIns="91425" anchor="t" anchorCtr="0">
            <a:noAutofit/>
          </a:bodyPr>
          <a:lstStyle/>
          <a:p>
            <a:pPr marL="457200" lvl="0" indent="0" algn="just" rtl="0">
              <a:spcBef>
                <a:spcPts val="0"/>
              </a:spcBef>
              <a:spcAft>
                <a:spcPts val="0"/>
              </a:spcAft>
              <a:buNone/>
            </a:pPr>
            <a:r>
              <a:rPr lang="en-GB" sz="3600">
                <a:solidFill>
                  <a:schemeClr val="dk1"/>
                </a:solidFill>
                <a:latin typeface="Times New Roman"/>
                <a:ea typeface="Times New Roman"/>
                <a:cs typeface="Times New Roman"/>
                <a:sym typeface="Times New Roman"/>
              </a:rPr>
              <a:t>How can advanced machine learning models be effectively utilized in mobile health applications to accurately predict the risk of noncommunicable diseases, thereby facilitating timely medical consultations?</a:t>
            </a:r>
            <a:endParaRPr sz="1100">
              <a:solidFill>
                <a:schemeClr val="dk1"/>
              </a:solidFill>
            </a:endParaRPr>
          </a:p>
          <a:p>
            <a:pPr marL="0" lvl="0" indent="0" algn="just" rtl="0">
              <a:spcBef>
                <a:spcPts val="0"/>
              </a:spcBef>
              <a:spcAft>
                <a:spcPts val="0"/>
              </a:spcAft>
              <a:buNone/>
            </a:pPr>
            <a:endParaRPr sz="36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3600">
              <a:solidFill>
                <a:schemeClr val="dk1"/>
              </a:solidFill>
              <a:latin typeface="Times New Roman"/>
              <a:ea typeface="Times New Roman"/>
              <a:cs typeface="Times New Roman"/>
              <a:sym typeface="Times New Roman"/>
            </a:endParaRPr>
          </a:p>
        </p:txBody>
      </p:sp>
      <p:pic>
        <p:nvPicPr>
          <p:cNvPr id="114" name="Google Shape;114;p1"/>
          <p:cNvPicPr preferRelativeResize="0"/>
          <p:nvPr/>
        </p:nvPicPr>
        <p:blipFill>
          <a:blip r:embed="rId10">
            <a:alphaModFix/>
          </a:blip>
          <a:stretch>
            <a:fillRect/>
          </a:stretch>
        </p:blipFill>
        <p:spPr>
          <a:xfrm>
            <a:off x="11125000" y="4568425"/>
            <a:ext cx="5152850" cy="81878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743</Words>
  <Application>Microsoft Office PowerPoint</Application>
  <PresentationFormat>Custom</PresentationFormat>
  <Paragraphs>57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Lenah Chacha</dc:creator>
  <cp:lastModifiedBy>shimariane125@gmail.com</cp:lastModifiedBy>
  <cp:revision>1</cp:revision>
  <dcterms:created xsi:type="dcterms:W3CDTF">2022-03-18T15:26:16Z</dcterms:created>
  <dcterms:modified xsi:type="dcterms:W3CDTF">2024-02-22T17:55:38Z</dcterms:modified>
</cp:coreProperties>
</file>