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73" r:id="rId2"/>
    <p:sldId id="291" r:id="rId3"/>
    <p:sldId id="432" r:id="rId4"/>
    <p:sldId id="460" r:id="rId5"/>
    <p:sldId id="459" r:id="rId6"/>
    <p:sldId id="461" r:id="rId7"/>
    <p:sldId id="462" r:id="rId8"/>
    <p:sldId id="463" r:id="rId9"/>
    <p:sldId id="464" r:id="rId10"/>
    <p:sldId id="465" r:id="rId11"/>
    <p:sldId id="449" r:id="rId12"/>
    <p:sldId id="466" r:id="rId13"/>
    <p:sldId id="469" r:id="rId14"/>
    <p:sldId id="467" r:id="rId15"/>
    <p:sldId id="470" r:id="rId16"/>
    <p:sldId id="471" r:id="rId17"/>
    <p:sldId id="472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27BED1"/>
    <a:srgbClr val="9966FF"/>
    <a:srgbClr val="FF7171"/>
    <a:srgbClr val="000000"/>
    <a:srgbClr val="3F484E"/>
    <a:srgbClr val="384045"/>
    <a:srgbClr val="6B7981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6" autoAdjust="0"/>
    <p:restoredTop sz="96144" autoAdjust="0"/>
  </p:normalViewPr>
  <p:slideViewPr>
    <p:cSldViewPr snapToGrid="0">
      <p:cViewPr varScale="1">
        <p:scale>
          <a:sx n="117" d="100"/>
          <a:sy n="117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81CE-FB94-4248-B4E5-3C486FF8B8C5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A24E-4142-4E5E-8C4B-7360D5813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7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4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0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4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6B1E-A4B4-41C3-B48A-C45C13CD585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F244A-776D-FD48-9FEA-6CB471A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" y="218928"/>
            <a:ext cx="8696814" cy="4707231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490F49-5D15-446D-9A50-E423390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93" y="2104860"/>
            <a:ext cx="3203927" cy="8618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028DAC-D97E-4957-9DB3-1CAFC9B9EA98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5245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Agora é só chamar o componente no App.js: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C7280FB-47E6-46E0-9E8C-9E2B99DCE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806" y="1527783"/>
            <a:ext cx="4881099" cy="34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Exercício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418270"/>
            <a:ext cx="8565994" cy="293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Crie uma nova aplicação chamada exercício2;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Limpe o conteúdo da pasta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 e comece a estrutura da pasta do zero, criando o index.js e o App.js como seu componente principal;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Crie uma pasta chamada componentes em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Crie um componente chamado Header.js, dentro uma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header com um </a:t>
            </a:r>
            <a:r>
              <a:rPr lang="pt-BR" dirty="0" err="1">
                <a:solidFill>
                  <a:schemeClr val="bg1"/>
                </a:solidFill>
              </a:rPr>
              <a:t>tílulo</a:t>
            </a:r>
            <a:r>
              <a:rPr lang="pt-BR" dirty="0">
                <a:solidFill>
                  <a:schemeClr val="bg1"/>
                </a:solidFill>
              </a:rPr>
              <a:t> h1 e um parágrafo;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Crie um componente chamado Corpo.js, dentro coloque um subtítulo, uma imagem e 4 parágrafos;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Crie um componente chamado Footer.js, dentro uma </a:t>
            </a:r>
            <a:r>
              <a:rPr lang="pt-BR" dirty="0" err="1">
                <a:solidFill>
                  <a:schemeClr val="bg1"/>
                </a:solidFill>
              </a:rPr>
              <a:t>tag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footer</a:t>
            </a:r>
            <a:r>
              <a:rPr lang="pt-BR" dirty="0">
                <a:solidFill>
                  <a:schemeClr val="bg1"/>
                </a:solidFill>
              </a:rPr>
              <a:t> e um parágrafo;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Crie arquivos CSS para os componentes Header, Corpo e </a:t>
            </a:r>
            <a:r>
              <a:rPr lang="pt-BR" dirty="0" err="1">
                <a:solidFill>
                  <a:schemeClr val="bg1"/>
                </a:solidFill>
              </a:rPr>
              <a:t>Footer</a:t>
            </a:r>
            <a:r>
              <a:rPr lang="pt-BR" dirty="0">
                <a:solidFill>
                  <a:schemeClr val="bg1"/>
                </a:solidFill>
              </a:rPr>
              <a:t> e estilize a página. 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6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Usando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State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Quando temos valores em nosso componentes que queremos eu sejam atualizados na tela juntamente que eles sofrem valores internamente, usamos os </a:t>
            </a:r>
            <a:r>
              <a:rPr lang="pt-BR" dirty="0" err="1">
                <a:solidFill>
                  <a:schemeClr val="bg1"/>
                </a:solidFill>
              </a:rPr>
              <a:t>states</a:t>
            </a:r>
            <a:r>
              <a:rPr lang="pt-BR" dirty="0">
                <a:solidFill>
                  <a:schemeClr val="bg1"/>
                </a:solidFill>
              </a:rPr>
              <a:t> ao invés de uma variável simples.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Texto&#10;&#10;Descrição gerada automaticamente">
            <a:extLst>
              <a:ext uri="{FF2B5EF4-FFF2-40B4-BE49-F238E27FC236}">
                <a16:creationId xmlns:a16="http://schemas.microsoft.com/office/drawing/2014/main" id="{8269A45B-ACB3-421F-BB43-C6F37799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40" y="2079742"/>
            <a:ext cx="6258798" cy="287695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512A90-C91D-4FB7-8544-9565E45B27DE}"/>
              </a:ext>
            </a:extLst>
          </p:cNvPr>
          <p:cNvSpPr txBox="1"/>
          <p:nvPr/>
        </p:nvSpPr>
        <p:spPr>
          <a:xfrm>
            <a:off x="5137484" y="2471187"/>
            <a:ext cx="22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Chamando o </a:t>
            </a:r>
            <a:r>
              <a:rPr lang="pt-BR" dirty="0" err="1">
                <a:solidFill>
                  <a:schemeClr val="bg1"/>
                </a:solidFill>
              </a:rPr>
              <a:t>useState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5348B0A-E388-4209-A81E-91943986DB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66298" y="2536857"/>
            <a:ext cx="1971186" cy="11899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DCD8B9-1D65-4580-BAA9-27168CE8CB4D}"/>
              </a:ext>
            </a:extLst>
          </p:cNvPr>
          <p:cNvCxnSpPr>
            <a:cxnSpLocks/>
          </p:cNvCxnSpPr>
          <p:nvPr/>
        </p:nvCxnSpPr>
        <p:spPr>
          <a:xfrm flipH="1">
            <a:off x="3019927" y="4280055"/>
            <a:ext cx="806115" cy="2656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D9D5D5-AA03-463A-8898-3F4903436F1C}"/>
              </a:ext>
            </a:extLst>
          </p:cNvPr>
          <p:cNvSpPr txBox="1"/>
          <p:nvPr/>
        </p:nvSpPr>
        <p:spPr>
          <a:xfrm>
            <a:off x="2703007" y="4495028"/>
            <a:ext cx="438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Valor sempre será alterado pela sua função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8007DD6-D53F-484F-948D-30D97DC85F82}"/>
              </a:ext>
            </a:extLst>
          </p:cNvPr>
          <p:cNvCxnSpPr>
            <a:cxnSpLocks/>
          </p:cNvCxnSpPr>
          <p:nvPr/>
        </p:nvCxnSpPr>
        <p:spPr>
          <a:xfrm flipH="1">
            <a:off x="5281865" y="3079335"/>
            <a:ext cx="721893" cy="27513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1760FD-1C9F-4419-BFFE-B94E69B5E337}"/>
              </a:ext>
            </a:extLst>
          </p:cNvPr>
          <p:cNvSpPr txBox="1"/>
          <p:nvPr/>
        </p:nvSpPr>
        <p:spPr>
          <a:xfrm>
            <a:off x="5850562" y="2894669"/>
            <a:ext cx="31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Forma de declarar o </a:t>
            </a:r>
            <a:r>
              <a:rPr lang="pt-BR" dirty="0" err="1">
                <a:solidFill>
                  <a:schemeClr val="bg1"/>
                </a:solidFill>
              </a:rPr>
              <a:t>useState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Usando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State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no filho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88599"/>
            <a:ext cx="2987969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entendermos melhor a diferença entre o 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e uma variável simples, vamos fazer mais um exemplo. Crie um componente chamado </a:t>
            </a:r>
            <a:r>
              <a:rPr lang="pt-BR" dirty="0" err="1">
                <a:solidFill>
                  <a:srgbClr val="00FFFF"/>
                </a:solidFill>
              </a:rPr>
              <a:t>TesteState</a:t>
            </a:r>
            <a:r>
              <a:rPr lang="pt-BR" dirty="0">
                <a:solidFill>
                  <a:schemeClr val="bg1"/>
                </a:solidFill>
              </a:rPr>
              <a:t> e insira o código ao lado:</a:t>
            </a:r>
          </a:p>
          <a:p>
            <a:pPr marL="0" indent="0" algn="just">
              <a:buNone/>
            </a:pPr>
            <a:endParaRPr lang="pt-BR" sz="1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Ao testar, repare que apenas o parágrafo de </a:t>
            </a:r>
            <a:r>
              <a:rPr lang="pt-BR" dirty="0" err="1">
                <a:solidFill>
                  <a:schemeClr val="bg1"/>
                </a:solidFill>
              </a:rPr>
              <a:t>valorState</a:t>
            </a:r>
            <a:r>
              <a:rPr lang="pt-BR" dirty="0">
                <a:solidFill>
                  <a:schemeClr val="bg1"/>
                </a:solidFill>
              </a:rPr>
              <a:t> atualiza na tela.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0066"/>
                </a:solidFill>
              </a:rPr>
              <a:t>OBS.</a:t>
            </a:r>
            <a:r>
              <a:rPr lang="pt-BR" dirty="0">
                <a:solidFill>
                  <a:schemeClr val="bg1"/>
                </a:solidFill>
              </a:rPr>
              <a:t> Não esqueça de chamar o nosso componente em App.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381266A-1B4B-4857-A0C1-A28C679A8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728" y="1288599"/>
            <a:ext cx="4925985" cy="35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Usando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State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9" y="2093006"/>
            <a:ext cx="2987969" cy="198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Podemos passar o valor do 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que está no pai para um componente filho.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Crie um componente chamado TesteStateFilho.js, nele vamos usar o </a:t>
            </a:r>
            <a:r>
              <a:rPr lang="pt-BR" dirty="0" err="1">
                <a:solidFill>
                  <a:schemeClr val="bg1"/>
                </a:solidFill>
              </a:rPr>
              <a:t>valorState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17B3C34A-B179-4F00-8F57-678DE9826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517" y="1919649"/>
            <a:ext cx="5501638" cy="21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Usando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State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9" y="2093006"/>
            <a:ext cx="2987969" cy="198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No componente </a:t>
            </a:r>
            <a:r>
              <a:rPr lang="pt-BR" dirty="0" err="1">
                <a:solidFill>
                  <a:schemeClr val="bg1"/>
                </a:solidFill>
              </a:rPr>
              <a:t>TesteState</a:t>
            </a:r>
            <a:r>
              <a:rPr lang="pt-BR" dirty="0">
                <a:solidFill>
                  <a:schemeClr val="bg1"/>
                </a:solidFill>
              </a:rPr>
              <a:t> devemos utilizar o </a:t>
            </a:r>
            <a:r>
              <a:rPr lang="pt-BR" dirty="0" err="1">
                <a:solidFill>
                  <a:schemeClr val="bg1"/>
                </a:solidFill>
              </a:rPr>
              <a:t>TesteStateFilho</a:t>
            </a:r>
            <a:r>
              <a:rPr lang="pt-BR" dirty="0">
                <a:solidFill>
                  <a:schemeClr val="bg1"/>
                </a:solidFill>
              </a:rPr>
              <a:t>, mas não esquecendo de passar o 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como atributo para ser usado pelo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37FBCBF-5C0D-425C-A128-7D5524738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342" y="986827"/>
            <a:ext cx="5040265" cy="392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Usando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State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9" y="2093006"/>
            <a:ext cx="2987969" cy="198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o filho atualizar o valor do pai ele pode usar a função que recebe dele. Vamos usar o botão aumentar dentro do componente filho. Não se esqueça que agora ele esta dentro de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B6567DA-3BD6-4454-8748-49CBBAD9C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342" y="1704152"/>
            <a:ext cx="5533615" cy="23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3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Usando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State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9" y="2093006"/>
            <a:ext cx="2987969" cy="198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Dentro de </a:t>
            </a:r>
            <a:r>
              <a:rPr lang="pt-BR" dirty="0" err="1">
                <a:solidFill>
                  <a:schemeClr val="bg1"/>
                </a:solidFill>
              </a:rPr>
              <a:t>TesteState</a:t>
            </a:r>
            <a:r>
              <a:rPr lang="pt-BR" dirty="0">
                <a:solidFill>
                  <a:schemeClr val="bg1"/>
                </a:solidFill>
              </a:rPr>
              <a:t> devemos passar a função aumentar como atributo.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5529662-6493-4BF1-8124-542E50BE9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937" y="1944772"/>
            <a:ext cx="5587614" cy="18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1636"/>
            <a:ext cx="9144000" cy="5143500"/>
          </a:xfrm>
          <a:prstGeom prst="rect">
            <a:avLst/>
          </a:prstGeom>
        </p:spPr>
      </p:pic>
      <p:sp>
        <p:nvSpPr>
          <p:cNvPr id="8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55E44CC1-7B0D-4CCC-AC06-011D3D4D9EAD}"/>
              </a:ext>
            </a:extLst>
          </p:cNvPr>
          <p:cNvSpPr/>
          <p:nvPr/>
        </p:nvSpPr>
        <p:spPr>
          <a:xfrm>
            <a:off x="557002" y="93167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INTRODUÇÃO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2" name="Picture 2" descr="React – Diego Mariano">
            <a:extLst>
              <a:ext uri="{FF2B5EF4-FFF2-40B4-BE49-F238E27FC236}">
                <a16:creationId xmlns:a16="http://schemas.microsoft.com/office/drawing/2014/main" id="{F388E53E-04F2-4318-91E1-190D639D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77" y="1611008"/>
            <a:ext cx="2699045" cy="26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 forma de estilização de componentes é muito parecida com a que utilizamos nos projetos sem o </a:t>
            </a: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. Podemos ter arquivos de estilização CSS dedicados a um ou vários componentes. Dentro da pasta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, crie um arquivo chamado App.css e insira o código abaixo: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OBS.</a:t>
            </a:r>
            <a:r>
              <a:rPr lang="pt-BR" dirty="0">
                <a:solidFill>
                  <a:schemeClr val="bg1"/>
                </a:solidFill>
              </a:rPr>
              <a:t> Por boa prática, colocamos os nomes dos arquivos CSS iguais aos do componente.  </a:t>
            </a: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30D4684B-FB47-48D8-B3AC-6E79028C7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235" y="2282747"/>
            <a:ext cx="425826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Criado o arquivo CSS, agora vamos importar ele dentro do arquivo App.js. Faça conforme abaixo: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AA9F9D5-F001-48B1-B8F6-55023DE6C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693" y="1898761"/>
            <a:ext cx="4363059" cy="266737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B533330-EF4B-4FAF-A87E-9841AF6C5C58}"/>
              </a:ext>
            </a:extLst>
          </p:cNvPr>
          <p:cNvCxnSpPr>
            <a:cxnSpLocks/>
          </p:cNvCxnSpPr>
          <p:nvPr/>
        </p:nvCxnSpPr>
        <p:spPr>
          <a:xfrm flipV="1">
            <a:off x="3838470" y="2628850"/>
            <a:ext cx="1917637" cy="2349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F09F3-6D72-48B9-A94A-4A974FC05BA6}"/>
              </a:ext>
            </a:extLst>
          </p:cNvPr>
          <p:cNvSpPr txBox="1"/>
          <p:nvPr/>
        </p:nvSpPr>
        <p:spPr>
          <a:xfrm>
            <a:off x="5665100" y="2441326"/>
            <a:ext cx="24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 caso do CSS o </a:t>
            </a: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é mais simples, não precisamos atribuir nome a ele.</a:t>
            </a:r>
          </a:p>
        </p:txBody>
      </p:sp>
    </p:spTree>
    <p:extLst>
      <p:ext uri="{BB962C8B-B14F-4D97-AF65-F5344CB8AC3E}">
        <p14:creationId xmlns:p14="http://schemas.microsoft.com/office/powerpoint/2010/main" val="20091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inserirmos valores de forma </a:t>
            </a:r>
            <a:r>
              <a:rPr lang="pt-BR" dirty="0" err="1">
                <a:solidFill>
                  <a:schemeClr val="bg1"/>
                </a:solidFill>
              </a:rPr>
              <a:t>inline</a:t>
            </a:r>
            <a:r>
              <a:rPr lang="pt-BR" dirty="0">
                <a:solidFill>
                  <a:schemeClr val="bg1"/>
                </a:solidFill>
              </a:rPr>
              <a:t> no elemento devemos nos atentar a pequenas diferenças: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F0A1CE-22C0-4F2A-88F0-B99AAC58A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20" y="1762286"/>
            <a:ext cx="7592485" cy="2591162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B533330-EF4B-4FAF-A87E-9841AF6C5C58}"/>
              </a:ext>
            </a:extLst>
          </p:cNvPr>
          <p:cNvCxnSpPr>
            <a:cxnSpLocks/>
          </p:cNvCxnSpPr>
          <p:nvPr/>
        </p:nvCxnSpPr>
        <p:spPr>
          <a:xfrm flipV="1">
            <a:off x="2703007" y="2860295"/>
            <a:ext cx="1286989" cy="86325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F09F3-6D72-48B9-A94A-4A974FC05BA6}"/>
              </a:ext>
            </a:extLst>
          </p:cNvPr>
          <p:cNvSpPr txBox="1"/>
          <p:nvPr/>
        </p:nvSpPr>
        <p:spPr>
          <a:xfrm>
            <a:off x="3616440" y="2224715"/>
            <a:ext cx="436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Ao invés de aspas devemos usar chaves duplas  para inserir as propriedades no atributo </a:t>
            </a:r>
            <a:r>
              <a:rPr lang="pt-BR" dirty="0" err="1">
                <a:solidFill>
                  <a:schemeClr val="bg1"/>
                </a:solidFill>
              </a:rPr>
              <a:t>style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FEC43A-10F7-4A33-B927-1A8E2A2DFBD8}"/>
              </a:ext>
            </a:extLst>
          </p:cNvPr>
          <p:cNvCxnSpPr>
            <a:cxnSpLocks/>
          </p:cNvCxnSpPr>
          <p:nvPr/>
        </p:nvCxnSpPr>
        <p:spPr>
          <a:xfrm flipH="1" flipV="1">
            <a:off x="3989996" y="2860296"/>
            <a:ext cx="1235147" cy="86325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D3F49AC-6F52-47E4-9A5A-C7A084FDA01B}"/>
              </a:ext>
            </a:extLst>
          </p:cNvPr>
          <p:cNvCxnSpPr>
            <a:cxnSpLocks/>
          </p:cNvCxnSpPr>
          <p:nvPr/>
        </p:nvCxnSpPr>
        <p:spPr>
          <a:xfrm flipV="1">
            <a:off x="2703007" y="3930558"/>
            <a:ext cx="463291" cy="2596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89EAB5-0E7F-4D90-899F-80C5BB9725CE}"/>
              </a:ext>
            </a:extLst>
          </p:cNvPr>
          <p:cNvSpPr txBox="1"/>
          <p:nvPr/>
        </p:nvSpPr>
        <p:spPr>
          <a:xfrm>
            <a:off x="1303346" y="4165980"/>
            <a:ext cx="2846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é 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r>
              <a:rPr lang="pt-BR" dirty="0">
                <a:solidFill>
                  <a:schemeClr val="bg1"/>
                </a:solidFill>
              </a:rPr>
              <a:t> devemos usar </a:t>
            </a:r>
            <a:r>
              <a:rPr lang="pt-BR" dirty="0" err="1">
                <a:solidFill>
                  <a:schemeClr val="bg1"/>
                </a:solidFill>
              </a:rPr>
              <a:t>camel</a:t>
            </a:r>
            <a:r>
              <a:rPr lang="pt-BR" dirty="0">
                <a:solidFill>
                  <a:schemeClr val="bg1"/>
                </a:solidFill>
              </a:rPr>
              <a:t> case em propriedades de nome composto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9C76190-FC81-4B07-A9C7-924B0C90343D}"/>
              </a:ext>
            </a:extLst>
          </p:cNvPr>
          <p:cNvCxnSpPr>
            <a:cxnSpLocks/>
          </p:cNvCxnSpPr>
          <p:nvPr/>
        </p:nvCxnSpPr>
        <p:spPr>
          <a:xfrm flipH="1" flipV="1">
            <a:off x="4069582" y="3930558"/>
            <a:ext cx="1777156" cy="2596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4196F7-AF5F-4B0A-9082-7BAE94722AB3}"/>
              </a:ext>
            </a:extLst>
          </p:cNvPr>
          <p:cNvSpPr txBox="1"/>
          <p:nvPr/>
        </p:nvSpPr>
        <p:spPr>
          <a:xfrm>
            <a:off x="4849829" y="4128024"/>
            <a:ext cx="243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Para separar as propriedades devemos usar a virgula.</a:t>
            </a:r>
          </a:p>
        </p:txBody>
      </p:sp>
    </p:spTree>
    <p:extLst>
      <p:ext uri="{BB962C8B-B14F-4D97-AF65-F5344CB8AC3E}">
        <p14:creationId xmlns:p14="http://schemas.microsoft.com/office/powerpoint/2010/main" val="19915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C7C4266-B5E1-4900-BC35-DDEF8B02B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74"/>
          <a:stretch/>
        </p:blipFill>
        <p:spPr>
          <a:xfrm>
            <a:off x="408750" y="1800978"/>
            <a:ext cx="6067545" cy="315053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Quando temos muitas propriedades para passar de forma </a:t>
            </a:r>
            <a:r>
              <a:rPr lang="pt-BR" dirty="0" err="1">
                <a:solidFill>
                  <a:schemeClr val="bg1"/>
                </a:solidFill>
              </a:rPr>
              <a:t>inline</a:t>
            </a:r>
            <a:r>
              <a:rPr lang="pt-BR" dirty="0">
                <a:solidFill>
                  <a:schemeClr val="bg1"/>
                </a:solidFill>
              </a:rPr>
              <a:t>, podemos criar um objeto, usando as propriedades como atributos: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B533330-EF4B-4FAF-A87E-9841AF6C5C5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95859" y="2180493"/>
            <a:ext cx="2155599" cy="53758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F09F3-6D72-48B9-A94A-4A974FC05BA6}"/>
              </a:ext>
            </a:extLst>
          </p:cNvPr>
          <p:cNvSpPr txBox="1"/>
          <p:nvPr/>
        </p:nvSpPr>
        <p:spPr>
          <a:xfrm>
            <a:off x="5307105" y="1972379"/>
            <a:ext cx="293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Criando um objeto chamado </a:t>
            </a:r>
            <a:r>
              <a:rPr lang="pt-BR" dirty="0" err="1">
                <a:solidFill>
                  <a:schemeClr val="bg1"/>
                </a:solidFill>
              </a:rPr>
              <a:t>paragr</a:t>
            </a:r>
            <a:r>
              <a:rPr lang="pt-BR" dirty="0">
                <a:solidFill>
                  <a:schemeClr val="bg1"/>
                </a:solidFill>
              </a:rPr>
              <a:t> e inserindo as propriedades.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98F392-37A4-49F2-AFA5-8BFDE6326C40}"/>
              </a:ext>
            </a:extLst>
          </p:cNvPr>
          <p:cNvSpPr/>
          <p:nvPr/>
        </p:nvSpPr>
        <p:spPr>
          <a:xfrm>
            <a:off x="1175657" y="2069960"/>
            <a:ext cx="2120202" cy="1296238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FB91755-CA49-4F78-842E-BD7A8FF04603}"/>
              </a:ext>
            </a:extLst>
          </p:cNvPr>
          <p:cNvCxnSpPr>
            <a:cxnSpLocks/>
          </p:cNvCxnSpPr>
          <p:nvPr/>
        </p:nvCxnSpPr>
        <p:spPr>
          <a:xfrm>
            <a:off x="2602523" y="4181445"/>
            <a:ext cx="442128" cy="16930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A10230-E945-4146-9C5E-9A6157742FD2}"/>
              </a:ext>
            </a:extLst>
          </p:cNvPr>
          <p:cNvSpPr txBox="1"/>
          <p:nvPr/>
        </p:nvSpPr>
        <p:spPr>
          <a:xfrm>
            <a:off x="1899140" y="4293075"/>
            <a:ext cx="65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Desta vez para inserir usamos chaves simples.</a:t>
            </a:r>
          </a:p>
        </p:txBody>
      </p:sp>
    </p:spTree>
    <p:extLst>
      <p:ext uri="{BB962C8B-B14F-4D97-AF65-F5344CB8AC3E}">
        <p14:creationId xmlns:p14="http://schemas.microsoft.com/office/powerpoint/2010/main" val="46010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6CE37BEF-CE11-4535-A425-FB175FD4A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066" y="1650282"/>
            <a:ext cx="3373130" cy="2115494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Outro detalhe importante é que, para inserir uma classe no elemento devemos usar </a:t>
            </a:r>
            <a:r>
              <a:rPr lang="pt-BR" dirty="0" err="1">
                <a:solidFill>
                  <a:srgbClr val="00FFFF"/>
                </a:solidFill>
              </a:rPr>
              <a:t>className</a:t>
            </a:r>
            <a:r>
              <a:rPr lang="pt-BR" dirty="0">
                <a:solidFill>
                  <a:schemeClr val="bg1"/>
                </a:solidFill>
              </a:rPr>
              <a:t> ou invés de </a:t>
            </a:r>
            <a:r>
              <a:rPr lang="pt-BR" dirty="0" err="1">
                <a:solidFill>
                  <a:srgbClr val="FF0000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3D4CF8E-A139-48D1-8F16-1919101BA0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477"/>
          <a:stretch/>
        </p:blipFill>
        <p:spPr>
          <a:xfrm>
            <a:off x="296652" y="1885995"/>
            <a:ext cx="5010453" cy="1644068"/>
          </a:xfrm>
          <a:prstGeom prst="rect">
            <a:avLst/>
          </a:prstGeom>
        </p:spPr>
      </p:pic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B533330-EF4B-4FAF-A87E-9841AF6C5C58}"/>
              </a:ext>
            </a:extLst>
          </p:cNvPr>
          <p:cNvCxnSpPr>
            <a:cxnSpLocks/>
          </p:cNvCxnSpPr>
          <p:nvPr/>
        </p:nvCxnSpPr>
        <p:spPr>
          <a:xfrm flipV="1">
            <a:off x="5604213" y="3276738"/>
            <a:ext cx="565475" cy="76535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F09F3-6D72-48B9-A94A-4A974FC05BA6}"/>
              </a:ext>
            </a:extLst>
          </p:cNvPr>
          <p:cNvSpPr txBox="1"/>
          <p:nvPr/>
        </p:nvSpPr>
        <p:spPr>
          <a:xfrm>
            <a:off x="4264202" y="3993767"/>
            <a:ext cx="293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Criando formatação da classe exemplo.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FB91755-CA49-4F78-842E-BD7A8FF04603}"/>
              </a:ext>
            </a:extLst>
          </p:cNvPr>
          <p:cNvCxnSpPr>
            <a:cxnSpLocks/>
          </p:cNvCxnSpPr>
          <p:nvPr/>
        </p:nvCxnSpPr>
        <p:spPr>
          <a:xfrm flipH="1">
            <a:off x="1052831" y="2895709"/>
            <a:ext cx="394132" cy="91468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A10230-E945-4146-9C5E-9A6157742FD2}"/>
              </a:ext>
            </a:extLst>
          </p:cNvPr>
          <p:cNvSpPr txBox="1"/>
          <p:nvPr/>
        </p:nvSpPr>
        <p:spPr>
          <a:xfrm>
            <a:off x="296652" y="3796436"/>
            <a:ext cx="301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Usando o atributo </a:t>
            </a:r>
            <a:r>
              <a:rPr lang="pt-BR" dirty="0" err="1">
                <a:solidFill>
                  <a:schemeClr val="bg1"/>
                </a:solidFill>
              </a:rPr>
              <a:t>className</a:t>
            </a:r>
            <a:r>
              <a:rPr lang="pt-BR" dirty="0">
                <a:solidFill>
                  <a:schemeClr val="bg1"/>
                </a:solidFill>
              </a:rPr>
              <a:t> com o valor exemplo</a:t>
            </a:r>
          </a:p>
        </p:txBody>
      </p:sp>
    </p:spTree>
    <p:extLst>
      <p:ext uri="{BB962C8B-B14F-4D97-AF65-F5344CB8AC3E}">
        <p14:creationId xmlns:p14="http://schemas.microsoft.com/office/powerpoint/2010/main" val="29968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componente também pode receber a estilização quando for inserido no componente pai através de seu arquivo CSS. Crie uma pasta no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 chamada </a:t>
            </a:r>
            <a:r>
              <a:rPr lang="pt-BR" dirty="0">
                <a:solidFill>
                  <a:srgbClr val="00FFFF"/>
                </a:solidFill>
              </a:rPr>
              <a:t>componentes</a:t>
            </a:r>
            <a:r>
              <a:rPr lang="pt-BR" dirty="0">
                <a:solidFill>
                  <a:schemeClr val="bg1"/>
                </a:solidFill>
              </a:rPr>
              <a:t> e nela crie um arquivo chamado </a:t>
            </a:r>
            <a:r>
              <a:rPr lang="pt-BR" dirty="0">
                <a:solidFill>
                  <a:srgbClr val="00FFFF"/>
                </a:solidFill>
              </a:rPr>
              <a:t>ComponenteTeste.js </a:t>
            </a:r>
            <a:r>
              <a:rPr lang="pt-BR" dirty="0">
                <a:solidFill>
                  <a:schemeClr val="bg1"/>
                </a:solidFill>
              </a:rPr>
              <a:t>e insira o código abaixo: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Repare que neste exemplo, como não temos código 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r>
              <a:rPr lang="pt-BR" dirty="0">
                <a:solidFill>
                  <a:schemeClr val="bg1"/>
                </a:solidFill>
              </a:rPr>
              <a:t> na função podemos usar desta forma.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8FAEFD-067C-4008-93DE-F3D92E081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02" y="2110428"/>
            <a:ext cx="7287642" cy="1590897"/>
          </a:xfrm>
          <a:prstGeom prst="rect">
            <a:avLst/>
          </a:prstGeom>
        </p:spPr>
      </p:pic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CSS em Componentes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No arquivo App.css, vamos criar as propriedades de estilização da classe </a:t>
            </a:r>
            <a:r>
              <a:rPr lang="pt-BR" dirty="0" err="1">
                <a:solidFill>
                  <a:srgbClr val="00FFFF"/>
                </a:solidFill>
              </a:rPr>
              <a:t>cTeste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4ECDF4E-67E9-4DAC-8B86-D1B35C7A6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608" y="1565336"/>
            <a:ext cx="3307949" cy="311962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8C88847-CC8A-462D-9578-4B389CFE51F5}"/>
              </a:ext>
            </a:extLst>
          </p:cNvPr>
          <p:cNvSpPr/>
          <p:nvPr/>
        </p:nvSpPr>
        <p:spPr>
          <a:xfrm>
            <a:off x="2760092" y="3729789"/>
            <a:ext cx="1655496" cy="949448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5659</TotalTime>
  <Words>930</Words>
  <Application>Microsoft Office PowerPoint</Application>
  <PresentationFormat>Personalizar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Gotham HTF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Adri</dc:creator>
  <cp:lastModifiedBy>Luiz Tadeu Muniz de Faria</cp:lastModifiedBy>
  <cp:revision>250</cp:revision>
  <cp:lastPrinted>2019-04-22T09:47:24Z</cp:lastPrinted>
  <dcterms:created xsi:type="dcterms:W3CDTF">2018-09-06T21:03:44Z</dcterms:created>
  <dcterms:modified xsi:type="dcterms:W3CDTF">2023-03-07T23:40:41Z</dcterms:modified>
</cp:coreProperties>
</file>