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2"/>
  </p:notesMasterIdLst>
  <p:sldIdLst>
    <p:sldId id="687" r:id="rId6"/>
    <p:sldId id="688" r:id="rId7"/>
    <p:sldId id="758" r:id="rId8"/>
    <p:sldId id="759" r:id="rId9"/>
    <p:sldId id="760" r:id="rId10"/>
    <p:sldId id="751" r:id="rId11"/>
    <p:sldId id="761" r:id="rId12"/>
    <p:sldId id="762" r:id="rId13"/>
    <p:sldId id="763" r:id="rId14"/>
    <p:sldId id="764" r:id="rId15"/>
    <p:sldId id="768" r:id="rId16"/>
    <p:sldId id="765" r:id="rId17"/>
    <p:sldId id="769" r:id="rId18"/>
    <p:sldId id="766" r:id="rId19"/>
    <p:sldId id="770" r:id="rId20"/>
    <p:sldId id="767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06964-69B7-4E0B-92B8-3E4D3153AB08}" v="36" dt="2023-02-06T20:27:32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a Paltrinieri" userId="681d3a28edc26bbc" providerId="LiveId" clId="{35C06964-69B7-4E0B-92B8-3E4D3153AB08}"/>
    <pc:docChg chg="undo custSel addSld delSld modSld">
      <pc:chgData name="Karina Paltrinieri" userId="681d3a28edc26bbc" providerId="LiveId" clId="{35C06964-69B7-4E0B-92B8-3E4D3153AB08}" dt="2023-02-06T20:27:32.134" v="1040"/>
      <pc:docMkLst>
        <pc:docMk/>
      </pc:docMkLst>
      <pc:sldChg chg="addSp delSp modSp mod">
        <pc:chgData name="Karina Paltrinieri" userId="681d3a28edc26bbc" providerId="LiveId" clId="{35C06964-69B7-4E0B-92B8-3E4D3153AB08}" dt="2023-02-06T18:52:43.793" v="32" actId="1076"/>
        <pc:sldMkLst>
          <pc:docMk/>
          <pc:sldMk cId="136327634" sldId="688"/>
        </pc:sldMkLst>
        <pc:spChg chg="mod">
          <ac:chgData name="Karina Paltrinieri" userId="681d3a28edc26bbc" providerId="LiveId" clId="{35C06964-69B7-4E0B-92B8-3E4D3153AB08}" dt="2023-02-06T18:52:35.002" v="31" actId="1076"/>
          <ac:spMkLst>
            <pc:docMk/>
            <pc:sldMk cId="136327634" sldId="688"/>
            <ac:spMk id="2" creationId="{00000000-0000-0000-0000-000000000000}"/>
          </ac:spMkLst>
        </pc:spChg>
        <pc:spChg chg="mod">
          <ac:chgData name="Karina Paltrinieri" userId="681d3a28edc26bbc" providerId="LiveId" clId="{35C06964-69B7-4E0B-92B8-3E4D3153AB08}" dt="2023-02-06T18:52:43.793" v="32" actId="1076"/>
          <ac:spMkLst>
            <pc:docMk/>
            <pc:sldMk cId="136327634" sldId="688"/>
            <ac:spMk id="11" creationId="{00000000-0000-0000-0000-000000000000}"/>
          </ac:spMkLst>
        </pc:spChg>
        <pc:picChg chg="add del mod">
          <ac:chgData name="Karina Paltrinieri" userId="681d3a28edc26bbc" providerId="LiveId" clId="{35C06964-69B7-4E0B-92B8-3E4D3153AB08}" dt="2023-02-06T18:51:23.660" v="25" actId="478"/>
          <ac:picMkLst>
            <pc:docMk/>
            <pc:sldMk cId="136327634" sldId="688"/>
            <ac:picMk id="4" creationId="{951344E8-FA06-D1FD-45B7-E8545EFC35E7}"/>
          </ac:picMkLst>
        </pc:picChg>
        <pc:picChg chg="add mod ord">
          <ac:chgData name="Karina Paltrinieri" userId="681d3a28edc26bbc" providerId="LiveId" clId="{35C06964-69B7-4E0B-92B8-3E4D3153AB08}" dt="2023-02-06T18:52:29.829" v="29" actId="167"/>
          <ac:picMkLst>
            <pc:docMk/>
            <pc:sldMk cId="136327634" sldId="688"/>
            <ac:picMk id="8" creationId="{611F67D9-A5C8-1055-3CA5-85EBD10A1A45}"/>
          </ac:picMkLst>
        </pc:picChg>
      </pc:sldChg>
      <pc:sldChg chg="del">
        <pc:chgData name="Karina Paltrinieri" userId="681d3a28edc26bbc" providerId="LiveId" clId="{35C06964-69B7-4E0B-92B8-3E4D3153AB08}" dt="2023-02-06T18:52:52.406" v="33" actId="47"/>
        <pc:sldMkLst>
          <pc:docMk/>
          <pc:sldMk cId="1235493931" sldId="689"/>
        </pc:sldMkLst>
      </pc:sldChg>
      <pc:sldChg chg="del">
        <pc:chgData name="Karina Paltrinieri" userId="681d3a28edc26bbc" providerId="LiveId" clId="{35C06964-69B7-4E0B-92B8-3E4D3153AB08}" dt="2023-02-06T19:40:45.387" v="956" actId="47"/>
        <pc:sldMkLst>
          <pc:docMk/>
          <pc:sldMk cId="510535084" sldId="700"/>
        </pc:sldMkLst>
      </pc:sldChg>
      <pc:sldChg chg="del">
        <pc:chgData name="Karina Paltrinieri" userId="681d3a28edc26bbc" providerId="LiveId" clId="{35C06964-69B7-4E0B-92B8-3E4D3153AB08}" dt="2023-02-06T18:53:00.674" v="34" actId="47"/>
        <pc:sldMkLst>
          <pc:docMk/>
          <pc:sldMk cId="3506494438" sldId="720"/>
        </pc:sldMkLst>
      </pc:sldChg>
      <pc:sldChg chg="modSp mod">
        <pc:chgData name="Karina Paltrinieri" userId="681d3a28edc26bbc" providerId="LiveId" clId="{35C06964-69B7-4E0B-92B8-3E4D3153AB08}" dt="2023-02-06T19:01:16.421" v="68" actId="1036"/>
        <pc:sldMkLst>
          <pc:docMk/>
          <pc:sldMk cId="3312361072" sldId="751"/>
        </pc:sldMkLst>
        <pc:picChg chg="mod">
          <ac:chgData name="Karina Paltrinieri" userId="681d3a28edc26bbc" providerId="LiveId" clId="{35C06964-69B7-4E0B-92B8-3E4D3153AB08}" dt="2023-02-06T19:01:16.421" v="68" actId="1036"/>
          <ac:picMkLst>
            <pc:docMk/>
            <pc:sldMk cId="3312361072" sldId="751"/>
            <ac:picMk id="5" creationId="{38DDE6F1-3A3A-C4E8-1427-032FBE87AF02}"/>
          </ac:picMkLst>
        </pc:picChg>
      </pc:sldChg>
      <pc:sldChg chg="addSp modSp mod">
        <pc:chgData name="Karina Paltrinieri" userId="681d3a28edc26bbc" providerId="LiveId" clId="{35C06964-69B7-4E0B-92B8-3E4D3153AB08}" dt="2023-02-06T18:57:50.860" v="67" actId="1076"/>
        <pc:sldMkLst>
          <pc:docMk/>
          <pc:sldMk cId="1551684019" sldId="758"/>
        </pc:sldMkLst>
        <pc:spChg chg="mod">
          <ac:chgData name="Karina Paltrinieri" userId="681d3a28edc26bbc" providerId="LiveId" clId="{35C06964-69B7-4E0B-92B8-3E4D3153AB08}" dt="2023-02-06T18:57:33.871" v="64" actId="20577"/>
          <ac:spMkLst>
            <pc:docMk/>
            <pc:sldMk cId="1551684019" sldId="758"/>
            <ac:spMk id="13" creationId="{00000000-0000-0000-0000-000000000000}"/>
          </ac:spMkLst>
        </pc:spChg>
        <pc:picChg chg="add mod ord">
          <ac:chgData name="Karina Paltrinieri" userId="681d3a28edc26bbc" providerId="LiveId" clId="{35C06964-69B7-4E0B-92B8-3E4D3153AB08}" dt="2023-02-06T18:57:50.860" v="67" actId="1076"/>
          <ac:picMkLst>
            <pc:docMk/>
            <pc:sldMk cId="1551684019" sldId="758"/>
            <ac:picMk id="3" creationId="{2CA6179C-4268-E49A-60CF-D35A72341C7C}"/>
          </ac:picMkLst>
        </pc:picChg>
      </pc:sldChg>
      <pc:sldChg chg="addSp delSp modSp mod">
        <pc:chgData name="Karina Paltrinieri" userId="681d3a28edc26bbc" providerId="LiveId" clId="{35C06964-69B7-4E0B-92B8-3E4D3153AB08}" dt="2023-02-06T20:27:32.134" v="1040"/>
        <pc:sldMkLst>
          <pc:docMk/>
          <pc:sldMk cId="520412026" sldId="761"/>
        </pc:sldMkLst>
        <pc:spChg chg="mod">
          <ac:chgData name="Karina Paltrinieri" userId="681d3a28edc26bbc" providerId="LiveId" clId="{35C06964-69B7-4E0B-92B8-3E4D3153AB08}" dt="2023-02-06T20:26:48.996" v="1037" actId="1076"/>
          <ac:spMkLst>
            <pc:docMk/>
            <pc:sldMk cId="520412026" sldId="761"/>
            <ac:spMk id="2" creationId="{00000000-0000-0000-0000-000000000000}"/>
          </ac:spMkLst>
        </pc:spChg>
        <pc:spChg chg="add mod">
          <ac:chgData name="Karina Paltrinieri" userId="681d3a28edc26bbc" providerId="LiveId" clId="{35C06964-69B7-4E0B-92B8-3E4D3153AB08}" dt="2023-02-06T20:26:45.691" v="1035" actId="1076"/>
          <ac:spMkLst>
            <pc:docMk/>
            <pc:sldMk cId="520412026" sldId="761"/>
            <ac:spMk id="3" creationId="{55A44F16-E449-2754-2B59-2D7694408E37}"/>
          </ac:spMkLst>
        </pc:spChg>
        <pc:spChg chg="add mod">
          <ac:chgData name="Karina Paltrinieri" userId="681d3a28edc26bbc" providerId="LiveId" clId="{35C06964-69B7-4E0B-92B8-3E4D3153AB08}" dt="2023-02-06T20:27:32.134" v="1040"/>
          <ac:spMkLst>
            <pc:docMk/>
            <pc:sldMk cId="520412026" sldId="761"/>
            <ac:spMk id="4" creationId="{507B8211-BDAE-3AC3-4C08-4FD88A1FE0CC}"/>
          </ac:spMkLst>
        </pc:spChg>
        <pc:spChg chg="del mod ord">
          <ac:chgData name="Karina Paltrinieri" userId="681d3a28edc26bbc" providerId="LiveId" clId="{35C06964-69B7-4E0B-92B8-3E4D3153AB08}" dt="2023-02-06T20:26:15.571" v="1028" actId="21"/>
          <ac:spMkLst>
            <pc:docMk/>
            <pc:sldMk cId="520412026" sldId="761"/>
            <ac:spMk id="11" creationId="{00000000-0000-0000-0000-000000000000}"/>
          </ac:spMkLst>
        </pc:spChg>
      </pc:sldChg>
      <pc:sldChg chg="modSp mod">
        <pc:chgData name="Karina Paltrinieri" userId="681d3a28edc26bbc" providerId="LiveId" clId="{35C06964-69B7-4E0B-92B8-3E4D3153AB08}" dt="2023-02-06T19:15:03.535" v="584" actId="20577"/>
        <pc:sldMkLst>
          <pc:docMk/>
          <pc:sldMk cId="1674103848" sldId="763"/>
        </pc:sldMkLst>
        <pc:spChg chg="mod">
          <ac:chgData name="Karina Paltrinieri" userId="681d3a28edc26bbc" providerId="LiveId" clId="{35C06964-69B7-4E0B-92B8-3E4D3153AB08}" dt="2023-02-06T19:15:03.535" v="584" actId="20577"/>
          <ac:spMkLst>
            <pc:docMk/>
            <pc:sldMk cId="1674103848" sldId="763"/>
            <ac:spMk id="13" creationId="{00000000-0000-0000-0000-000000000000}"/>
          </ac:spMkLst>
        </pc:spChg>
      </pc:sldChg>
      <pc:sldChg chg="addSp delSp modSp mod">
        <pc:chgData name="Karina Paltrinieri" userId="681d3a28edc26bbc" providerId="LiveId" clId="{35C06964-69B7-4E0B-92B8-3E4D3153AB08}" dt="2023-02-06T19:27:28.494" v="753" actId="20577"/>
        <pc:sldMkLst>
          <pc:docMk/>
          <pc:sldMk cId="4012561475" sldId="764"/>
        </pc:sldMkLst>
        <pc:spChg chg="mod">
          <ac:chgData name="Karina Paltrinieri" userId="681d3a28edc26bbc" providerId="LiveId" clId="{35C06964-69B7-4E0B-92B8-3E4D3153AB08}" dt="2023-02-06T19:27:28.494" v="753" actId="20577"/>
          <ac:spMkLst>
            <pc:docMk/>
            <pc:sldMk cId="4012561475" sldId="764"/>
            <ac:spMk id="13" creationId="{00000000-0000-0000-0000-000000000000}"/>
          </ac:spMkLst>
        </pc:spChg>
        <pc:picChg chg="del mod">
          <ac:chgData name="Karina Paltrinieri" userId="681d3a28edc26bbc" providerId="LiveId" clId="{35C06964-69B7-4E0B-92B8-3E4D3153AB08}" dt="2023-02-06T19:15:44.521" v="651" actId="478"/>
          <ac:picMkLst>
            <pc:docMk/>
            <pc:sldMk cId="4012561475" sldId="764"/>
            <ac:picMk id="3" creationId="{39F8D16D-B388-5F95-194F-82563D10EE8B}"/>
          </ac:picMkLst>
        </pc:picChg>
        <pc:picChg chg="add mod">
          <ac:chgData name="Karina Paltrinieri" userId="681d3a28edc26bbc" providerId="LiveId" clId="{35C06964-69B7-4E0B-92B8-3E4D3153AB08}" dt="2023-02-06T19:24:18.608" v="735" actId="1076"/>
          <ac:picMkLst>
            <pc:docMk/>
            <pc:sldMk cId="4012561475" sldId="764"/>
            <ac:picMk id="4" creationId="{9DAE7E22-F7B1-0E32-2750-06285CB83A69}"/>
          </ac:picMkLst>
        </pc:picChg>
      </pc:sldChg>
      <pc:sldChg chg="addSp delSp modSp mod">
        <pc:chgData name="Karina Paltrinieri" userId="681d3a28edc26bbc" providerId="LiveId" clId="{35C06964-69B7-4E0B-92B8-3E4D3153AB08}" dt="2023-02-06T19:51:19.864" v="966"/>
        <pc:sldMkLst>
          <pc:docMk/>
          <pc:sldMk cId="368426807" sldId="765"/>
        </pc:sldMkLst>
        <pc:spChg chg="mod">
          <ac:chgData name="Karina Paltrinieri" userId="681d3a28edc26bbc" providerId="LiveId" clId="{35C06964-69B7-4E0B-92B8-3E4D3153AB08}" dt="2023-02-06T19:51:19.864" v="966"/>
          <ac:spMkLst>
            <pc:docMk/>
            <pc:sldMk cId="368426807" sldId="765"/>
            <ac:spMk id="13" creationId="{00000000-0000-0000-0000-000000000000}"/>
          </ac:spMkLst>
        </pc:spChg>
        <pc:picChg chg="add del">
          <ac:chgData name="Karina Paltrinieri" userId="681d3a28edc26bbc" providerId="LiveId" clId="{35C06964-69B7-4E0B-92B8-3E4D3153AB08}" dt="2023-02-06T19:27:39.087" v="756" actId="478"/>
          <ac:picMkLst>
            <pc:docMk/>
            <pc:sldMk cId="368426807" sldId="765"/>
            <ac:picMk id="3" creationId="{94297D37-034D-8BC3-EFAF-2A5A27EE3AF7}"/>
          </ac:picMkLst>
        </pc:picChg>
        <pc:picChg chg="mod">
          <ac:chgData name="Karina Paltrinieri" userId="681d3a28edc26bbc" providerId="LiveId" clId="{35C06964-69B7-4E0B-92B8-3E4D3153AB08}" dt="2023-02-06T19:29:04.878" v="854" actId="1076"/>
          <ac:picMkLst>
            <pc:docMk/>
            <pc:sldMk cId="368426807" sldId="765"/>
            <ac:picMk id="4" creationId="{DE47D207-FEAE-D55B-7A1E-6CEFF3F7A8AE}"/>
          </ac:picMkLst>
        </pc:picChg>
        <pc:picChg chg="add del">
          <ac:chgData name="Karina Paltrinieri" userId="681d3a28edc26bbc" providerId="LiveId" clId="{35C06964-69B7-4E0B-92B8-3E4D3153AB08}" dt="2023-02-06T19:31:52.420" v="922" actId="478"/>
          <ac:picMkLst>
            <pc:docMk/>
            <pc:sldMk cId="368426807" sldId="765"/>
            <ac:picMk id="6" creationId="{9675142B-D2FF-818D-8AD5-78E169CEB87E}"/>
          </ac:picMkLst>
        </pc:picChg>
      </pc:sldChg>
      <pc:sldChg chg="addSp delSp modSp mod">
        <pc:chgData name="Karina Paltrinieri" userId="681d3a28edc26bbc" providerId="LiveId" clId="{35C06964-69B7-4E0B-92B8-3E4D3153AB08}" dt="2023-02-06T20:06:50.612" v="1005" actId="20577"/>
        <pc:sldMkLst>
          <pc:docMk/>
          <pc:sldMk cId="3064633066" sldId="766"/>
        </pc:sldMkLst>
        <pc:spChg chg="add del">
          <ac:chgData name="Karina Paltrinieri" userId="681d3a28edc26bbc" providerId="LiveId" clId="{35C06964-69B7-4E0B-92B8-3E4D3153AB08}" dt="2023-02-06T20:06:24.596" v="990" actId="478"/>
          <ac:spMkLst>
            <pc:docMk/>
            <pc:sldMk cId="3064633066" sldId="766"/>
            <ac:spMk id="4" creationId="{35F62438-BE4A-8FE0-7498-43185D94E539}"/>
          </ac:spMkLst>
        </pc:spChg>
        <pc:spChg chg="mod">
          <ac:chgData name="Karina Paltrinieri" userId="681d3a28edc26bbc" providerId="LiveId" clId="{35C06964-69B7-4E0B-92B8-3E4D3153AB08}" dt="2023-02-06T20:06:50.612" v="1005" actId="20577"/>
          <ac:spMkLst>
            <pc:docMk/>
            <pc:sldMk cId="3064633066" sldId="766"/>
            <ac:spMk id="13" creationId="{00000000-0000-0000-0000-000000000000}"/>
          </ac:spMkLst>
        </pc:spChg>
        <pc:picChg chg="mod">
          <ac:chgData name="Karina Paltrinieri" userId="681d3a28edc26bbc" providerId="LiveId" clId="{35C06964-69B7-4E0B-92B8-3E4D3153AB08}" dt="2023-02-06T20:06:20.157" v="989" actId="1076"/>
          <ac:picMkLst>
            <pc:docMk/>
            <pc:sldMk cId="3064633066" sldId="766"/>
            <ac:picMk id="3" creationId="{BF512CBC-3FF2-ACE5-FCA4-13116870D8BE}"/>
          </ac:picMkLst>
        </pc:picChg>
      </pc:sldChg>
      <pc:sldChg chg="modSp mod">
        <pc:chgData name="Karina Paltrinieri" userId="681d3a28edc26bbc" providerId="LiveId" clId="{35C06964-69B7-4E0B-92B8-3E4D3153AB08}" dt="2023-02-06T20:25:38.447" v="1014" actId="1076"/>
        <pc:sldMkLst>
          <pc:docMk/>
          <pc:sldMk cId="2080181429" sldId="767"/>
        </pc:sldMkLst>
        <pc:spChg chg="mod">
          <ac:chgData name="Karina Paltrinieri" userId="681d3a28edc26bbc" providerId="LiveId" clId="{35C06964-69B7-4E0B-92B8-3E4D3153AB08}" dt="2023-02-06T20:25:35.874" v="1013" actId="6549"/>
          <ac:spMkLst>
            <pc:docMk/>
            <pc:sldMk cId="2080181429" sldId="767"/>
            <ac:spMk id="2" creationId="{00000000-0000-0000-0000-000000000000}"/>
          </ac:spMkLst>
        </pc:spChg>
        <pc:spChg chg="mod">
          <ac:chgData name="Karina Paltrinieri" userId="681d3a28edc26bbc" providerId="LiveId" clId="{35C06964-69B7-4E0B-92B8-3E4D3153AB08}" dt="2023-02-06T20:25:38.447" v="1014" actId="1076"/>
          <ac:spMkLst>
            <pc:docMk/>
            <pc:sldMk cId="2080181429" sldId="767"/>
            <ac:spMk id="11" creationId="{00000000-0000-0000-0000-000000000000}"/>
          </ac:spMkLst>
        </pc:spChg>
      </pc:sldChg>
      <pc:sldChg chg="addSp delSp modSp add mod">
        <pc:chgData name="Karina Paltrinieri" userId="681d3a28edc26bbc" providerId="LiveId" clId="{35C06964-69B7-4E0B-92B8-3E4D3153AB08}" dt="2023-02-06T19:21:01.469" v="659" actId="1076"/>
        <pc:sldMkLst>
          <pc:docMk/>
          <pc:sldMk cId="3158648373" sldId="768"/>
        </pc:sldMkLst>
        <pc:spChg chg="mod">
          <ac:chgData name="Karina Paltrinieri" userId="681d3a28edc26bbc" providerId="LiveId" clId="{35C06964-69B7-4E0B-92B8-3E4D3153AB08}" dt="2023-02-06T19:20:59.257" v="658" actId="6549"/>
          <ac:spMkLst>
            <pc:docMk/>
            <pc:sldMk cId="3158648373" sldId="768"/>
            <ac:spMk id="13" creationId="{00000000-0000-0000-0000-000000000000}"/>
          </ac:spMkLst>
        </pc:spChg>
        <pc:picChg chg="del">
          <ac:chgData name="Karina Paltrinieri" userId="681d3a28edc26bbc" providerId="LiveId" clId="{35C06964-69B7-4E0B-92B8-3E4D3153AB08}" dt="2023-02-06T19:20:41.249" v="653" actId="478"/>
          <ac:picMkLst>
            <pc:docMk/>
            <pc:sldMk cId="3158648373" sldId="768"/>
            <ac:picMk id="3" creationId="{39F8D16D-B388-5F95-194F-82563D10EE8B}"/>
          </ac:picMkLst>
        </pc:picChg>
        <pc:picChg chg="add mod">
          <ac:chgData name="Karina Paltrinieri" userId="681d3a28edc26bbc" providerId="LiveId" clId="{35C06964-69B7-4E0B-92B8-3E4D3153AB08}" dt="2023-02-06T19:21:01.469" v="659" actId="1076"/>
          <ac:picMkLst>
            <pc:docMk/>
            <pc:sldMk cId="3158648373" sldId="768"/>
            <ac:picMk id="4" creationId="{9EB463AC-59AE-73D1-3A0F-F9D6D20C3D3C}"/>
          </ac:picMkLst>
        </pc:picChg>
      </pc:sldChg>
      <pc:sldChg chg="addSp delSp modSp add mod">
        <pc:chgData name="Karina Paltrinieri" userId="681d3a28edc26bbc" providerId="LiveId" clId="{35C06964-69B7-4E0B-92B8-3E4D3153AB08}" dt="2023-02-06T19:52:01.701" v="977" actId="1076"/>
        <pc:sldMkLst>
          <pc:docMk/>
          <pc:sldMk cId="2747689841" sldId="769"/>
        </pc:sldMkLst>
        <pc:spChg chg="add mod">
          <ac:chgData name="Karina Paltrinieri" userId="681d3a28edc26bbc" providerId="LiveId" clId="{35C06964-69B7-4E0B-92B8-3E4D3153AB08}" dt="2023-02-06T19:52:01.701" v="977" actId="1076"/>
          <ac:spMkLst>
            <pc:docMk/>
            <pc:sldMk cId="2747689841" sldId="769"/>
            <ac:spMk id="5" creationId="{EEB15DF1-1560-FEE4-E190-2A6B970D586E}"/>
          </ac:spMkLst>
        </pc:spChg>
        <pc:spChg chg="del">
          <ac:chgData name="Karina Paltrinieri" userId="681d3a28edc26bbc" providerId="LiveId" clId="{35C06964-69B7-4E0B-92B8-3E4D3153AB08}" dt="2023-02-06T19:31:57.150" v="923" actId="478"/>
          <ac:spMkLst>
            <pc:docMk/>
            <pc:sldMk cId="2747689841" sldId="769"/>
            <ac:spMk id="13" creationId="{00000000-0000-0000-0000-000000000000}"/>
          </ac:spMkLst>
        </pc:spChg>
        <pc:picChg chg="add mod">
          <ac:chgData name="Karina Paltrinieri" userId="681d3a28edc26bbc" providerId="LiveId" clId="{35C06964-69B7-4E0B-92B8-3E4D3153AB08}" dt="2023-02-06T19:51:44.311" v="972" actId="1076"/>
          <ac:picMkLst>
            <pc:docMk/>
            <pc:sldMk cId="2747689841" sldId="769"/>
            <ac:picMk id="3" creationId="{8BA1BCFB-11C2-6C90-EBEB-EE32118E0BA5}"/>
          </ac:picMkLst>
        </pc:picChg>
        <pc:picChg chg="del">
          <ac:chgData name="Karina Paltrinieri" userId="681d3a28edc26bbc" providerId="LiveId" clId="{35C06964-69B7-4E0B-92B8-3E4D3153AB08}" dt="2023-02-06T19:32:04.040" v="927" actId="478"/>
          <ac:picMkLst>
            <pc:docMk/>
            <pc:sldMk cId="2747689841" sldId="769"/>
            <ac:picMk id="4" creationId="{DE47D207-FEAE-D55B-7A1E-6CEFF3F7A8AE}"/>
          </ac:picMkLst>
        </pc:picChg>
        <pc:picChg chg="mod">
          <ac:chgData name="Karina Paltrinieri" userId="681d3a28edc26bbc" providerId="LiveId" clId="{35C06964-69B7-4E0B-92B8-3E4D3153AB08}" dt="2023-02-06T19:51:40.442" v="971" actId="14100"/>
          <ac:picMkLst>
            <pc:docMk/>
            <pc:sldMk cId="2747689841" sldId="769"/>
            <ac:picMk id="6" creationId="{9675142B-D2FF-818D-8AD5-78E169CEB87E}"/>
          </ac:picMkLst>
        </pc:picChg>
      </pc:sldChg>
      <pc:sldChg chg="addSp delSp modSp add mod">
        <pc:chgData name="Karina Paltrinieri" userId="681d3a28edc26bbc" providerId="LiveId" clId="{35C06964-69B7-4E0B-92B8-3E4D3153AB08}" dt="2023-02-06T19:37:17.728" v="940" actId="1076"/>
        <pc:sldMkLst>
          <pc:docMk/>
          <pc:sldMk cId="364419794" sldId="770"/>
        </pc:sldMkLst>
        <pc:spChg chg="mod">
          <ac:chgData name="Karina Paltrinieri" userId="681d3a28edc26bbc" providerId="LiveId" clId="{35C06964-69B7-4E0B-92B8-3E4D3153AB08}" dt="2023-02-06T19:36:57.365" v="936" actId="20577"/>
          <ac:spMkLst>
            <pc:docMk/>
            <pc:sldMk cId="364419794" sldId="770"/>
            <ac:spMk id="13" creationId="{00000000-0000-0000-0000-000000000000}"/>
          </ac:spMkLst>
        </pc:spChg>
        <pc:picChg chg="del">
          <ac:chgData name="Karina Paltrinieri" userId="681d3a28edc26bbc" providerId="LiveId" clId="{35C06964-69B7-4E0B-92B8-3E4D3153AB08}" dt="2023-02-06T19:36:59.092" v="937" actId="478"/>
          <ac:picMkLst>
            <pc:docMk/>
            <pc:sldMk cId="364419794" sldId="770"/>
            <ac:picMk id="3" creationId="{BF512CBC-3FF2-ACE5-FCA4-13116870D8BE}"/>
          </ac:picMkLst>
        </pc:picChg>
        <pc:picChg chg="add mod">
          <ac:chgData name="Karina Paltrinieri" userId="681d3a28edc26bbc" providerId="LiveId" clId="{35C06964-69B7-4E0B-92B8-3E4D3153AB08}" dt="2023-02-06T19:37:17.728" v="940" actId="1076"/>
          <ac:picMkLst>
            <pc:docMk/>
            <pc:sldMk cId="364419794" sldId="770"/>
            <ac:picMk id="4" creationId="{82543B33-EE0C-A5E3-05B2-A383BDAF6C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forms.gle/nA9A1TRXfZV2Re1g8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future-of-commerce.com/2019/06/13/what-is-customer-experience/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the-future-of-commerce.com/2021/12/17/mobile-retail-cx/" TargetMode="External"/><Relationship Id="rId5" Type="http://schemas.openxmlformats.org/officeDocument/2006/relationships/hyperlink" Target="https://www.the-future-of-commerce.com/2020/01/20/ux-vs-ui-vs-cx/" TargetMode="External"/><Relationship Id="rId4" Type="http://schemas.openxmlformats.org/officeDocument/2006/relationships/hyperlink" Target="https://www.the-future-of-commerce.com/2021/11/25/what-is-employee-experience-management-definition-benefit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s31BagAJXnWScaE6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Tipos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pesquisa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satisfação - CSAT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b="1" dirty="0"/>
              <a:t>CSAT significa </a:t>
            </a:r>
            <a:r>
              <a:rPr lang="pt-BR" sz="1800" b="1" dirty="0" err="1"/>
              <a:t>Customer</a:t>
            </a:r>
            <a:r>
              <a:rPr lang="pt-BR" sz="1800" b="1" dirty="0"/>
              <a:t> </a:t>
            </a:r>
            <a:r>
              <a:rPr lang="pt-BR" sz="1800" b="1" dirty="0" err="1"/>
              <a:t>Satisfaction</a:t>
            </a:r>
            <a:r>
              <a:rPr lang="pt-BR" sz="1800" b="1" dirty="0"/>
              <a:t> Score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/>
              <a:t>Aplicado: Experiência situacionais, contato com atendimento, após uma compra.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/>
              <a:t>Importante: Qual o tipo de interação com o cliente você quer mensurar?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AE7E22-F7B1-0E32-2750-06285CB83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55" y="2754948"/>
            <a:ext cx="5052267" cy="41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Tipos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pesquisa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satisfação - CSAT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1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B463AC-59AE-73D1-3A0F-F9D6D20C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57" y="1471948"/>
            <a:ext cx="4995572" cy="47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Tipos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pesquisa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satisfação - NPS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NPS significa Net Promoter Score</a:t>
            </a:r>
          </a:p>
          <a:p>
            <a:pPr marL="0" indent="0" algn="just">
              <a:buNone/>
            </a:pPr>
            <a:endParaRPr lang="pt-BR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/>
              <a:t>Aplicado: Quantos clientes se tornaram entusiastas e poderiam indicar o serviço. (fidelidade e lealdade).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Em resumo pode ser uma avaliação em uma escala de numeração, mas lembre-se o resultado em uma escala de 0 a 10 é esperado que fique acima de 5.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Em uma escala de 0 a 10, como você avalia a facilidade de utilizar esse site?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100" b="0" i="0" dirty="0">
                <a:solidFill>
                  <a:srgbClr val="474645"/>
                </a:solidFill>
                <a:effectLst/>
                <a:latin typeface="Proxima Nova"/>
              </a:rPr>
              <a:t>Em uma escala de -100 a 100, o método absoluto NPS (Net Promoter Score) considera como "bom" qualquer Pontuação do Promotor Net maior que 0, pois significa que seus promotores superam em número os passivos e detratores.</a:t>
            </a: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47D207-FEAE-D55B-7A1E-6CEFF3F7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79" y="4961294"/>
            <a:ext cx="7283986" cy="9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Tipos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pesquisa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satisfação - NPS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75142B-D2FF-818D-8AD5-78E169CE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4" y="1406921"/>
            <a:ext cx="6769027" cy="516327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A1BCFB-11C2-6C90-EBEB-EE32118E0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3697669"/>
            <a:ext cx="4324954" cy="77163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EB15DF1-1560-FEE4-E190-2A6B970D586E}"/>
              </a:ext>
            </a:extLst>
          </p:cNvPr>
          <p:cNvSpPr txBox="1">
            <a:spLocks noChangeArrowheads="1"/>
          </p:cNvSpPr>
          <p:nvPr/>
        </p:nvSpPr>
        <p:spPr>
          <a:xfrm>
            <a:off x="6671513" y="4134948"/>
            <a:ext cx="1953873" cy="625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100" b="0" i="0" dirty="0">
                <a:solidFill>
                  <a:srgbClr val="474645"/>
                </a:solidFill>
                <a:effectLst/>
                <a:latin typeface="Proxima Nova"/>
              </a:rPr>
              <a:t>Em uma escala de -100 a 100, o método absoluto NPS (Net Promoter Score) considera como "bom" qualquer Pontuação do Promotor Net maior que 0, pois significa que seus promotores superam em número os passivos e detratores.</a:t>
            </a: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7476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Tipos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pesquisa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satisfação - CES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CES significa </a:t>
            </a:r>
            <a:r>
              <a:rPr lang="pt-BR" sz="1800" dirty="0" err="1"/>
              <a:t>Customer</a:t>
            </a:r>
            <a:r>
              <a:rPr lang="pt-BR" sz="1800" dirty="0"/>
              <a:t> </a:t>
            </a:r>
            <a:r>
              <a:rPr lang="pt-BR" sz="1800" dirty="0" err="1"/>
              <a:t>Effort</a:t>
            </a:r>
            <a:r>
              <a:rPr lang="pt-BR" sz="1800" dirty="0"/>
              <a:t> Score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É uma maneira que ajuda a medir o esforço dos consumidores em realizar uma ação com uma marca ou serviço.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Usada para detectar o feedback do usuário e mensura a facilidade na interação, e não a satisfação do cliente.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 err="1"/>
              <a:t>È</a:t>
            </a:r>
            <a:r>
              <a:rPr lang="pt-BR" sz="1800" dirty="0"/>
              <a:t> a terceira métrica de Experiência do Cliente mais popular.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Na escala abaixo, em que 1 é extremamente difícil e 7 extremamente fácil, avalie a facilidade de utilizar esse site?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512CBC-3FF2-ACE5-FCA4-13116870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09" y="5275289"/>
            <a:ext cx="6212627" cy="12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3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Tipos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pesquisa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de satisfação - CES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CES significa </a:t>
            </a:r>
            <a:r>
              <a:rPr lang="pt-BR" sz="1800" dirty="0" err="1"/>
              <a:t>Customer</a:t>
            </a:r>
            <a:r>
              <a:rPr lang="pt-BR" sz="1800" dirty="0"/>
              <a:t> </a:t>
            </a:r>
            <a:r>
              <a:rPr lang="pt-BR" sz="1800" dirty="0" err="1"/>
              <a:t>Effort</a:t>
            </a:r>
            <a:r>
              <a:rPr lang="pt-BR" sz="1800" dirty="0"/>
              <a:t> Score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543B33-EE0C-A5E3-05B2-A383BDAF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249" y="1776181"/>
            <a:ext cx="4962230" cy="48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Click r:id="rId2"/>
          </p:cNvPr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138847" y="1702265"/>
            <a:ext cx="704198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Total Experience</a:t>
            </a:r>
          </a:p>
          <a:p>
            <a:pPr algn="ctr">
              <a:lnSpc>
                <a:spcPct val="90000"/>
              </a:lnSpc>
            </a:pP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  <a:p>
            <a:pPr algn="ctr">
              <a:lnSpc>
                <a:spcPct val="90000"/>
              </a:lnSpc>
            </a:pPr>
            <a:r>
              <a:rPr lang="en-US" sz="5400" dirty="0" err="1">
                <a:solidFill>
                  <a:srgbClr val="FFFFFF"/>
                </a:solidFill>
                <a:latin typeface="Gotham-Bold"/>
                <a:cs typeface="Gotham-Bold"/>
              </a:rPr>
              <a:t>Vamos</a:t>
            </a: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Gotham-Bold"/>
                <a:cs typeface="Gotham-Bold"/>
              </a:rPr>
              <a:t>praticar</a:t>
            </a: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01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-972666" y="2033984"/>
            <a:ext cx="704198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Total Experience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1F67D9-A5C8-1055-3CA5-85EBD10A1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2" y="2913592"/>
            <a:ext cx="878327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A6179C-4268-E49A-60CF-D35A7234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664" y="3697669"/>
            <a:ext cx="4255336" cy="30499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Mas o que é Total Experience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ou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Experiência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Total?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Comece pensando primeiro em definir experiência, pense em dois restaurantes diferentes que foi jantar com a família e em um tudo ocorreu perfeitamente e no outro não foi muito boa a experiência e a comida não estava legal, então já entendeu o que é experiência?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A Total Experience ou Experiência Total é constituída por dois elementos:</a:t>
            </a:r>
          </a:p>
          <a:p>
            <a:r>
              <a:rPr lang="pt-BR" sz="1800" dirty="0"/>
              <a:t>A experiência do funcionário afeta a experiência do cliente.</a:t>
            </a:r>
          </a:p>
          <a:p>
            <a:r>
              <a:rPr lang="pt-BR" sz="1800" dirty="0"/>
              <a:t>A experiência do usuário afeta a experiência do funcionário </a:t>
            </a:r>
          </a:p>
          <a:p>
            <a:r>
              <a:rPr lang="pt-BR" sz="1800" dirty="0"/>
              <a:t>e assim por diante.</a:t>
            </a:r>
          </a:p>
          <a:p>
            <a:pPr marL="0" indent="0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516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Mas o que é Total Experience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ou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Experiência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Total?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É uma estratégia de negócio que busca a criação de uma experiência melhor para todos que estão utilizando por exemplo aquele e-commerce, mas atenção, isso não é fácil, pois criar por exemplo um site que possa ser acessado pelos mais de 220 milhões de brasileiros e que cada brasileiro tem uma cultura e tem uma expectativa na experiência ao acessar determinado e-commerce.</a:t>
            </a:r>
          </a:p>
        </p:txBody>
      </p:sp>
    </p:spTree>
    <p:extLst>
      <p:ext uri="{BB962C8B-B14F-4D97-AF65-F5344CB8AC3E}">
        <p14:creationId xmlns:p14="http://schemas.microsoft.com/office/powerpoint/2010/main" val="26703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E as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siglas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que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envolvem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esse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context (CX, EX e UX)?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br>
              <a:rPr lang="pt-BR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Experiência do cliente (CX)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1800" dirty="0"/>
              <a:t> como um cliente interage e se sente em relação a uma marca.</a:t>
            </a:r>
          </a:p>
          <a:p>
            <a:pPr marL="0" indent="0" algn="just">
              <a:buNone/>
            </a:pPr>
            <a:endParaRPr lang="pt-BR" sz="18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Experiência do funcionário (EX)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1800" dirty="0"/>
              <a:t> como um funcionário interage e se sente em relação à empresa.</a:t>
            </a:r>
          </a:p>
          <a:p>
            <a:pPr marL="0" indent="0" algn="just">
              <a:buNone/>
            </a:pPr>
            <a:endParaRPr lang="pt-BR" sz="18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Experiência do usuário (UX)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1800" dirty="0"/>
              <a:t> como um usuário interage e se sente em relação a um produto ou experiência, especialmente no mundo digital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Multiexperiência</a:t>
            </a:r>
            <a:r>
              <a:rPr lang="pt-BR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(MX):</a:t>
            </a:r>
            <a:r>
              <a:rPr lang="pt-BR" sz="1800" dirty="0"/>
              <a:t> como uma experiência é aprimorada e entregue simultaneamente em </a:t>
            </a:r>
            <a:r>
              <a:rPr lang="pt-BR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vários dispositivos</a:t>
            </a:r>
            <a:r>
              <a:rPr lang="pt-BR" sz="1800" dirty="0"/>
              <a:t> , modalidades e pontos de contato.</a:t>
            </a:r>
          </a:p>
          <a:p>
            <a:pPr marL="0" indent="0" algn="just">
              <a:buNone/>
            </a:pPr>
            <a:r>
              <a:rPr lang="pt-BR" sz="1800" dirty="0"/>
              <a:t>Discutimos os três primeiros em profundidade neste site. Mas para entender tudo o que o TX encapsula, vale a pena dar uma olhada no quarto: MX, ou </a:t>
            </a:r>
            <a:r>
              <a:rPr lang="pt-BR" sz="1800" dirty="0" err="1"/>
              <a:t>multiexperiência</a:t>
            </a:r>
            <a:r>
              <a:rPr lang="pt-BR" sz="1800" dirty="0"/>
              <a:t>.</a:t>
            </a:r>
          </a:p>
          <a:p>
            <a:pPr marL="0" indent="0" algn="just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250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Um </a:t>
            </a:r>
            <a:r>
              <a:rPr lang="en-US" sz="2800" b="1" dirty="0" err="1">
                <a:solidFill>
                  <a:srgbClr val="303030"/>
                </a:solidFill>
                <a:latin typeface="Gotham-Bold"/>
                <a:cs typeface="Gotham-Book"/>
              </a:rPr>
              <a:t>pouquinho</a:t>
            </a: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 de </a:t>
            </a:r>
            <a:r>
              <a:rPr lang="en-US" sz="2800" b="1" dirty="0" err="1">
                <a:solidFill>
                  <a:srgbClr val="303030"/>
                </a:solidFill>
                <a:latin typeface="Gotham-Bold"/>
                <a:cs typeface="Gotham-Book"/>
              </a:rPr>
              <a:t>tudo</a:t>
            </a: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800" b="1" dirty="0" err="1">
                <a:solidFill>
                  <a:srgbClr val="303030"/>
                </a:solidFill>
                <a:latin typeface="Gotham-Bold"/>
                <a:cs typeface="Gotham-Book"/>
              </a:rPr>
              <a:t>isso</a:t>
            </a: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…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DDE6F1-3A3A-C4E8-1427-032FBE87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3" y="2393011"/>
            <a:ext cx="3314870" cy="210195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C10AB1-124F-FEC2-E1F9-C0801C896916}"/>
              </a:ext>
            </a:extLst>
          </p:cNvPr>
          <p:cNvSpPr txBox="1"/>
          <p:nvPr/>
        </p:nvSpPr>
        <p:spPr>
          <a:xfrm>
            <a:off x="-12865" y="6090230"/>
            <a:ext cx="83244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Fontes: https://www.star-7.com/br/insight/total-experience-molto-piu-di-un-trend-il-futuro</a:t>
            </a:r>
          </a:p>
          <a:p>
            <a:r>
              <a:rPr lang="pt-BR" sz="1400" dirty="0"/>
              <a:t>https://www.comarch.com/telecommunications/blog/what-is-total-experience-tx-and-why-is-it-the-key-to-enhanced-telecom-customer-experience-cx/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C3C261D-E65F-8DDF-C22A-04462378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180" y="1650477"/>
            <a:ext cx="5592820" cy="33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55A44F16-E449-2754-2B59-2D7694408E37}"/>
              </a:ext>
            </a:extLst>
          </p:cNvPr>
          <p:cNvSpPr txBox="1"/>
          <p:nvPr/>
        </p:nvSpPr>
        <p:spPr>
          <a:xfrm>
            <a:off x="1203406" y="467221"/>
            <a:ext cx="704198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Total Experience</a:t>
            </a:r>
          </a:p>
          <a:p>
            <a:pPr algn="ctr">
              <a:lnSpc>
                <a:spcPct val="90000"/>
              </a:lnSpc>
            </a:pP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Pesquisa de satisfação:</a:t>
            </a:r>
          </a:p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Por que fazer e o que é?</a:t>
            </a:r>
          </a:p>
        </p:txBody>
      </p:sp>
      <p:sp>
        <p:nvSpPr>
          <p:cNvPr id="4" name="TextBox 9">
            <a:hlinkClick r:id="rId3"/>
            <a:extLst>
              <a:ext uri="{FF2B5EF4-FFF2-40B4-BE49-F238E27FC236}">
                <a16:creationId xmlns:a16="http://schemas.microsoft.com/office/drawing/2014/main" id="{507B8211-BDAE-3AC3-4C08-4FD88A1FE0CC}"/>
              </a:ext>
            </a:extLst>
          </p:cNvPr>
          <p:cNvSpPr txBox="1"/>
          <p:nvPr/>
        </p:nvSpPr>
        <p:spPr>
          <a:xfrm>
            <a:off x="1283328" y="3919956"/>
            <a:ext cx="704198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Gotham-Bold"/>
                <a:cs typeface="Gotham-Bold"/>
              </a:rPr>
              <a:t>https://forms.gle/fs31BagAJXnWScaE6é?</a:t>
            </a:r>
          </a:p>
        </p:txBody>
      </p:sp>
    </p:spTree>
    <p:extLst>
      <p:ext uri="{BB962C8B-B14F-4D97-AF65-F5344CB8AC3E}">
        <p14:creationId xmlns:p14="http://schemas.microsoft.com/office/powerpoint/2010/main" val="5204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Pesquisa de satisfação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A pesquisa de satisfação deveria ser algo obrigatório na avaliação da utilização de um sistema, principalmente se conseguir uma avaliação sem a obrigatoriedade de se identificar, então vamos lá.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Sugestões para a base do questionário:</a:t>
            </a:r>
          </a:p>
          <a:p>
            <a:pPr marL="0" indent="0" algn="just">
              <a:buNone/>
            </a:pPr>
            <a:endParaRPr lang="pt-BR" sz="1800" dirty="0"/>
          </a:p>
          <a:p>
            <a:pPr algn="just">
              <a:buFontTx/>
              <a:buChar char="-"/>
            </a:pPr>
            <a:r>
              <a:rPr lang="pt-BR" sz="1800" dirty="0"/>
              <a:t>O produto e ou serviço é o que você esperava?</a:t>
            </a:r>
          </a:p>
          <a:p>
            <a:pPr algn="just">
              <a:buFontTx/>
              <a:buChar char="-"/>
            </a:pPr>
            <a:r>
              <a:rPr lang="pt-BR" sz="1800" dirty="0"/>
              <a:t>O atendimento foi o esperado (atendimento virtual ou pessoa)</a:t>
            </a:r>
          </a:p>
          <a:p>
            <a:pPr algn="just">
              <a:buFontTx/>
              <a:buChar char="-"/>
            </a:pPr>
            <a:r>
              <a:rPr lang="pt-BR" sz="1800" dirty="0"/>
              <a:t>Compraria novamente?</a:t>
            </a:r>
          </a:p>
          <a:p>
            <a:pPr lvl="1" algn="just">
              <a:buFontTx/>
              <a:buChar char="-"/>
            </a:pPr>
            <a:r>
              <a:rPr lang="pt-BR" sz="1000" dirty="0"/>
              <a:t>Atenção: Não pense ainda na questão: Caso não tenha comprado o porquê?</a:t>
            </a:r>
          </a:p>
          <a:p>
            <a:pPr algn="just">
              <a:buFontTx/>
              <a:buChar char="-"/>
            </a:pPr>
            <a:r>
              <a:rPr lang="pt-BR" sz="1800" dirty="0"/>
              <a:t>Poderia deixar uma sugestão?</a:t>
            </a:r>
          </a:p>
          <a:p>
            <a:pPr lvl="1" algn="just">
              <a:buFontTx/>
              <a:buChar char="-"/>
            </a:pPr>
            <a:r>
              <a:rPr lang="pt-BR" sz="1000" dirty="0"/>
              <a:t>Essa pergunta é polêmica, mas tem que estar aberto para opiniões.</a:t>
            </a:r>
          </a:p>
        </p:txBody>
      </p:sp>
    </p:spTree>
    <p:extLst>
      <p:ext uri="{BB962C8B-B14F-4D97-AF65-F5344CB8AC3E}">
        <p14:creationId xmlns:p14="http://schemas.microsoft.com/office/powerpoint/2010/main" val="16355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Pesquisa de satisfação, mas o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por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600" b="1" dirty="0" err="1">
                <a:solidFill>
                  <a:srgbClr val="303030"/>
                </a:solidFill>
                <a:latin typeface="Gotham-Bold"/>
                <a:cs typeface="Gotham-Book"/>
              </a:rPr>
              <a:t>quê</a:t>
            </a:r>
            <a:r>
              <a:rPr lang="en-US" sz="2600" b="1" dirty="0">
                <a:solidFill>
                  <a:srgbClr val="303030"/>
                </a:solidFill>
                <a:latin typeface="Gotham-Bold"/>
                <a:cs typeface="Gotham-Book"/>
              </a:rPr>
              <a:t> fazer?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São vários fatores que levam as empresas a fazerem a pesquisa de satisfação, para o nosso caso em TI e com foco nos sistemas é poder entender o que o usuário teve de “sentimento e experiência” ao utilizar o sistema.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Mas vamos lá, não fique assustado se uma parte dos clientes devolverem opiniões para grandes mudanças e para a análise das respostas tenha a única certeza que nunca será possível satisfazer todos os clientes, mas buscar a melhoria contínua para ter uma melhor experiência para o usuário com certeza esse será o melhor caminho.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IMPORTANTE</a:t>
            </a:r>
          </a:p>
          <a:p>
            <a:pPr marL="0" indent="0" algn="just">
              <a:buNone/>
            </a:pPr>
            <a:endParaRPr lang="pt-BR" sz="1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/>
              <a:t>Devemos ser assertivos em qual momento aplicar,  pois ninguém gosta de responder pesquisas;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/>
              <a:t> A amostragem deve ser  bem definida e as motivações para que você consiga as respostas também.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6741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17918</TotalTime>
  <Words>933</Words>
  <Application>Microsoft Office PowerPoint</Application>
  <PresentationFormat>Apresentação na tela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Calibri</vt:lpstr>
      <vt:lpstr>Gotham-Bold</vt:lpstr>
      <vt:lpstr>Proxima Nova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Karina Paltrinieri</cp:lastModifiedBy>
  <cp:revision>418</cp:revision>
  <dcterms:created xsi:type="dcterms:W3CDTF">2015-01-30T10:46:50Z</dcterms:created>
  <dcterms:modified xsi:type="dcterms:W3CDTF">2023-02-06T20:27:45Z</dcterms:modified>
</cp:coreProperties>
</file>