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3"/>
  </p:notesMasterIdLst>
  <p:sldIdLst>
    <p:sldId id="687" r:id="rId6"/>
    <p:sldId id="688" r:id="rId7"/>
    <p:sldId id="720" r:id="rId8"/>
    <p:sldId id="758" r:id="rId9"/>
    <p:sldId id="773" r:id="rId10"/>
    <p:sldId id="759" r:id="rId11"/>
    <p:sldId id="763" r:id="rId12"/>
    <p:sldId id="762" r:id="rId13"/>
    <p:sldId id="764" r:id="rId14"/>
    <p:sldId id="765" r:id="rId15"/>
    <p:sldId id="766" r:id="rId16"/>
    <p:sldId id="767" r:id="rId17"/>
    <p:sldId id="768" r:id="rId18"/>
    <p:sldId id="769" r:id="rId19"/>
    <p:sldId id="770" r:id="rId20"/>
    <p:sldId id="761" r:id="rId21"/>
    <p:sldId id="774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6E90C-EE1F-48B9-B231-1056B6635D43}" v="31" dt="2023-02-13T23:25:47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a Paltrinieri" userId="681d3a28edc26bbc" providerId="LiveId" clId="{FDC6E90C-EE1F-48B9-B231-1056B6635D43}"/>
    <pc:docChg chg="undo custSel addSld delSld modSld sldOrd">
      <pc:chgData name="Karina Paltrinieri" userId="681d3a28edc26bbc" providerId="LiveId" clId="{FDC6E90C-EE1F-48B9-B231-1056B6635D43}" dt="2023-02-13T23:38:39.847" v="1363" actId="20577"/>
      <pc:docMkLst>
        <pc:docMk/>
      </pc:docMkLst>
      <pc:sldChg chg="del">
        <pc:chgData name="Karina Paltrinieri" userId="681d3a28edc26bbc" providerId="LiveId" clId="{FDC6E90C-EE1F-48B9-B231-1056B6635D43}" dt="2023-02-13T18:05:51.661" v="0" actId="47"/>
        <pc:sldMkLst>
          <pc:docMk/>
          <pc:sldMk cId="1235493931" sldId="689"/>
        </pc:sldMkLst>
      </pc:sldChg>
      <pc:sldChg chg="del">
        <pc:chgData name="Karina Paltrinieri" userId="681d3a28edc26bbc" providerId="LiveId" clId="{FDC6E90C-EE1F-48B9-B231-1056B6635D43}" dt="2023-02-13T18:30:56.386" v="76" actId="47"/>
        <pc:sldMkLst>
          <pc:docMk/>
          <pc:sldMk cId="510535084" sldId="700"/>
        </pc:sldMkLst>
      </pc:sldChg>
      <pc:sldChg chg="del">
        <pc:chgData name="Karina Paltrinieri" userId="681d3a28edc26bbc" providerId="LiveId" clId="{FDC6E90C-EE1F-48B9-B231-1056B6635D43}" dt="2023-02-13T18:09:34.821" v="12" actId="47"/>
        <pc:sldMkLst>
          <pc:docMk/>
          <pc:sldMk cId="3604446122" sldId="701"/>
        </pc:sldMkLst>
      </pc:sldChg>
      <pc:sldChg chg="addSp modSp mod">
        <pc:chgData name="Karina Paltrinieri" userId="681d3a28edc26bbc" providerId="LiveId" clId="{FDC6E90C-EE1F-48B9-B231-1056B6635D43}" dt="2023-02-13T23:38:39.847" v="1363" actId="20577"/>
        <pc:sldMkLst>
          <pc:docMk/>
          <pc:sldMk cId="3506494438" sldId="720"/>
        </pc:sldMkLst>
        <pc:spChg chg="mod">
          <ac:chgData name="Karina Paltrinieri" userId="681d3a28edc26bbc" providerId="LiveId" clId="{FDC6E90C-EE1F-48B9-B231-1056B6635D43}" dt="2023-02-13T19:08:26.471" v="198" actId="313"/>
          <ac:spMkLst>
            <pc:docMk/>
            <pc:sldMk cId="3506494438" sldId="720"/>
            <ac:spMk id="13" creationId="{00000000-0000-0000-0000-000000000000}"/>
          </ac:spMkLst>
        </pc:spChg>
        <pc:spChg chg="mod">
          <ac:chgData name="Karina Paltrinieri" userId="681d3a28edc26bbc" providerId="LiveId" clId="{FDC6E90C-EE1F-48B9-B231-1056B6635D43}" dt="2023-02-13T23:38:39.847" v="1363" actId="20577"/>
          <ac:spMkLst>
            <pc:docMk/>
            <pc:sldMk cId="3506494438" sldId="720"/>
            <ac:spMk id="18" creationId="{00000000-0000-0000-0000-000000000000}"/>
          </ac:spMkLst>
        </pc:spChg>
        <pc:picChg chg="add mod">
          <ac:chgData name="Karina Paltrinieri" userId="681d3a28edc26bbc" providerId="LiveId" clId="{FDC6E90C-EE1F-48B9-B231-1056B6635D43}" dt="2023-02-13T23:24:53.898" v="1313" actId="1076"/>
          <ac:picMkLst>
            <pc:docMk/>
            <pc:sldMk cId="3506494438" sldId="720"/>
            <ac:picMk id="3" creationId="{C799B644-C56B-0BAF-571A-B92AB39F682D}"/>
          </ac:picMkLst>
        </pc:picChg>
      </pc:sldChg>
      <pc:sldChg chg="del">
        <pc:chgData name="Karina Paltrinieri" userId="681d3a28edc26bbc" providerId="LiveId" clId="{FDC6E90C-EE1F-48B9-B231-1056B6635D43}" dt="2023-02-13T19:14:26.454" v="209" actId="47"/>
        <pc:sldMkLst>
          <pc:docMk/>
          <pc:sldMk cId="1222982196" sldId="760"/>
        </pc:sldMkLst>
      </pc:sldChg>
      <pc:sldChg chg="modSp add mod">
        <pc:chgData name="Karina Paltrinieri" userId="681d3a28edc26bbc" providerId="LiveId" clId="{FDC6E90C-EE1F-48B9-B231-1056B6635D43}" dt="2023-02-13T18:31:07.114" v="79" actId="20577"/>
        <pc:sldMkLst>
          <pc:docMk/>
          <pc:sldMk cId="1989505876" sldId="761"/>
        </pc:sldMkLst>
        <pc:spChg chg="mod">
          <ac:chgData name="Karina Paltrinieri" userId="681d3a28edc26bbc" providerId="LiveId" clId="{FDC6E90C-EE1F-48B9-B231-1056B6635D43}" dt="2023-02-13T18:31:07.114" v="79" actId="20577"/>
          <ac:spMkLst>
            <pc:docMk/>
            <pc:sldMk cId="1989505876" sldId="761"/>
            <ac:spMk id="18" creationId="{00000000-0000-0000-0000-000000000000}"/>
          </ac:spMkLst>
        </pc:spChg>
        <pc:picChg chg="mod">
          <ac:chgData name="Karina Paltrinieri" userId="681d3a28edc26bbc" providerId="LiveId" clId="{FDC6E90C-EE1F-48B9-B231-1056B6635D43}" dt="2023-02-13T18:10:06.587" v="14" actId="14100"/>
          <ac:picMkLst>
            <pc:docMk/>
            <pc:sldMk cId="1989505876" sldId="761"/>
            <ac:picMk id="4098" creationId="{C6849508-29A5-6342-9540-E005EC572DDB}"/>
          </ac:picMkLst>
        </pc:picChg>
      </pc:sldChg>
      <pc:sldChg chg="del">
        <pc:chgData name="Karina Paltrinieri" userId="681d3a28edc26bbc" providerId="LiveId" clId="{FDC6E90C-EE1F-48B9-B231-1056B6635D43}" dt="2023-02-13T18:09:30.325" v="11" actId="2696"/>
        <pc:sldMkLst>
          <pc:docMk/>
          <pc:sldMk cId="2700904458" sldId="761"/>
        </pc:sldMkLst>
      </pc:sldChg>
      <pc:sldChg chg="addSp modSp mod">
        <pc:chgData name="Karina Paltrinieri" userId="681d3a28edc26bbc" providerId="LiveId" clId="{FDC6E90C-EE1F-48B9-B231-1056B6635D43}" dt="2023-02-13T23:29:19.924" v="1324" actId="20577"/>
        <pc:sldMkLst>
          <pc:docMk/>
          <pc:sldMk cId="1481377337" sldId="762"/>
        </pc:sldMkLst>
        <pc:spChg chg="mod">
          <ac:chgData name="Karina Paltrinieri" userId="681d3a28edc26bbc" providerId="LiveId" clId="{FDC6E90C-EE1F-48B9-B231-1056B6635D43}" dt="2023-02-13T23:29:19.924" v="1324" actId="20577"/>
          <ac:spMkLst>
            <pc:docMk/>
            <pc:sldMk cId="1481377337" sldId="762"/>
            <ac:spMk id="2" creationId="{0375C120-3496-D5CD-DC12-903430D92150}"/>
          </ac:spMkLst>
        </pc:spChg>
        <pc:picChg chg="add mod">
          <ac:chgData name="Karina Paltrinieri" userId="681d3a28edc26bbc" providerId="LiveId" clId="{FDC6E90C-EE1F-48B9-B231-1056B6635D43}" dt="2023-02-13T19:43:06.153" v="259" actId="1076"/>
          <ac:picMkLst>
            <pc:docMk/>
            <pc:sldMk cId="1481377337" sldId="762"/>
            <ac:picMk id="4" creationId="{80686C26-0872-E9D8-D94E-6A3C05C87E1D}"/>
          </ac:picMkLst>
        </pc:picChg>
        <pc:picChg chg="add mod ord">
          <ac:chgData name="Karina Paltrinieri" userId="681d3a28edc26bbc" providerId="LiveId" clId="{FDC6E90C-EE1F-48B9-B231-1056B6635D43}" dt="2023-02-13T19:48:40.947" v="479" actId="1076"/>
          <ac:picMkLst>
            <pc:docMk/>
            <pc:sldMk cId="1481377337" sldId="762"/>
            <ac:picMk id="6" creationId="{F5CD919F-E694-027B-AC03-4E955E370966}"/>
          </ac:picMkLst>
        </pc:picChg>
      </pc:sldChg>
      <pc:sldChg chg="addSp modSp mod ord">
        <pc:chgData name="Karina Paltrinieri" userId="681d3a28edc26bbc" providerId="LiveId" clId="{FDC6E90C-EE1F-48B9-B231-1056B6635D43}" dt="2023-02-13T19:15:21.102" v="254" actId="20577"/>
        <pc:sldMkLst>
          <pc:docMk/>
          <pc:sldMk cId="22683681" sldId="763"/>
        </pc:sldMkLst>
        <pc:spChg chg="mod">
          <ac:chgData name="Karina Paltrinieri" userId="681d3a28edc26bbc" providerId="LiveId" clId="{FDC6E90C-EE1F-48B9-B231-1056B6635D43}" dt="2023-02-13T19:15:21.102" v="254" actId="20577"/>
          <ac:spMkLst>
            <pc:docMk/>
            <pc:sldMk cId="22683681" sldId="763"/>
            <ac:spMk id="2" creationId="{0375C120-3496-D5CD-DC12-903430D92150}"/>
          </ac:spMkLst>
        </pc:spChg>
        <pc:picChg chg="add mod">
          <ac:chgData name="Karina Paltrinieri" userId="681d3a28edc26bbc" providerId="LiveId" clId="{FDC6E90C-EE1F-48B9-B231-1056B6635D43}" dt="2023-02-13T19:09:21.869" v="200" actId="1076"/>
          <ac:picMkLst>
            <pc:docMk/>
            <pc:sldMk cId="22683681" sldId="763"/>
            <ac:picMk id="4" creationId="{E855B73F-ED5A-5232-C282-D2D98AEFEB9A}"/>
          </ac:picMkLst>
        </pc:picChg>
        <pc:picChg chg="add mod">
          <ac:chgData name="Karina Paltrinieri" userId="681d3a28edc26bbc" providerId="LiveId" clId="{FDC6E90C-EE1F-48B9-B231-1056B6635D43}" dt="2023-02-13T19:13:17.131" v="208" actId="1076"/>
          <ac:picMkLst>
            <pc:docMk/>
            <pc:sldMk cId="22683681" sldId="763"/>
            <ac:picMk id="6" creationId="{F1176D10-D474-4DEA-C3F1-B67B3B3370A2}"/>
          </ac:picMkLst>
        </pc:picChg>
        <pc:picChg chg="add mod">
          <ac:chgData name="Karina Paltrinieri" userId="681d3a28edc26bbc" providerId="LiveId" clId="{FDC6E90C-EE1F-48B9-B231-1056B6635D43}" dt="2023-02-13T19:12:50.194" v="207" actId="1076"/>
          <ac:picMkLst>
            <pc:docMk/>
            <pc:sldMk cId="22683681" sldId="763"/>
            <ac:picMk id="8" creationId="{71837FAF-8CB7-F527-3120-3B297B00C399}"/>
          </ac:picMkLst>
        </pc:picChg>
      </pc:sldChg>
      <pc:sldChg chg="addSp modSp mod">
        <pc:chgData name="Karina Paltrinieri" userId="681d3a28edc26bbc" providerId="LiveId" clId="{FDC6E90C-EE1F-48B9-B231-1056B6635D43}" dt="2023-02-13T20:07:37.905" v="779" actId="20577"/>
        <pc:sldMkLst>
          <pc:docMk/>
          <pc:sldMk cId="2999130302" sldId="764"/>
        </pc:sldMkLst>
        <pc:spChg chg="mod">
          <ac:chgData name="Karina Paltrinieri" userId="681d3a28edc26bbc" providerId="LiveId" clId="{FDC6E90C-EE1F-48B9-B231-1056B6635D43}" dt="2023-02-13T20:07:37.905" v="779" actId="20577"/>
          <ac:spMkLst>
            <pc:docMk/>
            <pc:sldMk cId="2999130302" sldId="764"/>
            <ac:spMk id="2" creationId="{0375C120-3496-D5CD-DC12-903430D92150}"/>
          </ac:spMkLst>
        </pc:spChg>
        <pc:picChg chg="add mod">
          <ac:chgData name="Karina Paltrinieri" userId="681d3a28edc26bbc" providerId="LiveId" clId="{FDC6E90C-EE1F-48B9-B231-1056B6635D43}" dt="2023-02-13T19:50:22.529" v="482" actId="1076"/>
          <ac:picMkLst>
            <pc:docMk/>
            <pc:sldMk cId="2999130302" sldId="764"/>
            <ac:picMk id="4" creationId="{3EEE75AA-4EFB-50B5-1C83-B4C69F9248F5}"/>
          </ac:picMkLst>
        </pc:picChg>
        <pc:picChg chg="add mod ord">
          <ac:chgData name="Karina Paltrinieri" userId="681d3a28edc26bbc" providerId="LiveId" clId="{FDC6E90C-EE1F-48B9-B231-1056B6635D43}" dt="2023-02-13T19:57:30.774" v="537" actId="1076"/>
          <ac:picMkLst>
            <pc:docMk/>
            <pc:sldMk cId="2999130302" sldId="764"/>
            <ac:picMk id="6" creationId="{A2FB754F-655E-BBA0-3962-0146306069B8}"/>
          </ac:picMkLst>
        </pc:picChg>
      </pc:sldChg>
      <pc:sldChg chg="addSp modSp mod">
        <pc:chgData name="Karina Paltrinieri" userId="681d3a28edc26bbc" providerId="LiveId" clId="{FDC6E90C-EE1F-48B9-B231-1056B6635D43}" dt="2023-02-13T20:11:53.076" v="850" actId="1076"/>
        <pc:sldMkLst>
          <pc:docMk/>
          <pc:sldMk cId="1464289433" sldId="765"/>
        </pc:sldMkLst>
        <pc:spChg chg="mod">
          <ac:chgData name="Karina Paltrinieri" userId="681d3a28edc26bbc" providerId="LiveId" clId="{FDC6E90C-EE1F-48B9-B231-1056B6635D43}" dt="2023-02-13T20:10:26.855" v="846" actId="20577"/>
          <ac:spMkLst>
            <pc:docMk/>
            <pc:sldMk cId="1464289433" sldId="765"/>
            <ac:spMk id="2" creationId="{0375C120-3496-D5CD-DC12-903430D92150}"/>
          </ac:spMkLst>
        </pc:spChg>
        <pc:picChg chg="add mod">
          <ac:chgData name="Karina Paltrinieri" userId="681d3a28edc26bbc" providerId="LiveId" clId="{FDC6E90C-EE1F-48B9-B231-1056B6635D43}" dt="2023-02-13T20:09:33.389" v="784" actId="1076"/>
          <ac:picMkLst>
            <pc:docMk/>
            <pc:sldMk cId="1464289433" sldId="765"/>
            <ac:picMk id="4" creationId="{5B142FFD-F19C-2A31-0E83-5E136B1A34CF}"/>
          </ac:picMkLst>
        </pc:picChg>
        <pc:picChg chg="add mod">
          <ac:chgData name="Karina Paltrinieri" userId="681d3a28edc26bbc" providerId="LiveId" clId="{FDC6E90C-EE1F-48B9-B231-1056B6635D43}" dt="2023-02-13T20:11:53.076" v="850" actId="1076"/>
          <ac:picMkLst>
            <pc:docMk/>
            <pc:sldMk cId="1464289433" sldId="765"/>
            <ac:picMk id="6" creationId="{09D85571-754A-46CB-F6D8-5652004225C8}"/>
          </ac:picMkLst>
        </pc:picChg>
      </pc:sldChg>
      <pc:sldChg chg="addSp modSp mod">
        <pc:chgData name="Karina Paltrinieri" userId="681d3a28edc26bbc" providerId="LiveId" clId="{FDC6E90C-EE1F-48B9-B231-1056B6635D43}" dt="2023-02-13T20:20:23.867" v="907" actId="20577"/>
        <pc:sldMkLst>
          <pc:docMk/>
          <pc:sldMk cId="552754813" sldId="766"/>
        </pc:sldMkLst>
        <pc:spChg chg="mod">
          <ac:chgData name="Karina Paltrinieri" userId="681d3a28edc26bbc" providerId="LiveId" clId="{FDC6E90C-EE1F-48B9-B231-1056B6635D43}" dt="2023-02-13T20:18:49.774" v="902" actId="20577"/>
          <ac:spMkLst>
            <pc:docMk/>
            <pc:sldMk cId="552754813" sldId="766"/>
            <ac:spMk id="2" creationId="{0375C120-3496-D5CD-DC12-903430D92150}"/>
          </ac:spMkLst>
        </pc:spChg>
        <pc:spChg chg="mod">
          <ac:chgData name="Karina Paltrinieri" userId="681d3a28edc26bbc" providerId="LiveId" clId="{FDC6E90C-EE1F-48B9-B231-1056B6635D43}" dt="2023-02-13T20:20:23.867" v="907" actId="20577"/>
          <ac:spMkLst>
            <pc:docMk/>
            <pc:sldMk cId="552754813" sldId="766"/>
            <ac:spMk id="18" creationId="{00000000-0000-0000-0000-000000000000}"/>
          </ac:spMkLst>
        </pc:spChg>
        <pc:picChg chg="add mod">
          <ac:chgData name="Karina Paltrinieri" userId="681d3a28edc26bbc" providerId="LiveId" clId="{FDC6E90C-EE1F-48B9-B231-1056B6635D43}" dt="2023-02-13T20:16:53.938" v="853" actId="14100"/>
          <ac:picMkLst>
            <pc:docMk/>
            <pc:sldMk cId="552754813" sldId="766"/>
            <ac:picMk id="4" creationId="{446773A3-6D0E-D1D2-7F2A-84B147CE1883}"/>
          </ac:picMkLst>
        </pc:picChg>
        <pc:picChg chg="add mod ord">
          <ac:chgData name="Karina Paltrinieri" userId="681d3a28edc26bbc" providerId="LiveId" clId="{FDC6E90C-EE1F-48B9-B231-1056B6635D43}" dt="2023-02-13T20:19:50.661" v="905" actId="167"/>
          <ac:picMkLst>
            <pc:docMk/>
            <pc:sldMk cId="552754813" sldId="766"/>
            <ac:picMk id="6" creationId="{7AB6E54A-D8E4-EB0F-BA92-1C8DDD7D0F3D}"/>
          </ac:picMkLst>
        </pc:picChg>
      </pc:sldChg>
      <pc:sldChg chg="addSp modSp mod">
        <pc:chgData name="Karina Paltrinieri" userId="681d3a28edc26bbc" providerId="LiveId" clId="{FDC6E90C-EE1F-48B9-B231-1056B6635D43}" dt="2023-02-13T23:33:44.047" v="1361" actId="20577"/>
        <pc:sldMkLst>
          <pc:docMk/>
          <pc:sldMk cId="2098643215" sldId="767"/>
        </pc:sldMkLst>
        <pc:spChg chg="mod">
          <ac:chgData name="Karina Paltrinieri" userId="681d3a28edc26bbc" providerId="LiveId" clId="{FDC6E90C-EE1F-48B9-B231-1056B6635D43}" dt="2023-02-13T23:33:44.047" v="1361" actId="20577"/>
          <ac:spMkLst>
            <pc:docMk/>
            <pc:sldMk cId="2098643215" sldId="767"/>
            <ac:spMk id="2" creationId="{0375C120-3496-D5CD-DC12-903430D92150}"/>
          </ac:spMkLst>
        </pc:spChg>
        <pc:picChg chg="add mod">
          <ac:chgData name="Karina Paltrinieri" userId="681d3a28edc26bbc" providerId="LiveId" clId="{FDC6E90C-EE1F-48B9-B231-1056B6635D43}" dt="2023-02-13T20:30:14.908" v="1121" actId="1076"/>
          <ac:picMkLst>
            <pc:docMk/>
            <pc:sldMk cId="2098643215" sldId="767"/>
            <ac:picMk id="4" creationId="{8F459308-EEE3-A3B1-512A-2C01F5514FB3}"/>
          </ac:picMkLst>
        </pc:picChg>
      </pc:sldChg>
      <pc:sldChg chg="addSp modSp mod">
        <pc:chgData name="Karina Paltrinieri" userId="681d3a28edc26bbc" providerId="LiveId" clId="{FDC6E90C-EE1F-48B9-B231-1056B6635D43}" dt="2023-02-13T23:20:33.572" v="1311" actId="20577"/>
        <pc:sldMkLst>
          <pc:docMk/>
          <pc:sldMk cId="1697238001" sldId="768"/>
        </pc:sldMkLst>
        <pc:spChg chg="mod">
          <ac:chgData name="Karina Paltrinieri" userId="681d3a28edc26bbc" providerId="LiveId" clId="{FDC6E90C-EE1F-48B9-B231-1056B6635D43}" dt="2023-02-13T23:20:33.572" v="1311" actId="20577"/>
          <ac:spMkLst>
            <pc:docMk/>
            <pc:sldMk cId="1697238001" sldId="768"/>
            <ac:spMk id="2" creationId="{0375C120-3496-D5CD-DC12-903430D92150}"/>
          </ac:spMkLst>
        </pc:spChg>
        <pc:picChg chg="add mod">
          <ac:chgData name="Karina Paltrinieri" userId="681d3a28edc26bbc" providerId="LiveId" clId="{FDC6E90C-EE1F-48B9-B231-1056B6635D43}" dt="2023-02-13T20:30:48.881" v="1123" actId="1076"/>
          <ac:picMkLst>
            <pc:docMk/>
            <pc:sldMk cId="1697238001" sldId="768"/>
            <ac:picMk id="4" creationId="{BC85E6E2-A74D-E536-4D9B-494982108653}"/>
          </ac:picMkLst>
        </pc:picChg>
        <pc:picChg chg="add mod ord">
          <ac:chgData name="Karina Paltrinieri" userId="681d3a28edc26bbc" providerId="LiveId" clId="{FDC6E90C-EE1F-48B9-B231-1056B6635D43}" dt="2023-02-13T20:32:43.591" v="1193" actId="1076"/>
          <ac:picMkLst>
            <pc:docMk/>
            <pc:sldMk cId="1697238001" sldId="768"/>
            <ac:picMk id="6" creationId="{5DEF27B0-D8B5-6955-6409-6BC8B26096CD}"/>
          </ac:picMkLst>
        </pc:picChg>
      </pc:sldChg>
      <pc:sldChg chg="addSp modSp mod">
        <pc:chgData name="Karina Paltrinieri" userId="681d3a28edc26bbc" providerId="LiveId" clId="{FDC6E90C-EE1F-48B9-B231-1056B6635D43}" dt="2023-02-13T20:34:50.224" v="1300" actId="1076"/>
        <pc:sldMkLst>
          <pc:docMk/>
          <pc:sldMk cId="3813501596" sldId="769"/>
        </pc:sldMkLst>
        <pc:spChg chg="mod">
          <ac:chgData name="Karina Paltrinieri" userId="681d3a28edc26bbc" providerId="LiveId" clId="{FDC6E90C-EE1F-48B9-B231-1056B6635D43}" dt="2023-02-13T20:33:46.481" v="1296" actId="20577"/>
          <ac:spMkLst>
            <pc:docMk/>
            <pc:sldMk cId="3813501596" sldId="769"/>
            <ac:spMk id="2" creationId="{0375C120-3496-D5CD-DC12-903430D92150}"/>
          </ac:spMkLst>
        </pc:spChg>
        <pc:picChg chg="add mod">
          <ac:chgData name="Karina Paltrinieri" userId="681d3a28edc26bbc" providerId="LiveId" clId="{FDC6E90C-EE1F-48B9-B231-1056B6635D43}" dt="2023-02-13T20:34:22.402" v="1298" actId="1076"/>
          <ac:picMkLst>
            <pc:docMk/>
            <pc:sldMk cId="3813501596" sldId="769"/>
            <ac:picMk id="4" creationId="{7558AF2A-4855-7664-6A4D-BA8244DFBE8F}"/>
          </ac:picMkLst>
        </pc:picChg>
        <pc:picChg chg="add mod">
          <ac:chgData name="Karina Paltrinieri" userId="681d3a28edc26bbc" providerId="LiveId" clId="{FDC6E90C-EE1F-48B9-B231-1056B6635D43}" dt="2023-02-13T20:34:50.224" v="1300" actId="1076"/>
          <ac:picMkLst>
            <pc:docMk/>
            <pc:sldMk cId="3813501596" sldId="769"/>
            <ac:picMk id="6" creationId="{07163ED8-34CE-BFD2-844D-AC7EDDFDEB37}"/>
          </ac:picMkLst>
        </pc:picChg>
      </pc:sldChg>
      <pc:sldChg chg="addSp modSp mod">
        <pc:chgData name="Karina Paltrinieri" userId="681d3a28edc26bbc" providerId="LiveId" clId="{FDC6E90C-EE1F-48B9-B231-1056B6635D43}" dt="2023-02-13T20:36:21.146" v="1309" actId="1076"/>
        <pc:sldMkLst>
          <pc:docMk/>
          <pc:sldMk cId="249377386" sldId="770"/>
        </pc:sldMkLst>
        <pc:picChg chg="add mod">
          <ac:chgData name="Karina Paltrinieri" userId="681d3a28edc26bbc" providerId="LiveId" clId="{FDC6E90C-EE1F-48B9-B231-1056B6635D43}" dt="2023-02-13T20:35:41.842" v="1305" actId="1076"/>
          <ac:picMkLst>
            <pc:docMk/>
            <pc:sldMk cId="249377386" sldId="770"/>
            <ac:picMk id="4" creationId="{828BDCB9-6E3E-8009-313D-4C7530BA34D0}"/>
          </ac:picMkLst>
        </pc:picChg>
        <pc:picChg chg="add mod ord">
          <ac:chgData name="Karina Paltrinieri" userId="681d3a28edc26bbc" providerId="LiveId" clId="{FDC6E90C-EE1F-48B9-B231-1056B6635D43}" dt="2023-02-13T20:36:21.146" v="1309" actId="1076"/>
          <ac:picMkLst>
            <pc:docMk/>
            <pc:sldMk cId="249377386" sldId="770"/>
            <ac:picMk id="6" creationId="{75B98E32-BCC9-5CC1-62BB-EA623BEEB824}"/>
          </ac:picMkLst>
        </pc:picChg>
      </pc:sldChg>
      <pc:sldChg chg="del">
        <pc:chgData name="Karina Paltrinieri" userId="681d3a28edc26bbc" providerId="LiveId" clId="{FDC6E90C-EE1F-48B9-B231-1056B6635D43}" dt="2023-02-13T18:09:25.290" v="9" actId="47"/>
        <pc:sldMkLst>
          <pc:docMk/>
          <pc:sldMk cId="529184176" sldId="771"/>
        </pc:sldMkLst>
      </pc:sldChg>
      <pc:sldChg chg="del">
        <pc:chgData name="Karina Paltrinieri" userId="681d3a28edc26bbc" providerId="LiveId" clId="{FDC6E90C-EE1F-48B9-B231-1056B6635D43}" dt="2023-02-13T18:09:26.044" v="10" actId="47"/>
        <pc:sldMkLst>
          <pc:docMk/>
          <pc:sldMk cId="2124099060" sldId="772"/>
        </pc:sldMkLst>
      </pc:sldChg>
      <pc:sldChg chg="delSp modSp mod">
        <pc:chgData name="Karina Paltrinieri" userId="681d3a28edc26bbc" providerId="LiveId" clId="{FDC6E90C-EE1F-48B9-B231-1056B6635D43}" dt="2023-02-13T23:28:17.711" v="1316" actId="1076"/>
        <pc:sldMkLst>
          <pc:docMk/>
          <pc:sldMk cId="791663911" sldId="773"/>
        </pc:sldMkLst>
        <pc:spChg chg="del">
          <ac:chgData name="Karina Paltrinieri" userId="681d3a28edc26bbc" providerId="LiveId" clId="{FDC6E90C-EE1F-48B9-B231-1056B6635D43}" dt="2023-02-13T23:28:13.048" v="1314" actId="478"/>
          <ac:spMkLst>
            <pc:docMk/>
            <pc:sldMk cId="791663911" sldId="773"/>
            <ac:spMk id="13" creationId="{00000000-0000-0000-0000-000000000000}"/>
          </ac:spMkLst>
        </pc:spChg>
        <pc:picChg chg="mod">
          <ac:chgData name="Karina Paltrinieri" userId="681d3a28edc26bbc" providerId="LiveId" clId="{FDC6E90C-EE1F-48B9-B231-1056B6635D43}" dt="2023-02-13T23:28:17.711" v="1316" actId="1076"/>
          <ac:picMkLst>
            <pc:docMk/>
            <pc:sldMk cId="791663911" sldId="773"/>
            <ac:picMk id="7" creationId="{406BED96-DEE2-87C5-E4AF-2EE209210292}"/>
          </ac:picMkLst>
        </pc:picChg>
      </pc:sldChg>
      <pc:sldChg chg="addSp delSp modSp add mod">
        <pc:chgData name="Karina Paltrinieri" userId="681d3a28edc26bbc" providerId="LiveId" clId="{FDC6E90C-EE1F-48B9-B231-1056B6635D43}" dt="2023-02-13T18:30:47.679" v="75" actId="1076"/>
        <pc:sldMkLst>
          <pc:docMk/>
          <pc:sldMk cId="3654671791" sldId="774"/>
        </pc:sldMkLst>
        <pc:spChg chg="del">
          <ac:chgData name="Karina Paltrinieri" userId="681d3a28edc26bbc" providerId="LiveId" clId="{FDC6E90C-EE1F-48B9-B231-1056B6635D43}" dt="2023-02-13T18:11:51.366" v="56" actId="478"/>
          <ac:spMkLst>
            <pc:docMk/>
            <pc:sldMk cId="3654671791" sldId="774"/>
            <ac:spMk id="13" creationId="{00000000-0000-0000-0000-000000000000}"/>
          </ac:spMkLst>
        </pc:spChg>
        <pc:spChg chg="mod">
          <ac:chgData name="Karina Paltrinieri" userId="681d3a28edc26bbc" providerId="LiveId" clId="{FDC6E90C-EE1F-48B9-B231-1056B6635D43}" dt="2023-02-13T18:11:44.041" v="54" actId="20577"/>
          <ac:spMkLst>
            <pc:docMk/>
            <pc:sldMk cId="3654671791" sldId="774"/>
            <ac:spMk id="18" creationId="{00000000-0000-0000-0000-000000000000}"/>
          </ac:spMkLst>
        </pc:spChg>
        <pc:picChg chg="add del mod">
          <ac:chgData name="Karina Paltrinieri" userId="681d3a28edc26bbc" providerId="LiveId" clId="{FDC6E90C-EE1F-48B9-B231-1056B6635D43}" dt="2023-02-13T18:27:08.280" v="67" actId="478"/>
          <ac:picMkLst>
            <pc:docMk/>
            <pc:sldMk cId="3654671791" sldId="774"/>
            <ac:picMk id="3" creationId="{6D904E3A-006E-A742-34D5-011E88C5A52D}"/>
          </ac:picMkLst>
        </pc:picChg>
        <pc:picChg chg="add mod">
          <ac:chgData name="Karina Paltrinieri" userId="681d3a28edc26bbc" providerId="LiveId" clId="{FDC6E90C-EE1F-48B9-B231-1056B6635D43}" dt="2023-02-13T18:12:55.644" v="60" actId="1076"/>
          <ac:picMkLst>
            <pc:docMk/>
            <pc:sldMk cId="3654671791" sldId="774"/>
            <ac:picMk id="5" creationId="{AA5F02B2-E84B-7D1F-D825-905801653967}"/>
          </ac:picMkLst>
        </pc:picChg>
        <pc:picChg chg="add mod">
          <ac:chgData name="Karina Paltrinieri" userId="681d3a28edc26bbc" providerId="LiveId" clId="{FDC6E90C-EE1F-48B9-B231-1056B6635D43}" dt="2023-02-13T18:13:26.104" v="64" actId="1076"/>
          <ac:picMkLst>
            <pc:docMk/>
            <pc:sldMk cId="3654671791" sldId="774"/>
            <ac:picMk id="7" creationId="{96787B9F-BC99-B476-284C-CCCB8BEB0E4D}"/>
          </ac:picMkLst>
        </pc:picChg>
        <pc:picChg chg="add del mod">
          <ac:chgData name="Karina Paltrinieri" userId="681d3a28edc26bbc" providerId="LiveId" clId="{FDC6E90C-EE1F-48B9-B231-1056B6635D43}" dt="2023-02-13T18:27:10.089" v="68" actId="478"/>
          <ac:picMkLst>
            <pc:docMk/>
            <pc:sldMk cId="3654671791" sldId="774"/>
            <ac:picMk id="9" creationId="{94774827-396E-8D67-CDF4-4328642C84A7}"/>
          </ac:picMkLst>
        </pc:picChg>
        <pc:picChg chg="add mod">
          <ac:chgData name="Karina Paltrinieri" userId="681d3a28edc26bbc" providerId="LiveId" clId="{FDC6E90C-EE1F-48B9-B231-1056B6635D43}" dt="2023-02-13T18:29:37.079" v="71" actId="1076"/>
          <ac:picMkLst>
            <pc:docMk/>
            <pc:sldMk cId="3654671791" sldId="774"/>
            <ac:picMk id="15" creationId="{04F39C23-F34D-38A2-D6DF-E780B0779594}"/>
          </ac:picMkLst>
        </pc:picChg>
        <pc:picChg chg="add mod">
          <ac:chgData name="Karina Paltrinieri" userId="681d3a28edc26bbc" providerId="LiveId" clId="{FDC6E90C-EE1F-48B9-B231-1056B6635D43}" dt="2023-02-13T18:29:58.725" v="73" actId="1076"/>
          <ac:picMkLst>
            <pc:docMk/>
            <pc:sldMk cId="3654671791" sldId="774"/>
            <ac:picMk id="19" creationId="{089249AE-266A-504E-81C7-D7E9611111EA}"/>
          </ac:picMkLst>
        </pc:picChg>
        <pc:picChg chg="add mod">
          <ac:chgData name="Karina Paltrinieri" userId="681d3a28edc26bbc" providerId="LiveId" clId="{FDC6E90C-EE1F-48B9-B231-1056B6635D43}" dt="2023-02-13T18:30:47.679" v="75" actId="1076"/>
          <ac:picMkLst>
            <pc:docMk/>
            <pc:sldMk cId="3654671791" sldId="774"/>
            <ac:picMk id="21" creationId="{DB59AC6D-5A87-FFCB-2C72-5A3AEE6FBA8E}"/>
          </ac:picMkLst>
        </pc:picChg>
        <pc:picChg chg="del">
          <ac:chgData name="Karina Paltrinieri" userId="681d3a28edc26bbc" providerId="LiveId" clId="{FDC6E90C-EE1F-48B9-B231-1056B6635D43}" dt="2023-02-13T18:11:47.460" v="55" actId="478"/>
          <ac:picMkLst>
            <pc:docMk/>
            <pc:sldMk cId="3654671791" sldId="774"/>
            <ac:picMk id="4098" creationId="{C6849508-29A5-6342-9540-E005EC572D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13/02/2023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765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Relacionamento com clientes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5C120-3496-D5CD-DC12-903430D92150}"/>
              </a:ext>
            </a:extLst>
          </p:cNvPr>
          <p:cNvSpPr txBox="1">
            <a:spLocks noChangeArrowheads="1"/>
          </p:cNvSpPr>
          <p:nvPr/>
        </p:nvSpPr>
        <p:spPr>
          <a:xfrm>
            <a:off x="639702" y="1555313"/>
            <a:ext cx="7726283" cy="497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Agarre seu cliente: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Aquisição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Retenção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Upselling </a:t>
            </a:r>
          </a:p>
          <a:p>
            <a:pPr marL="0" indent="0" algn="just"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142FFD-F19C-2A31-0E83-5E136B1A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45" y="374112"/>
            <a:ext cx="1388335" cy="5882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9D85571-754A-46CB-F6D8-565200422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433" y="4602607"/>
            <a:ext cx="4661779" cy="17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AB6E54A-D8E4-EB0F-BA92-1C8DDD7D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707" y="4897208"/>
            <a:ext cx="3658111" cy="180047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Fontes de Receita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5C120-3496-D5CD-DC12-903430D92150}"/>
              </a:ext>
            </a:extLst>
          </p:cNvPr>
          <p:cNvSpPr txBox="1">
            <a:spLocks noChangeArrowheads="1"/>
          </p:cNvSpPr>
          <p:nvPr/>
        </p:nvSpPr>
        <p:spPr>
          <a:xfrm>
            <a:off x="639702" y="1555313"/>
            <a:ext cx="7726283" cy="497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Possibilidades de retenção de dinheiro que a empresa pode obter com o público de clientes que tem.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Entender o potencial dos seus clientes e o quanto eles podem pagar pelo seu produto é essencial.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Em qual momento e como essa receita chega?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Em validações de ideias de negócio como por exemplo na StartupOne é um ponto forte de análise e que com certeza não é fácil de definir.</a:t>
            </a:r>
          </a:p>
          <a:p>
            <a:pPr marL="0" indent="0" algn="just"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6773A3-6D0E-D1D2-7F2A-84B147CE1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16" y="430172"/>
            <a:ext cx="2061826" cy="73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Recursos-chave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5C120-3496-D5CD-DC12-903430D92150}"/>
              </a:ext>
            </a:extLst>
          </p:cNvPr>
          <p:cNvSpPr txBox="1">
            <a:spLocks noChangeArrowheads="1"/>
          </p:cNvSpPr>
          <p:nvPr/>
        </p:nvSpPr>
        <p:spPr>
          <a:xfrm>
            <a:off x="639702" y="1555312"/>
            <a:ext cx="7726283" cy="3751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É aqui que precisa estar documentado os que será necessário para a sua empresa manter o negócio.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Físicos ( Logística, ativos  )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Intelectuais ( Base de clientes, Marcas, direiros autorais)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Humanos ( capacitação )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Financeiro ( Dinheiro)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459308-EEE3-A3B1-512A-2C01F5514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236" y="284938"/>
            <a:ext cx="142894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4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DEF27B0-D8B5-6955-6409-6BC8B260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40" y="4127287"/>
            <a:ext cx="3452763" cy="26206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Atividades-chave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5C120-3496-D5CD-DC12-903430D92150}"/>
              </a:ext>
            </a:extLst>
          </p:cNvPr>
          <p:cNvSpPr txBox="1">
            <a:spLocks noChangeArrowheads="1"/>
          </p:cNvSpPr>
          <p:nvPr/>
        </p:nvSpPr>
        <p:spPr>
          <a:xfrm>
            <a:off x="639702" y="1555312"/>
            <a:ext cx="7726283" cy="545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Esse tópico é necessário para documentar os pontos chaves que fazem o negócio funcionar diariamente.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	- Fatores importantes que devem ser levados em consideração:</a:t>
            </a:r>
          </a:p>
          <a:p>
            <a:pPr marL="0" indent="0" algn="just">
              <a:buNone/>
            </a:pPr>
            <a:r>
              <a:rPr lang="pt-BR" sz="1800" dirty="0"/>
              <a:t>		</a:t>
            </a:r>
          </a:p>
          <a:p>
            <a:pPr marL="0" indent="0" algn="just">
              <a:buNone/>
            </a:pPr>
            <a:r>
              <a:rPr lang="pt-BR" sz="1800" dirty="0"/>
              <a:t>		- Quais são as atividades principais para a nossa proposição de valor?</a:t>
            </a:r>
          </a:p>
          <a:p>
            <a:pPr marL="0" indent="0" algn="just">
              <a:buNone/>
            </a:pPr>
            <a:r>
              <a:rPr lang="pt-BR" sz="1800" dirty="0"/>
              <a:t>		- Como podemos manter os pontos chaves de fonte de receita?</a:t>
            </a:r>
          </a:p>
          <a:p>
            <a:pPr marL="0" indent="0" algn="just">
              <a:buNone/>
            </a:pPr>
            <a:r>
              <a:rPr lang="pt-BR" sz="1800" dirty="0"/>
              <a:t>		- Quais são as atividades envolvidas? 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 Produção</a:t>
            </a:r>
          </a:p>
          <a:p>
            <a:pPr marL="0" indent="0" algn="just">
              <a:buNone/>
            </a:pPr>
            <a:r>
              <a:rPr lang="pt-BR" sz="1800" dirty="0"/>
              <a:t>Solução de Problemas</a:t>
            </a:r>
          </a:p>
          <a:p>
            <a:pPr marL="0" indent="0" algn="just">
              <a:buNone/>
            </a:pPr>
            <a:r>
              <a:rPr lang="pt-BR" sz="1800" dirty="0"/>
              <a:t>Plataformas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85E6E2-A74D-E536-4D9B-494982108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616" y="425081"/>
            <a:ext cx="133368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3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Parcerias-chave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5C120-3496-D5CD-DC12-903430D92150}"/>
              </a:ext>
            </a:extLst>
          </p:cNvPr>
          <p:cNvSpPr txBox="1">
            <a:spLocks noChangeArrowheads="1"/>
          </p:cNvSpPr>
          <p:nvPr/>
        </p:nvSpPr>
        <p:spPr>
          <a:xfrm>
            <a:off x="639702" y="1555312"/>
            <a:ext cx="7726283" cy="545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Alianças entre empresas – Sem concorrentes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Aliança entre competidores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Comprador Fornecedor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58AF2A-4855-7664-6A4D-BA8244DFB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957" y="3817532"/>
            <a:ext cx="6030167" cy="18862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163ED8-34CE-BFD2-844D-AC7EDDFDE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63" y="4474463"/>
            <a:ext cx="243874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0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5B98E32-BCC9-5CC1-62BB-EA623BEE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7489"/>
            <a:ext cx="2114845" cy="146705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Estrutura de custos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5C120-3496-D5CD-DC12-903430D92150}"/>
              </a:ext>
            </a:extLst>
          </p:cNvPr>
          <p:cNvSpPr txBox="1">
            <a:spLocks noChangeArrowheads="1"/>
          </p:cNvSpPr>
          <p:nvPr/>
        </p:nvSpPr>
        <p:spPr>
          <a:xfrm>
            <a:off x="639702" y="1555312"/>
            <a:ext cx="7726283" cy="545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O título já diz bastante, porém é muito importante descrever as estruturas de custos para que fique documentado e seja possível analisar quais são esses custos e até mesmo buscar a redução de custo no caso de uma mudança de estratégia da empresa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8BDCB9-6E3E-8009-313D-4C7530BA3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803" y="539787"/>
            <a:ext cx="2446385" cy="73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Exemplo - Uber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6337185"/>
            <a:ext cx="7726283" cy="41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Fonte:https://49educacao.com.br/startup/canvas-proposta-de-valor-exemplos/</a:t>
            </a:r>
          </a:p>
        </p:txBody>
      </p:sp>
      <p:pic>
        <p:nvPicPr>
          <p:cNvPr id="4098" name="Picture 2" descr="A imagem mostra o Business Model Canvas exemplo do Uber.">
            <a:extLst>
              <a:ext uri="{FF2B5EF4-FFF2-40B4-BE49-F238E27FC236}">
                <a16:creationId xmlns:a16="http://schemas.microsoft.com/office/drawing/2014/main" id="{C6849508-29A5-6342-9540-E005EC572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66" y="1252675"/>
            <a:ext cx="8518434" cy="479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5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A prática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5F02B2-E84B-7D1F-D825-90580165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473" y="1828576"/>
            <a:ext cx="1105054" cy="10669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787B9F-BC99-B476-284C-CCCB8BEB0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031" y="1776140"/>
            <a:ext cx="1193403" cy="117585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4F39C23-F34D-38A2-D6DF-E780B0779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24" y="1719935"/>
            <a:ext cx="1795302" cy="170906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89249AE-266A-504E-81C7-D7E961111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786" y="4360075"/>
            <a:ext cx="1695687" cy="47631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B59AC6D-5A87-FFCB-2C72-5A3AEE6FB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72" y="3906008"/>
            <a:ext cx="962159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Business Model</a:t>
            </a:r>
          </a:p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1363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303030"/>
                </a:solidFill>
                <a:latin typeface="Gotham-Bold"/>
                <a:cs typeface="Gotham-Book"/>
              </a:rPr>
              <a:t>BMC, </a:t>
            </a: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O que é?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555313"/>
            <a:ext cx="7726283" cy="46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É diferente de plano de negócios – É UM MODELOOOO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99B644-C56B-0BAF-571A-B92AB39F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57" y="2120991"/>
            <a:ext cx="7657455" cy="44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Os nove blocos do modelo de negócios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6337185"/>
            <a:ext cx="7726283" cy="410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Fonte:https://www.sebrae.com.br/sites/PortalSebrae/bis/quadro-de-modelo-de-negocios-para-criar-recriar-e-inovar,a6df0cc7f4217410VgnVCM2000003c74010aRCRD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5A3752-C976-1EE7-1E29-0292EB89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4" y="1241308"/>
            <a:ext cx="71437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9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Os nove blocos do modelo de negócios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6BED96-DEE2-87C5-E4AF-2EE209210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677" y="329329"/>
            <a:ext cx="9038426" cy="63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Bora empreender?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5C120-3496-D5CD-DC12-903430D92150}"/>
              </a:ext>
            </a:extLst>
          </p:cNvPr>
          <p:cNvSpPr txBox="1">
            <a:spLocks noChangeArrowheads="1"/>
          </p:cNvSpPr>
          <p:nvPr/>
        </p:nvSpPr>
        <p:spPr>
          <a:xfrm>
            <a:off x="639702" y="1555313"/>
            <a:ext cx="7726283" cy="46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Você já pensou em empreender? Se sim imagine o seu negócio e então aplique o exercício de preencher o quadro do Business Model Canvas.</a:t>
            </a:r>
          </a:p>
        </p:txBody>
      </p:sp>
      <p:pic>
        <p:nvPicPr>
          <p:cNvPr id="2050" name="Picture 2" descr="Você já pensou em empreender? – Aletp – Alessandro Temperini">
            <a:extLst>
              <a:ext uri="{FF2B5EF4-FFF2-40B4-BE49-F238E27FC236}">
                <a16:creationId xmlns:a16="http://schemas.microsoft.com/office/drawing/2014/main" id="{5A9D67EA-6874-04F9-744F-C9ABD3FE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82" y="2830286"/>
            <a:ext cx="3861236" cy="265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 características que todo empreendedor deve ter | XP Educação">
            <a:extLst>
              <a:ext uri="{FF2B5EF4-FFF2-40B4-BE49-F238E27FC236}">
                <a16:creationId xmlns:a16="http://schemas.microsoft.com/office/drawing/2014/main" id="{96D898F0-15FC-A1F3-234B-49118A1E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94" y="3125362"/>
            <a:ext cx="4257342" cy="20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9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Proposta de valor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5C120-3496-D5CD-DC12-903430D92150}"/>
              </a:ext>
            </a:extLst>
          </p:cNvPr>
          <p:cNvSpPr txBox="1">
            <a:spLocks noChangeArrowheads="1"/>
          </p:cNvSpPr>
          <p:nvPr/>
        </p:nvSpPr>
        <p:spPr>
          <a:xfrm>
            <a:off x="639702" y="1555313"/>
            <a:ext cx="7726283" cy="4973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Em resumo é o que será disponibilizado para o cliente que com isso irá gerar a renda para a empresa. 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Vantagens perante seus concorrentes!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	Exemplos de proposições de valor:</a:t>
            </a:r>
          </a:p>
          <a:p>
            <a:pPr marL="0" indent="0" algn="just">
              <a:buNone/>
            </a:pPr>
            <a:r>
              <a:rPr lang="pt-BR" sz="1800" dirty="0"/>
              <a:t>		 - Inovação da empresa e ou produto</a:t>
            </a:r>
          </a:p>
          <a:p>
            <a:pPr marL="0" indent="0" algn="just">
              <a:buNone/>
            </a:pPr>
            <a:r>
              <a:rPr lang="pt-BR" sz="1800" dirty="0"/>
              <a:t>	 	- performance</a:t>
            </a:r>
          </a:p>
          <a:p>
            <a:pPr marL="0" indent="0" algn="just">
              <a:buNone/>
            </a:pPr>
            <a:r>
              <a:rPr lang="pt-BR" sz="1800" dirty="0"/>
              <a:t>	 	- customização</a:t>
            </a:r>
          </a:p>
          <a:p>
            <a:pPr marL="0" indent="0" algn="just">
              <a:buNone/>
            </a:pPr>
            <a:r>
              <a:rPr lang="pt-BR" sz="1800" dirty="0"/>
              <a:t>	 	- funcionalidade</a:t>
            </a:r>
          </a:p>
          <a:p>
            <a:pPr marL="0" indent="0" algn="just">
              <a:buNone/>
            </a:pPr>
            <a:r>
              <a:rPr lang="pt-BR" sz="1800" dirty="0"/>
              <a:t>	 	- design</a:t>
            </a:r>
          </a:p>
          <a:p>
            <a:pPr marL="0" indent="0" algn="just">
              <a:buNone/>
            </a:pPr>
            <a:r>
              <a:rPr lang="pt-BR" sz="1800" dirty="0"/>
              <a:t>	 	- marca/status</a:t>
            </a:r>
          </a:p>
          <a:p>
            <a:pPr marL="0" indent="0" algn="just">
              <a:buNone/>
            </a:pPr>
            <a:r>
              <a:rPr lang="pt-BR" sz="1800" dirty="0"/>
              <a:t>	 	- preço</a:t>
            </a:r>
          </a:p>
          <a:p>
            <a:pPr marL="0" indent="0" algn="just">
              <a:buNone/>
            </a:pPr>
            <a:r>
              <a:rPr lang="pt-BR" sz="1800" dirty="0"/>
              <a:t>	 	- redução de custos</a:t>
            </a:r>
          </a:p>
          <a:p>
            <a:pPr marL="0" indent="0" algn="just">
              <a:buNone/>
            </a:pPr>
            <a:r>
              <a:rPr lang="pt-BR" sz="1800" dirty="0"/>
              <a:t>	 	- redução de riscos</a:t>
            </a:r>
          </a:p>
          <a:p>
            <a:pPr marL="0" indent="0" algn="just">
              <a:buNone/>
            </a:pPr>
            <a:r>
              <a:rPr lang="pt-BR" sz="1800" dirty="0"/>
              <a:t>	 	- acessibilidade</a:t>
            </a:r>
          </a:p>
          <a:p>
            <a:pPr marL="0" indent="0" algn="just">
              <a:buNone/>
            </a:pPr>
            <a:r>
              <a:rPr lang="pt-BR" sz="1800" dirty="0"/>
              <a:t>	 	- conveniência/usabilidade</a:t>
            </a:r>
          </a:p>
          <a:p>
            <a:pPr marL="0" indent="0" algn="just">
              <a:buNone/>
            </a:pPr>
            <a:r>
              <a:rPr lang="pt-BR" sz="1800" dirty="0"/>
              <a:t>	 	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55B73F-ED5A-5232-C282-D2D98AEF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351" y="310791"/>
            <a:ext cx="1714739" cy="10002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1176D10-D474-4DEA-C3F1-B67B3B337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843" y="4523734"/>
            <a:ext cx="1957797" cy="20274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1837FAF-8CB7-F527-3120-3B297B00C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456" y="2284076"/>
            <a:ext cx="262926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5CD919F-E694-027B-AC03-4E955E370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104" y="4711992"/>
            <a:ext cx="3662020" cy="19840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Segmento de cliente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5C120-3496-D5CD-DC12-903430D92150}"/>
              </a:ext>
            </a:extLst>
          </p:cNvPr>
          <p:cNvSpPr txBox="1">
            <a:spLocks noChangeArrowheads="1"/>
          </p:cNvSpPr>
          <p:nvPr/>
        </p:nvSpPr>
        <p:spPr>
          <a:xfrm>
            <a:off x="639702" y="1555313"/>
            <a:ext cx="7726283" cy="462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Toda empresa precisa de cliente para sobreviver, quanto maior o recorte do segmento (nicho) maior será o seu alcance do número de clientes.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Algumas perguntas e observações relevantes para essa definição:</a:t>
            </a:r>
          </a:p>
          <a:p>
            <a:pPr marL="0" indent="0" algn="just">
              <a:buNone/>
            </a:pPr>
            <a:r>
              <a:rPr lang="pt-BR" sz="1800" dirty="0"/>
              <a:t>	- Estamos criando valor para quem?</a:t>
            </a:r>
          </a:p>
          <a:p>
            <a:pPr marL="0" indent="0" algn="just">
              <a:buNone/>
            </a:pPr>
            <a:r>
              <a:rPr lang="pt-BR" sz="1800" dirty="0"/>
              <a:t>	- Nicho de mercado: Negócio criado para um grupo de clientes específico.</a:t>
            </a:r>
          </a:p>
          <a:p>
            <a:pPr marL="0" indent="0" algn="just">
              <a:buNone/>
            </a:pPr>
            <a:r>
              <a:rPr lang="pt-BR" sz="1800" dirty="0"/>
              <a:t>	- O que ela gosta, qual idade? Onde vive? </a:t>
            </a:r>
          </a:p>
          <a:p>
            <a:pPr marL="0" indent="0" algn="just">
              <a:buNone/>
            </a:pPr>
            <a:r>
              <a:rPr lang="pt-BR" sz="1800" dirty="0"/>
              <a:t>	- Podemos ter mais de um tipo de cliente, mas é importante identificar e Segmentar. </a:t>
            </a:r>
          </a:p>
          <a:p>
            <a:pPr marL="0" indent="0" algn="just">
              <a:buNone/>
            </a:pPr>
            <a:r>
              <a:rPr lang="pt-BR" sz="1800" dirty="0"/>
              <a:t>	- Quem compra na loja? Quem compra no e-commerce?</a:t>
            </a:r>
          </a:p>
          <a:p>
            <a:pPr marL="0" indent="0" algn="just">
              <a:buNone/>
            </a:pPr>
            <a:r>
              <a:rPr lang="pt-BR" sz="1800" dirty="0"/>
              <a:t> 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686C26-0872-E9D8-D94E-6A3C05C87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992" y="465775"/>
            <a:ext cx="1571555" cy="8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7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2FB754F-655E-BBA0-3962-01463060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02" y="3548670"/>
            <a:ext cx="4096322" cy="29912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Canais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5C120-3496-D5CD-DC12-903430D92150}"/>
              </a:ext>
            </a:extLst>
          </p:cNvPr>
          <p:cNvSpPr txBox="1">
            <a:spLocks noChangeArrowheads="1"/>
          </p:cNvSpPr>
          <p:nvPr/>
        </p:nvSpPr>
        <p:spPr>
          <a:xfrm>
            <a:off x="639702" y="1555313"/>
            <a:ext cx="7726283" cy="497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/>
              <a:t>São todos os canais em que o cliente terão contato com a empresa como por exemplo loja física, site e app.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Canais de distribuição, comunicação e vendas.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Seu nicho de cliente está presente no canal que foi escolhido?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Qual a frequência de uso do seu negócio?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**Contemplar : 5 fases (Consciência, </a:t>
            </a:r>
          </a:p>
          <a:p>
            <a:pPr marL="0" indent="0" algn="just">
              <a:buNone/>
            </a:pPr>
            <a:r>
              <a:rPr lang="pt-BR" sz="1800" dirty="0"/>
              <a:t>Avaliação, Compra, Entrega, Pós Venda)**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EE75AA-4EFB-50B5-1C83-B4C69F924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650" y="451816"/>
            <a:ext cx="1756466" cy="9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12400</TotalTime>
  <Words>649</Words>
  <Application>Microsoft Office PowerPoint</Application>
  <PresentationFormat>Apresentação na tela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Gotham-Bold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Karina Paltrinieri</cp:lastModifiedBy>
  <cp:revision>412</cp:revision>
  <dcterms:created xsi:type="dcterms:W3CDTF">2015-01-30T10:46:50Z</dcterms:created>
  <dcterms:modified xsi:type="dcterms:W3CDTF">2023-02-13T23:38:42Z</dcterms:modified>
</cp:coreProperties>
</file>