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C1A67-3A2E-48A5-8F2D-F39CCB98DA85}" v="19" dt="2025-02-25T03:14:28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島袋　颯馬＠沖縄高専学生" userId="b06f5008-2866-4e25-afff-252007cb8e04" providerId="ADAL" clId="{5B7C1A67-3A2E-48A5-8F2D-F39CCB98DA85}"/>
    <pc:docChg chg="undo redo custSel addSld modSld">
      <pc:chgData name="島袋　颯馬＠沖縄高専学生" userId="b06f5008-2866-4e25-afff-252007cb8e04" providerId="ADAL" clId="{5B7C1A67-3A2E-48A5-8F2D-F39CCB98DA85}" dt="2025-02-25T03:18:00.186" v="716" actId="1076"/>
      <pc:docMkLst>
        <pc:docMk/>
      </pc:docMkLst>
      <pc:sldChg chg="addSp delSp modSp mod">
        <pc:chgData name="島袋　颯馬＠沖縄高専学生" userId="b06f5008-2866-4e25-afff-252007cb8e04" providerId="ADAL" clId="{5B7C1A67-3A2E-48A5-8F2D-F39CCB98DA85}" dt="2025-02-25T03:18:00.186" v="716" actId="1076"/>
        <pc:sldMkLst>
          <pc:docMk/>
          <pc:sldMk cId="2986104359" sldId="256"/>
        </pc:sldMkLst>
        <pc:spChg chg="add del">
          <ac:chgData name="島袋　颯馬＠沖縄高専学生" userId="b06f5008-2866-4e25-afff-252007cb8e04" providerId="ADAL" clId="{5B7C1A67-3A2E-48A5-8F2D-F39CCB98DA85}" dt="2025-02-25T02:41:12.867" v="75" actId="478"/>
          <ac:spMkLst>
            <pc:docMk/>
            <pc:sldMk cId="2986104359" sldId="256"/>
            <ac:spMk id="12" creationId="{15806D20-2EB7-410D-AF78-16DA13CB08E8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5" creationId="{E61FD4D7-30A5-39DC-DC47-DCD859FBC645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7" creationId="{9875B44B-A095-3668-D62D-5077CC374EED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8" creationId="{CFAF7636-A0BC-7719-A028-6FA72CC970C6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24" creationId="{445A914F-EEF9-5EB8-3A31-509098D6677C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26" creationId="{09DF5780-062E-D49E-BEE4-BE63348E4187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0" creationId="{0C550BF0-94D6-9CDF-1D68-FD38BE1096EF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1" creationId="{B3577802-81BA-BAAC-EFA2-06A8ACB41EBD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2" creationId="{4098446C-3F41-0923-F106-D54CD69098FB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3" creationId="{6626975C-3939-08AD-5ED9-30BC3B5BDA4C}"/>
          </ac:spMkLst>
        </pc:spChg>
        <pc:spChg chg="add mod">
          <ac:chgData name="島袋　颯馬＠沖縄高専学生" userId="b06f5008-2866-4e25-afff-252007cb8e04" providerId="ADAL" clId="{5B7C1A67-3A2E-48A5-8F2D-F39CCB98DA85}" dt="2025-02-25T03:00:33.835" v="342" actId="1076"/>
          <ac:spMkLst>
            <pc:docMk/>
            <pc:sldMk cId="2986104359" sldId="256"/>
            <ac:spMk id="46" creationId="{BCE2DC7A-CDBF-2576-7719-4B00B7A9D6B9}"/>
          </ac:spMkLst>
        </pc:spChg>
        <pc:spChg chg="add mod">
          <ac:chgData name="島袋　颯馬＠沖縄高専学生" userId="b06f5008-2866-4e25-afff-252007cb8e04" providerId="ADAL" clId="{5B7C1A67-3A2E-48A5-8F2D-F39CCB98DA85}" dt="2025-02-25T03:17:40.886" v="710" actId="1076"/>
          <ac:spMkLst>
            <pc:docMk/>
            <pc:sldMk cId="2986104359" sldId="256"/>
            <ac:spMk id="47" creationId="{38483761-A38C-E4AA-C296-926B5FB6250B}"/>
          </ac:spMkLst>
        </pc:spChg>
        <pc:spChg chg="add mod">
          <ac:chgData name="島袋　颯馬＠沖縄高専学生" userId="b06f5008-2866-4e25-afff-252007cb8e04" providerId="ADAL" clId="{5B7C1A67-3A2E-48A5-8F2D-F39CCB98DA85}" dt="2025-02-25T03:07:14.554" v="515" actId="1076"/>
          <ac:spMkLst>
            <pc:docMk/>
            <pc:sldMk cId="2986104359" sldId="256"/>
            <ac:spMk id="48" creationId="{542A20D9-54CF-E5AA-72FF-FA615C6D97AC}"/>
          </ac:spMkLst>
        </pc:spChg>
        <pc:grpChg chg="mod">
          <ac:chgData name="島袋　颯馬＠沖縄高専学生" userId="b06f5008-2866-4e25-afff-252007cb8e04" providerId="ADAL" clId="{5B7C1A67-3A2E-48A5-8F2D-F39CCB98DA85}" dt="2025-02-25T03:07:15.293" v="517" actId="1076"/>
          <ac:grpSpMkLst>
            <pc:docMk/>
            <pc:sldMk cId="2986104359" sldId="256"/>
            <ac:grpSpMk id="29" creationId="{AE1A70BC-BBF9-3DF3-1B92-783B8A347D2B}"/>
          </ac:grpSpMkLst>
        </pc:grpChg>
        <pc:grpChg chg="add mod">
          <ac:chgData name="島袋　颯馬＠沖縄高専学生" userId="b06f5008-2866-4e25-afff-252007cb8e04" providerId="ADAL" clId="{5B7C1A67-3A2E-48A5-8F2D-F39CCB98DA85}" dt="2025-02-25T03:18:00.186" v="716" actId="1076"/>
          <ac:grpSpMkLst>
            <pc:docMk/>
            <pc:sldMk cId="2986104359" sldId="256"/>
            <ac:grpSpMk id="44" creationId="{32829835-6AC7-703E-EB48-02B27E0AA960}"/>
          </ac:grpSpMkLst>
        </pc:grpChg>
        <pc:graphicFrameChg chg="add mod modGraphic">
          <ac:chgData name="島袋　颯馬＠沖縄高専学生" userId="b06f5008-2866-4e25-afff-252007cb8e04" providerId="ADAL" clId="{5B7C1A67-3A2E-48A5-8F2D-F39CCB98DA85}" dt="2025-02-25T03:17:55.049" v="713" actId="1076"/>
          <ac:graphicFrameMkLst>
            <pc:docMk/>
            <pc:sldMk cId="2986104359" sldId="256"/>
            <ac:graphicFrameMk id="19" creationId="{0BCD819F-5BA0-93F1-5938-2B2BBA5D9EC8}"/>
          </ac:graphicFrameMkLst>
        </pc:graphicFrameChg>
        <pc:graphicFrameChg chg="add mod modGraphic">
          <ac:chgData name="島袋　颯馬＠沖縄高専学生" userId="b06f5008-2866-4e25-afff-252007cb8e04" providerId="ADAL" clId="{5B7C1A67-3A2E-48A5-8F2D-F39CCB98DA85}" dt="2025-02-25T03:17:55.049" v="713" actId="1076"/>
          <ac:graphicFrameMkLst>
            <pc:docMk/>
            <pc:sldMk cId="2986104359" sldId="256"/>
            <ac:graphicFrameMk id="20" creationId="{CC770662-B910-2E09-CCE0-B5CF2615198A}"/>
          </ac:graphicFrameMkLst>
        </pc:graphicFrameChg>
        <pc:picChg chg="add mod">
          <ac:chgData name="島袋　颯馬＠沖縄高専学生" userId="b06f5008-2866-4e25-afff-252007cb8e04" providerId="ADAL" clId="{5B7C1A67-3A2E-48A5-8F2D-F39CCB98DA85}" dt="2025-02-25T02:35:41.590" v="27" actId="1076"/>
          <ac:picMkLst>
            <pc:docMk/>
            <pc:sldMk cId="2986104359" sldId="256"/>
            <ac:picMk id="3" creationId="{863337B8-3C2B-DBCB-54D5-7433FD3EEEDF}"/>
          </ac:picMkLst>
        </pc:picChg>
        <pc:picChg chg="mod">
          <ac:chgData name="島袋　颯馬＠沖縄高専学生" userId="b06f5008-2866-4e25-afff-252007cb8e04" providerId="ADAL" clId="{5B7C1A67-3A2E-48A5-8F2D-F39CCB98DA85}" dt="2025-02-25T03:03:01.601" v="381" actId="1076"/>
          <ac:picMkLst>
            <pc:docMk/>
            <pc:sldMk cId="2986104359" sldId="256"/>
            <ac:picMk id="7" creationId="{E6475B42-109E-B54C-0849-B8884A1910DC}"/>
          </ac:picMkLst>
        </pc:picChg>
        <pc:picChg chg="add del mod">
          <ac:chgData name="島袋　颯馬＠沖縄高専学生" userId="b06f5008-2866-4e25-afff-252007cb8e04" providerId="ADAL" clId="{5B7C1A67-3A2E-48A5-8F2D-F39CCB98DA85}" dt="2025-02-25T03:14:26.553" v="585" actId="21"/>
          <ac:picMkLst>
            <pc:docMk/>
            <pc:sldMk cId="2986104359" sldId="256"/>
            <ac:picMk id="50" creationId="{1B037025-E618-0E43-3D59-E72581DE68B8}"/>
          </ac:picMkLst>
        </pc:picChg>
        <pc:picChg chg="add mod modCrop">
          <ac:chgData name="島袋　颯馬＠沖縄高専学生" userId="b06f5008-2866-4e25-afff-252007cb8e04" providerId="ADAL" clId="{5B7C1A67-3A2E-48A5-8F2D-F39CCB98DA85}" dt="2025-02-25T03:16:09.892" v="674" actId="1076"/>
          <ac:picMkLst>
            <pc:docMk/>
            <pc:sldMk cId="2986104359" sldId="256"/>
            <ac:picMk id="52" creationId="{5CE82626-A94E-6A60-CB97-9DD79C129246}"/>
          </ac:picMkLst>
        </pc:picChg>
        <pc:cxnChg chg="add mod">
          <ac:chgData name="島袋　颯馬＠沖縄高専学生" userId="b06f5008-2866-4e25-afff-252007cb8e04" providerId="ADAL" clId="{5B7C1A67-3A2E-48A5-8F2D-F39CCB98DA85}" dt="2025-02-25T02:39:56.917" v="72" actId="14100"/>
          <ac:cxnSpMkLst>
            <pc:docMk/>
            <pc:sldMk cId="2986104359" sldId="256"/>
            <ac:cxnSpMk id="6" creationId="{A6DD609E-EFB1-5697-D632-0A1BA86E9CF7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40:05.570" v="73" actId="208"/>
          <ac:cxnSpMkLst>
            <pc:docMk/>
            <pc:sldMk cId="2986104359" sldId="256"/>
            <ac:cxnSpMk id="8" creationId="{A2E8B9A0-9167-BF45-7405-7E084030A155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39:56.917" v="72" actId="14100"/>
          <ac:cxnSpMkLst>
            <pc:docMk/>
            <pc:sldMk cId="2986104359" sldId="256"/>
            <ac:cxnSpMk id="10" creationId="{D45B0429-D514-347C-214B-1D589285152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22" creationId="{A87798BA-24A0-81F7-F93A-CDAB209C6A0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28" creationId="{2674EB99-0E56-F635-5825-E15E0C366CEC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39" creationId="{64A0BF02-CD5B-E618-6EB9-54F2770B8D37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40" creationId="{0C9BD443-B851-0F97-3B51-27CA3B66AD12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41" creationId="{771F1378-93FC-354C-4951-93D9DC29846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9:59.069" v="324" actId="14100"/>
          <ac:cxnSpMkLst>
            <pc:docMk/>
            <pc:sldMk cId="2986104359" sldId="256"/>
            <ac:cxnSpMk id="45" creationId="{995817B8-CFCE-322E-7525-C1D0A49A75E9}"/>
          </ac:cxnSpMkLst>
        </pc:cxnChg>
      </pc:sldChg>
      <pc:sldChg chg="addSp modSp new">
        <pc:chgData name="島袋　颯馬＠沖縄高専学生" userId="b06f5008-2866-4e25-afff-252007cb8e04" providerId="ADAL" clId="{5B7C1A67-3A2E-48A5-8F2D-F39CCB98DA85}" dt="2025-02-25T03:14:28.460" v="586"/>
        <pc:sldMkLst>
          <pc:docMk/>
          <pc:sldMk cId="2790514684" sldId="257"/>
        </pc:sldMkLst>
        <pc:picChg chg="add mod">
          <ac:chgData name="島袋　颯馬＠沖縄高専学生" userId="b06f5008-2866-4e25-afff-252007cb8e04" providerId="ADAL" clId="{5B7C1A67-3A2E-48A5-8F2D-F39CCB98DA85}" dt="2025-02-25T03:14:28.460" v="586"/>
          <ac:picMkLst>
            <pc:docMk/>
            <pc:sldMk cId="2790514684" sldId="257"/>
            <ac:picMk id="50" creationId="{1B037025-E618-0E43-3D59-E72581DE68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9934-6081-B5D4-5154-F804077B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EA7A69-8700-60E3-8A7C-67AD0853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3F8BC-7B7C-80F7-D620-E196EA60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B6CED-3B17-9C36-F1FA-5F575E3B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58CC4F-39B2-5E1D-1E4C-3989C8E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93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6793-B3C8-0309-5F15-A9CAF797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670E92-F43C-890E-A65E-4319F0E67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BEDF9-003B-BE92-875F-2BCECC60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837E5-30CF-BC3F-6679-31DFCB14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8041A-2108-5768-BC3A-C2370A8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DA7BA9-17A8-03F6-E76E-D0248BB4C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57CC76-185E-CC08-5C2E-6BE9F71F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D54A8-09B0-B263-7329-58054490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0E024-B1EE-749E-198C-C2CA2F2A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940A-2B3A-4DA0-D30F-927D3241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45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1F62E-9845-97C8-BF2B-36A23DA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04D63-E857-6194-6433-154ECEAD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0FA14-62F3-5C52-03D7-626D03A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2589D-C018-9415-0F71-A2776D65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2F82AA-378D-021D-C2D5-B75C2F4D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5C77F-9470-C5FB-4D18-8E9384B6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E5293-ED2A-3F3A-431F-B7EEAC6A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49EA7-89C5-160E-4753-D5B86EC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97C49-50A3-516A-C730-BFC8FEF6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FB315-4BAB-BC8A-B9E8-2D43B8AB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7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600EF-00BE-62AC-7CB3-CBD2D2F5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6A0738-B3E8-1EB1-7C25-8C4EEC6F4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B1604-85C4-C45D-D429-77B573E6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7BD9B8-3B5E-A081-B11F-A6D47515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6BD60-D0DB-39E4-7473-A2696D4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28180-DE95-AA6B-A9BB-D45A837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8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7A9E-E166-F977-555F-3C3ABB0E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7D551-7EA4-ACD7-075A-02259A77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A9FC8-031F-823A-C36A-7DD663D88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5219D9-65C6-A03A-C0D1-32EB84366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8A7CD3-68DF-78A1-96A6-C5EE370CA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92689-E117-A314-E917-FB507076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552927-82C6-2CA7-8EA1-372A2838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FE4C53-391B-79AB-F9A3-13CF9186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D8B03-BC12-05F5-BB79-435AEFA5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AC9933-53D2-1954-F501-C5ED635A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A3E006-D6BD-B311-77C0-AAFABF4A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F1EC18-C428-1AE6-B925-253357FD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0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159975-0808-63F6-C4C2-8E82426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E47DAB-DE97-331D-9352-F86828E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9FCBDC-A633-E2BE-5CA9-D3C0A53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45AF4-D535-6E8F-C21B-93D41402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F968B-C047-A17E-0B12-A7F354C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17ADAF-7F3A-01AD-C7E7-A42E3348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486C5-5251-A3F1-F383-AF0BBB93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EC83D-3A86-3BCB-B4C3-3923AA81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AE8C02-2433-4918-3988-10A3C51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ACD03-A378-108C-DC6C-BB27B1D5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7B4500-D00A-FF75-8A92-C8CB21B16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3AA83-5528-0E1B-75C0-F905F5D9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4E77F-281D-5D08-1B69-E1EE4A8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E7CE84-B73B-4BCA-8761-50384A51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0D8430-5212-FF3A-A055-22922168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4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817E2D-2ACD-A4EB-8A19-658441EE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5865A-FF51-8F4C-2C76-CFB7DED7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85307-2AC5-CE45-370E-9F73E508B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72A2E-F75F-62BB-151E-0D802D22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CD106-E319-E42B-DA50-FBFCEB76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6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モニター, 小さい, 座る, 画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230622B-D12D-A725-8674-2C5FDCDA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734198" cy="1800000"/>
          </a:xfrm>
          <a:prstGeom prst="rect">
            <a:avLst/>
          </a:prstGeom>
        </p:spPr>
      </p:pic>
      <p:pic>
        <p:nvPicPr>
          <p:cNvPr id="7" name="図 6" descr="ゲーム機のリモ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6475B42-109E-B54C-0849-B8884A19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080000"/>
            <a:ext cx="1800000" cy="1800000"/>
          </a:xfrm>
          <a:prstGeom prst="rect">
            <a:avLst/>
          </a:prstGeom>
        </p:spPr>
      </p:pic>
      <p:pic>
        <p:nvPicPr>
          <p:cNvPr id="9" name="図 8" descr="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3C4E0BD-5330-D04B-AF0B-678172F7C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080000"/>
            <a:ext cx="1800000" cy="1800000"/>
          </a:xfrm>
          <a:prstGeom prst="rect">
            <a:avLst/>
          </a:prstGeom>
        </p:spPr>
      </p:pic>
      <p:pic>
        <p:nvPicPr>
          <p:cNvPr id="11" name="図 10" descr="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9C60BFF-8685-9944-E82D-808801E8E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3600000"/>
            <a:ext cx="1800000" cy="1800000"/>
          </a:xfrm>
          <a:prstGeom prst="rect">
            <a:avLst/>
          </a:prstGeom>
        </p:spPr>
      </p:pic>
      <p:pic>
        <p:nvPicPr>
          <p:cNvPr id="13" name="図 12" descr="コンピュータ, 座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7AECA62-B664-C638-1D6B-2C65C8C2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1800000" cy="180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884BE7-044F-59D5-7B23-07B442A436BD}"/>
              </a:ext>
            </a:extLst>
          </p:cNvPr>
          <p:cNvSpPr txBox="1"/>
          <p:nvPr/>
        </p:nvSpPr>
        <p:spPr>
          <a:xfrm>
            <a:off x="36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1FD4D7-30A5-39DC-DC47-DCD859FBC645}"/>
              </a:ext>
            </a:extLst>
          </p:cNvPr>
          <p:cNvSpPr txBox="1"/>
          <p:nvPr/>
        </p:nvSpPr>
        <p:spPr>
          <a:xfrm>
            <a:off x="324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KV-8000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038DB1-E683-0689-C5F2-E6B717211649}"/>
              </a:ext>
            </a:extLst>
          </p:cNvPr>
          <p:cNvSpPr txBox="1"/>
          <p:nvPr/>
        </p:nvSpPr>
        <p:spPr>
          <a:xfrm>
            <a:off x="576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KV-XL202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75B44B-A095-3668-D62D-5077CC374EED}"/>
              </a:ext>
            </a:extLst>
          </p:cNvPr>
          <p:cNvSpPr txBox="1"/>
          <p:nvPr/>
        </p:nvSpPr>
        <p:spPr>
          <a:xfrm>
            <a:off x="918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2400s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AF7636-A0BC-7719-A028-6FA72CC970C6}"/>
              </a:ext>
            </a:extLst>
          </p:cNvPr>
          <p:cNvSpPr txBox="1"/>
          <p:nvPr/>
        </p:nvSpPr>
        <p:spPr>
          <a:xfrm>
            <a:off x="3240000" y="324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CA-U4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445A914F-EEF9-5EB8-3A31-509098D6677C}"/>
              </a:ext>
            </a:extLst>
          </p:cNvPr>
          <p:cNvSpPr/>
          <p:nvPr/>
        </p:nvSpPr>
        <p:spPr>
          <a:xfrm>
            <a:off x="3959998" y="2493832"/>
            <a:ext cx="738000" cy="223200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09DF5780-062E-D49E-BEE4-BE63348E4187}"/>
              </a:ext>
            </a:extLst>
          </p:cNvPr>
          <p:cNvSpPr/>
          <p:nvPr/>
        </p:nvSpPr>
        <p:spPr>
          <a:xfrm>
            <a:off x="3960000" y="2520000"/>
            <a:ext cx="648000" cy="212400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1A70BC-BBF9-3DF3-1B92-783B8A347D2B}"/>
              </a:ext>
            </a:extLst>
          </p:cNvPr>
          <p:cNvGrpSpPr/>
          <p:nvPr/>
        </p:nvGrpSpPr>
        <p:grpSpPr>
          <a:xfrm>
            <a:off x="665043" y="5372337"/>
            <a:ext cx="360000" cy="360000"/>
            <a:chOff x="9360000" y="3960000"/>
            <a:chExt cx="360000" cy="360000"/>
          </a:xfrm>
        </p:grpSpPr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C550BF0-94D6-9CDF-1D68-FD38BE1096EF}"/>
                </a:ext>
              </a:extLst>
            </p:cNvPr>
            <p:cNvSpPr/>
            <p:nvPr/>
          </p:nvSpPr>
          <p:spPr>
            <a:xfrm>
              <a:off x="9360000" y="3960000"/>
              <a:ext cx="360000" cy="360000"/>
            </a:xfrm>
            <a:custGeom>
              <a:avLst/>
              <a:gdLst>
                <a:gd name="connsiteX0" fmla="*/ 0 w 1248697"/>
                <a:gd name="connsiteY0" fmla="*/ 0 h 1081549"/>
                <a:gd name="connsiteX1" fmla="*/ 1248697 w 1248697"/>
                <a:gd name="connsiteY1" fmla="*/ 0 h 1081549"/>
                <a:gd name="connsiteX2" fmla="*/ 1248697 w 1248697"/>
                <a:gd name="connsiteY2" fmla="*/ 1081549 h 108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697" h="1081549">
                  <a:moveTo>
                    <a:pt x="0" y="0"/>
                  </a:moveTo>
                  <a:lnTo>
                    <a:pt x="1248697" y="0"/>
                  </a:lnTo>
                  <a:lnTo>
                    <a:pt x="1248697" y="1081549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B3577802-81BA-BAAC-EFA2-06A8ACB41EBD}"/>
                </a:ext>
              </a:extLst>
            </p:cNvPr>
            <p:cNvSpPr/>
            <p:nvPr/>
          </p:nvSpPr>
          <p:spPr>
            <a:xfrm>
              <a:off x="9360000" y="3960000"/>
              <a:ext cx="360000" cy="360000"/>
            </a:xfrm>
            <a:custGeom>
              <a:avLst/>
              <a:gdLst>
                <a:gd name="connsiteX0" fmla="*/ 0 w 1032387"/>
                <a:gd name="connsiteY0" fmla="*/ 707923 h 707923"/>
                <a:gd name="connsiteX1" fmla="*/ 1032387 w 1032387"/>
                <a:gd name="connsiteY1" fmla="*/ 707923 h 707923"/>
                <a:gd name="connsiteX2" fmla="*/ 1032387 w 1032387"/>
                <a:gd name="connsiteY2" fmla="*/ 0 h 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2387" h="707923">
                  <a:moveTo>
                    <a:pt x="0" y="707923"/>
                  </a:moveTo>
                  <a:lnTo>
                    <a:pt x="1032387" y="707923"/>
                  </a:lnTo>
                  <a:lnTo>
                    <a:pt x="1032387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098446C-3F41-0923-F106-D54CD69098FB}"/>
              </a:ext>
            </a:extLst>
          </p:cNvPr>
          <p:cNvSpPr/>
          <p:nvPr/>
        </p:nvSpPr>
        <p:spPr>
          <a:xfrm>
            <a:off x="3960000" y="2438400"/>
            <a:ext cx="828000" cy="239669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矢印: 左 32">
            <a:extLst>
              <a:ext uri="{FF2B5EF4-FFF2-40B4-BE49-F238E27FC236}">
                <a16:creationId xmlns:a16="http://schemas.microsoft.com/office/drawing/2014/main" id="{6626975C-3939-08AD-5ED9-30BC3B5BDA4C}"/>
              </a:ext>
            </a:extLst>
          </p:cNvPr>
          <p:cNvSpPr/>
          <p:nvPr/>
        </p:nvSpPr>
        <p:spPr>
          <a:xfrm>
            <a:off x="4656000" y="1660452"/>
            <a:ext cx="1440000" cy="639096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mounting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CF2900B-802D-1DD6-3539-FEB35D87757C}"/>
              </a:ext>
            </a:extLst>
          </p:cNvPr>
          <p:cNvCxnSpPr/>
          <p:nvPr/>
        </p:nvCxnSpPr>
        <p:spPr>
          <a:xfrm>
            <a:off x="2233742" y="1658053"/>
            <a:ext cx="1080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53EEAF-1216-862A-CCF9-D47F31BEFA55}"/>
              </a:ext>
            </a:extLst>
          </p:cNvPr>
          <p:cNvSpPr txBox="1"/>
          <p:nvPr/>
        </p:nvSpPr>
        <p:spPr>
          <a:xfrm>
            <a:off x="1873742" y="1148213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825C808-0209-63CC-9787-73D7D32CF9ED}"/>
              </a:ext>
            </a:extLst>
          </p:cNvPr>
          <p:cNvSpPr txBox="1"/>
          <p:nvPr/>
        </p:nvSpPr>
        <p:spPr>
          <a:xfrm>
            <a:off x="1873742" y="2023005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Ethernet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1C13647-E532-2DD6-D1AA-1C8FC5937228}"/>
              </a:ext>
            </a:extLst>
          </p:cNvPr>
          <p:cNvCxnSpPr/>
          <p:nvPr/>
        </p:nvCxnSpPr>
        <p:spPr>
          <a:xfrm>
            <a:off x="2233742" y="2520000"/>
            <a:ext cx="1080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3337B8-3C2B-DBCB-54D5-7433FD3EE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960000"/>
            <a:ext cx="1446124" cy="10800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6DD609E-EFB1-5697-D632-0A1BA86E9CF7}"/>
              </a:ext>
            </a:extLst>
          </p:cNvPr>
          <p:cNvCxnSpPr/>
          <p:nvPr/>
        </p:nvCxnSpPr>
        <p:spPr>
          <a:xfrm>
            <a:off x="3150000" y="4932000"/>
            <a:ext cx="7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2E8B9A0-9167-BF45-7405-7E084030A155}"/>
              </a:ext>
            </a:extLst>
          </p:cNvPr>
          <p:cNvCxnSpPr/>
          <p:nvPr/>
        </p:nvCxnSpPr>
        <p:spPr>
          <a:xfrm>
            <a:off x="3150000" y="5040000"/>
            <a:ext cx="756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5B0429-D514-347C-214B-1D5892851526}"/>
              </a:ext>
            </a:extLst>
          </p:cNvPr>
          <p:cNvCxnSpPr/>
          <p:nvPr/>
        </p:nvCxnSpPr>
        <p:spPr>
          <a:xfrm>
            <a:off x="3150000" y="4824000"/>
            <a:ext cx="756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0BCD819F-5BA0-93F1-5938-2B2BBA5D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96055"/>
              </p:ext>
            </p:extLst>
          </p:nvPr>
        </p:nvGraphicFramePr>
        <p:xfrm>
          <a:off x="5580000" y="3420000"/>
          <a:ext cx="7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451924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SD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50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08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21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CS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13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ER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16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DR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22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SG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5683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CC770662-B910-2E09-CCE0-B5CF26151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69689"/>
              </p:ext>
            </p:extLst>
          </p:nvPr>
        </p:nvGraphicFramePr>
        <p:xfrm>
          <a:off x="7020000" y="3420000"/>
          <a:ext cx="72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451924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50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TXD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08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RXD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21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13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GND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16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22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RTS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CTS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43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48073"/>
                  </a:ext>
                </a:extLst>
              </a:tr>
            </a:tbl>
          </a:graphicData>
        </a:graphic>
      </p:graphicFrame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2829835-6AC7-703E-EB48-02B27E0AA960}"/>
              </a:ext>
            </a:extLst>
          </p:cNvPr>
          <p:cNvGrpSpPr/>
          <p:nvPr/>
        </p:nvGrpSpPr>
        <p:grpSpPr>
          <a:xfrm>
            <a:off x="6300000" y="3600000"/>
            <a:ext cx="720000" cy="2519999"/>
            <a:chOff x="6570736" y="3455381"/>
            <a:chExt cx="720000" cy="2519999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87798BA-24A0-81F7-F93A-CDAB209C6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736" y="3815381"/>
              <a:ext cx="72000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674EB99-0E56-F635-5825-E15E0C366CEC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3455381"/>
              <a:ext cx="720000" cy="720000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4A0BF02-CD5B-E618-6EB9-54F2770B8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736" y="4895381"/>
              <a:ext cx="720000" cy="720000"/>
            </a:xfrm>
            <a:prstGeom prst="line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C9BD443-B851-0F97-3B51-27CA3B66AD12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4175380"/>
              <a:ext cx="720000" cy="18000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71F1378-93FC-354C-4951-93D9DC298466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4535381"/>
              <a:ext cx="720000" cy="1080000"/>
            </a:xfrm>
            <a:prstGeom prst="line">
              <a:avLst/>
            </a:prstGeom>
            <a:ln w="57150">
              <a:solidFill>
                <a:schemeClr val="accent5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95817B8-CFCE-322E-7525-C1D0A49A75E9}"/>
              </a:ext>
            </a:extLst>
          </p:cNvPr>
          <p:cNvCxnSpPr/>
          <p:nvPr/>
        </p:nvCxnSpPr>
        <p:spPr>
          <a:xfrm>
            <a:off x="6390000" y="1980000"/>
            <a:ext cx="1980000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CE2DC7A-CDBF-2576-7719-4B00B7A9D6B9}"/>
              </a:ext>
            </a:extLst>
          </p:cNvPr>
          <p:cNvSpPr txBox="1"/>
          <p:nvPr/>
        </p:nvSpPr>
        <p:spPr>
          <a:xfrm>
            <a:off x="6930736" y="16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RS-232c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483761-A38C-E4AA-C296-926B5FB6250B}"/>
              </a:ext>
            </a:extLst>
          </p:cNvPr>
          <p:cNvSpPr txBox="1"/>
          <p:nvPr/>
        </p:nvSpPr>
        <p:spPr>
          <a:xfrm>
            <a:off x="5760000" y="2772000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RS-232c</a:t>
            </a:r>
          </a:p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(Connection)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42A20D9-54CF-E5AA-72FF-FA615C6D97AC}"/>
              </a:ext>
            </a:extLst>
          </p:cNvPr>
          <p:cNvSpPr txBox="1"/>
          <p:nvPr/>
        </p:nvSpPr>
        <p:spPr>
          <a:xfrm>
            <a:off x="360000" y="3060000"/>
            <a:ext cx="22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CA-U4 (Output)</a:t>
            </a: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DC 24V, 6.5A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2" name="図 51" descr="回路, 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CE82626-A94E-6A60-CB97-9DD79C129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4292" b="24212"/>
          <a:stretch/>
        </p:blipFill>
        <p:spPr>
          <a:xfrm>
            <a:off x="8370000" y="3060000"/>
            <a:ext cx="2976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図 49" descr="屋内, テーブル, ビデオ, ゲー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B037025-E618-0E43-3D59-E72581DE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33604-7D2D-E562-B0DD-DCE64FF6D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モニター, 座る, 小さい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805ECD2-4DB8-804D-614F-BE2DF1F1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30994"/>
          <a:stretch/>
        </p:blipFill>
        <p:spPr>
          <a:xfrm>
            <a:off x="360000" y="360000"/>
            <a:ext cx="7800519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4F96BC-0D15-C30E-6791-5BD8B5F675EF}"/>
              </a:ext>
            </a:extLst>
          </p:cNvPr>
          <p:cNvSpPr txBox="1"/>
          <p:nvPr/>
        </p:nvSpPr>
        <p:spPr>
          <a:xfrm>
            <a:off x="360000" y="4860000"/>
            <a:ext cx="54000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Local: Can be unlocked by remote control.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E3A602-549F-68E8-EA93-42885F47C245}"/>
              </a:ext>
            </a:extLst>
          </p:cNvPr>
          <p:cNvSpPr txBox="1"/>
          <p:nvPr/>
        </p:nvSpPr>
        <p:spPr>
          <a:xfrm>
            <a:off x="1080000" y="414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Menu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667411-35A0-7553-6CC0-E0A94DB4C844}"/>
              </a:ext>
            </a:extLst>
          </p:cNvPr>
          <p:cNvSpPr txBox="1"/>
          <p:nvPr/>
        </p:nvSpPr>
        <p:spPr>
          <a:xfrm>
            <a:off x="3240000" y="414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Exit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FBFC78-77B1-3492-6DBC-E02821455E11}"/>
              </a:ext>
            </a:extLst>
          </p:cNvPr>
          <p:cNvSpPr txBox="1"/>
          <p:nvPr/>
        </p:nvSpPr>
        <p:spPr>
          <a:xfrm>
            <a:off x="5400000" y="414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Enter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E5F082-6A88-0B4E-AE17-D61BFA949574}"/>
              </a:ext>
            </a:extLst>
          </p:cNvPr>
          <p:cNvSpPr txBox="1"/>
          <p:nvPr/>
        </p:nvSpPr>
        <p:spPr>
          <a:xfrm>
            <a:off x="6120000" y="486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Select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43B021F-BE8B-767F-94FF-224F99376267}"/>
              </a:ext>
            </a:extLst>
          </p:cNvPr>
          <p:cNvSpPr/>
          <p:nvPr/>
        </p:nvSpPr>
        <p:spPr>
          <a:xfrm>
            <a:off x="4500000" y="3096000"/>
            <a:ext cx="45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92866EE-13CC-124F-19DA-DB8E034EB7BF}"/>
              </a:ext>
            </a:extLst>
          </p:cNvPr>
          <p:cNvSpPr/>
          <p:nvPr/>
        </p:nvSpPr>
        <p:spPr>
          <a:xfrm>
            <a:off x="3960000" y="3096000"/>
            <a:ext cx="45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A2650AD-2D00-92DA-076A-FE33CFB76A03}"/>
              </a:ext>
            </a:extLst>
          </p:cNvPr>
          <p:cNvSpPr/>
          <p:nvPr/>
        </p:nvSpPr>
        <p:spPr>
          <a:xfrm>
            <a:off x="4968000" y="3096000"/>
            <a:ext cx="45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C0DFD1-72D0-683B-00FA-305213DFC171}"/>
              </a:ext>
            </a:extLst>
          </p:cNvPr>
          <p:cNvSpPr/>
          <p:nvPr/>
        </p:nvSpPr>
        <p:spPr>
          <a:xfrm>
            <a:off x="4500000" y="2736000"/>
            <a:ext cx="90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03FDC01-F9DF-5EE8-6ADD-9F3328DA9103}"/>
              </a:ext>
            </a:extLst>
          </p:cNvPr>
          <p:cNvSpPr/>
          <p:nvPr/>
        </p:nvSpPr>
        <p:spPr>
          <a:xfrm>
            <a:off x="1621494" y="2736000"/>
            <a:ext cx="450000" cy="252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DAC4445-68BE-4E8A-2E3A-7134318414A0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1980000" y="3348000"/>
            <a:ext cx="2205000" cy="79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CE22F32-9610-0D4A-6435-69C182788DBD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4140000" y="3348000"/>
            <a:ext cx="585000" cy="79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1C6D285-32C4-DAAA-C694-03CC04EEAA15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5193000" y="3348000"/>
            <a:ext cx="1107000" cy="79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3929EC29-DB97-DDC1-09AC-57FB060F9882}"/>
              </a:ext>
            </a:extLst>
          </p:cNvPr>
          <p:cNvSpPr/>
          <p:nvPr/>
        </p:nvSpPr>
        <p:spPr>
          <a:xfrm>
            <a:off x="5400000" y="2879502"/>
            <a:ext cx="2160000" cy="1980497"/>
          </a:xfrm>
          <a:custGeom>
            <a:avLst/>
            <a:gdLst>
              <a:gd name="connsiteX0" fmla="*/ 0 w 1248697"/>
              <a:gd name="connsiteY0" fmla="*/ 0 h 1081549"/>
              <a:gd name="connsiteX1" fmla="*/ 1248697 w 1248697"/>
              <a:gd name="connsiteY1" fmla="*/ 0 h 1081549"/>
              <a:gd name="connsiteX2" fmla="*/ 1248697 w 1248697"/>
              <a:gd name="connsiteY2" fmla="*/ 1081549 h 108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697" h="1081549">
                <a:moveTo>
                  <a:pt x="0" y="0"/>
                </a:moveTo>
                <a:lnTo>
                  <a:pt x="1248697" y="0"/>
                </a:lnTo>
                <a:lnTo>
                  <a:pt x="1248697" y="1081549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1FE083C-1C52-43F5-2163-CB019DCD64FE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720000" y="2861999"/>
            <a:ext cx="901494" cy="1997999"/>
          </a:xfrm>
          <a:prstGeom prst="bentConnector2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7E317-121F-826F-4675-0CFECA95D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CE6776-00BC-6BAE-9D98-099F6145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360000"/>
            <a:ext cx="2218400" cy="36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84D94B-B783-3533-9B49-37EDF7AB9352}"/>
              </a:ext>
            </a:extLst>
          </p:cNvPr>
          <p:cNvSpPr txBox="1"/>
          <p:nvPr/>
        </p:nvSpPr>
        <p:spPr>
          <a:xfrm>
            <a:off x="2520000" y="216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Mode switch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EBD14C-D743-198C-79D8-9A651E061913}"/>
              </a:ext>
            </a:extLst>
          </p:cNvPr>
          <p:cNvSpPr txBox="1"/>
          <p:nvPr/>
        </p:nvSpPr>
        <p:spPr>
          <a:xfrm>
            <a:off x="2520000" y="270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USB port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26A23-663A-2CFF-0F84-04DDE65ED717}"/>
              </a:ext>
            </a:extLst>
          </p:cNvPr>
          <p:cNvSpPr txBox="1"/>
          <p:nvPr/>
        </p:nvSpPr>
        <p:spPr>
          <a:xfrm>
            <a:off x="2520000" y="3240000"/>
            <a:ext cx="1980000" cy="37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Ethernet port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D94894B-BCC8-E137-F5FF-8B46326F5D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14400" y="2241755"/>
            <a:ext cx="1605600" cy="102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05A236-07FC-ADE0-03E3-B2F285627C8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02890" y="2787044"/>
            <a:ext cx="1517110" cy="97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5251F70-D6E8-566D-9D55-E9AB1A114F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02890" y="3364021"/>
            <a:ext cx="1517110" cy="61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3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8F4A-AA9C-FE66-AE95-68A537178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6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3682-8739-DD04-C215-0AE747E3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4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772EE-EDA2-CCDF-F59A-0342A369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69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0027-BDAB-6C50-8C2F-73101F25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37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60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島袋　颯馬＠沖縄高専学生</dc:creator>
  <cp:lastModifiedBy>島袋　颯馬＠沖縄高専学生</cp:lastModifiedBy>
  <cp:revision>3</cp:revision>
  <dcterms:created xsi:type="dcterms:W3CDTF">2025-02-21T07:57:38Z</dcterms:created>
  <dcterms:modified xsi:type="dcterms:W3CDTF">2025-02-25T07:01:28Z</dcterms:modified>
</cp:coreProperties>
</file>