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48855-1A35-4BA1-929E-9BFC5A00D8E7}" v="26" dt="2024-09-27T07:07:4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>
        <p:scale>
          <a:sx n="75" d="100"/>
          <a:sy n="75" d="100"/>
        </p:scale>
        <p:origin x="-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島袋　颯馬＠沖縄高専学生" userId="b06f5008-2866-4e25-afff-252007cb8e04" providerId="ADAL" clId="{A1748855-1A35-4BA1-929E-9BFC5A00D8E7}"/>
    <pc:docChg chg="undo custSel addSld delSld modSld">
      <pc:chgData name="島袋　颯馬＠沖縄高専学生" userId="b06f5008-2866-4e25-afff-252007cb8e04" providerId="ADAL" clId="{A1748855-1A35-4BA1-929E-9BFC5A00D8E7}" dt="2024-09-27T07:22:15.277" v="2850" actId="20577"/>
      <pc:docMkLst>
        <pc:docMk/>
      </pc:docMkLst>
      <pc:sldChg chg="modSp mod">
        <pc:chgData name="島袋　颯馬＠沖縄高専学生" userId="b06f5008-2866-4e25-afff-252007cb8e04" providerId="ADAL" clId="{A1748855-1A35-4BA1-929E-9BFC5A00D8E7}" dt="2024-09-27T04:48:04.407" v="13" actId="20577"/>
        <pc:sldMkLst>
          <pc:docMk/>
          <pc:sldMk cId="1464567569" sldId="256"/>
        </pc:sldMkLst>
        <pc:spChg chg="mod">
          <ac:chgData name="島袋　颯馬＠沖縄高専学生" userId="b06f5008-2866-4e25-afff-252007cb8e04" providerId="ADAL" clId="{A1748855-1A35-4BA1-929E-9BFC5A00D8E7}" dt="2024-09-27T04:48:04.407" v="13" actId="20577"/>
          <ac:spMkLst>
            <pc:docMk/>
            <pc:sldMk cId="1464567569" sldId="256"/>
            <ac:spMk id="2" creationId="{27D2A1D5-1B1F-ED18-5B62-09152CC3AE75}"/>
          </ac:spMkLst>
        </pc:spChg>
      </pc:sldChg>
      <pc:sldChg chg="addSp modSp mod">
        <pc:chgData name="島袋　颯馬＠沖縄高専学生" userId="b06f5008-2866-4e25-afff-252007cb8e04" providerId="ADAL" clId="{A1748855-1A35-4BA1-929E-9BFC5A00D8E7}" dt="2024-09-27T07:17:17.665" v="2679" actId="20577"/>
        <pc:sldMkLst>
          <pc:docMk/>
          <pc:sldMk cId="895015433" sldId="257"/>
        </pc:sldMkLst>
        <pc:spChg chg="mod">
          <ac:chgData name="島袋　颯馬＠沖縄高専学生" userId="b06f5008-2866-4e25-afff-252007cb8e04" providerId="ADAL" clId="{A1748855-1A35-4BA1-929E-9BFC5A00D8E7}" dt="2024-09-27T05:08:55.123" v="388" actId="20577"/>
          <ac:spMkLst>
            <pc:docMk/>
            <pc:sldMk cId="895015433" sldId="257"/>
            <ac:spMk id="2" creationId="{B7170A95-8EF8-83FB-2871-222C4024162B}"/>
          </ac:spMkLst>
        </pc:spChg>
        <pc:spChg chg="mod">
          <ac:chgData name="島袋　颯馬＠沖縄高専学生" userId="b06f5008-2866-4e25-afff-252007cb8e04" providerId="ADAL" clId="{A1748855-1A35-4BA1-929E-9BFC5A00D8E7}" dt="2024-09-27T07:17:17.665" v="2679" actId="20577"/>
          <ac:spMkLst>
            <pc:docMk/>
            <pc:sldMk cId="895015433" sldId="257"/>
            <ac:spMk id="3" creationId="{71295024-7E67-F1A2-7E1B-42805A2FDDE6}"/>
          </ac:spMkLst>
        </pc:spChg>
        <pc:spChg chg="add mod">
          <ac:chgData name="島袋　颯馬＠沖縄高専学生" userId="b06f5008-2866-4e25-afff-252007cb8e04" providerId="ADAL" clId="{A1748855-1A35-4BA1-929E-9BFC5A00D8E7}" dt="2024-09-27T05:07:46.549" v="341" actId="207"/>
          <ac:spMkLst>
            <pc:docMk/>
            <pc:sldMk cId="895015433" sldId="257"/>
            <ac:spMk id="8" creationId="{9787E725-AADA-73E4-57FC-FA04BE126020}"/>
          </ac:spMkLst>
        </pc:spChg>
        <pc:picChg chg="add mod">
          <ac:chgData name="島袋　颯馬＠沖縄高専学生" userId="b06f5008-2866-4e25-afff-252007cb8e04" providerId="ADAL" clId="{A1748855-1A35-4BA1-929E-9BFC5A00D8E7}" dt="2024-09-27T05:06:44.913" v="325" actId="1076"/>
          <ac:picMkLst>
            <pc:docMk/>
            <pc:sldMk cId="895015433" sldId="257"/>
            <ac:picMk id="5" creationId="{5042B9C5-5A79-9FE8-3D31-2625651E2BFF}"/>
          </ac:picMkLst>
        </pc:picChg>
        <pc:picChg chg="add mod">
          <ac:chgData name="島袋　颯馬＠沖縄高専学生" userId="b06f5008-2866-4e25-afff-252007cb8e04" providerId="ADAL" clId="{A1748855-1A35-4BA1-929E-9BFC5A00D8E7}" dt="2024-09-27T05:07:03.381" v="338" actId="1076"/>
          <ac:picMkLst>
            <pc:docMk/>
            <pc:sldMk cId="895015433" sldId="257"/>
            <ac:picMk id="7" creationId="{64442900-EB0D-29C0-80F7-4C486717B75C}"/>
          </ac:picMkLst>
        </pc:picChg>
      </pc:sldChg>
      <pc:sldChg chg="addSp delSp modSp mod">
        <pc:chgData name="島袋　颯馬＠沖縄高専学生" userId="b06f5008-2866-4e25-afff-252007cb8e04" providerId="ADAL" clId="{A1748855-1A35-4BA1-929E-9BFC5A00D8E7}" dt="2024-09-27T06:22:01.643" v="1482" actId="20577"/>
        <pc:sldMkLst>
          <pc:docMk/>
          <pc:sldMk cId="369248473" sldId="258"/>
        </pc:sldMkLst>
        <pc:spChg chg="mod">
          <ac:chgData name="島袋　颯馬＠沖縄高専学生" userId="b06f5008-2866-4e25-afff-252007cb8e04" providerId="ADAL" clId="{A1748855-1A35-4BA1-929E-9BFC5A00D8E7}" dt="2024-09-27T05:08:38.051" v="363" actId="20577"/>
          <ac:spMkLst>
            <pc:docMk/>
            <pc:sldMk cId="369248473" sldId="258"/>
            <ac:spMk id="2" creationId="{61EABF6B-B39F-E132-1F34-43EF3899BE4A}"/>
          </ac:spMkLst>
        </pc:spChg>
        <pc:spChg chg="mod">
          <ac:chgData name="島袋　颯馬＠沖縄高専学生" userId="b06f5008-2866-4e25-afff-252007cb8e04" providerId="ADAL" clId="{A1748855-1A35-4BA1-929E-9BFC5A00D8E7}" dt="2024-09-27T06:20:39.475" v="1386" actId="27636"/>
          <ac:spMkLst>
            <pc:docMk/>
            <pc:sldMk cId="369248473" sldId="258"/>
            <ac:spMk id="3" creationId="{87D935B3-4C4C-2B21-6B78-8375ABDE468B}"/>
          </ac:spMkLst>
        </pc:spChg>
        <pc:spChg chg="add del mod">
          <ac:chgData name="島袋　颯馬＠沖縄高専学生" userId="b06f5008-2866-4e25-afff-252007cb8e04" providerId="ADAL" clId="{A1748855-1A35-4BA1-929E-9BFC5A00D8E7}" dt="2024-09-27T05:12:26.924" v="483" actId="478"/>
          <ac:spMkLst>
            <pc:docMk/>
            <pc:sldMk cId="369248473" sldId="258"/>
            <ac:spMk id="4" creationId="{179055EC-70F6-786C-C2DC-93C147312BEF}"/>
          </ac:spMkLst>
        </pc:spChg>
        <pc:spChg chg="add del mod">
          <ac:chgData name="島袋　颯馬＠沖縄高専学生" userId="b06f5008-2866-4e25-afff-252007cb8e04" providerId="ADAL" clId="{A1748855-1A35-4BA1-929E-9BFC5A00D8E7}" dt="2024-09-27T05:12:28.775" v="484" actId="478"/>
          <ac:spMkLst>
            <pc:docMk/>
            <pc:sldMk cId="369248473" sldId="258"/>
            <ac:spMk id="5" creationId="{6F5C102C-A303-1CFB-BA42-77F35B5AFC8A}"/>
          </ac:spMkLst>
        </pc:spChg>
        <pc:spChg chg="add del mod">
          <ac:chgData name="島袋　颯馬＠沖縄高専学生" userId="b06f5008-2866-4e25-afff-252007cb8e04" providerId="ADAL" clId="{A1748855-1A35-4BA1-929E-9BFC5A00D8E7}" dt="2024-09-27T05:12:32.361" v="486" actId="478"/>
          <ac:spMkLst>
            <pc:docMk/>
            <pc:sldMk cId="369248473" sldId="258"/>
            <ac:spMk id="6" creationId="{A06EF8CF-C27D-45B4-407C-F4114DE01D7B}"/>
          </ac:spMkLst>
        </pc:spChg>
        <pc:spChg chg="add del mod">
          <ac:chgData name="島袋　颯馬＠沖縄高専学生" userId="b06f5008-2866-4e25-afff-252007cb8e04" providerId="ADAL" clId="{A1748855-1A35-4BA1-929E-9BFC5A00D8E7}" dt="2024-09-27T05:12:30.522" v="485" actId="478"/>
          <ac:spMkLst>
            <pc:docMk/>
            <pc:sldMk cId="369248473" sldId="258"/>
            <ac:spMk id="7" creationId="{3B3AE6DB-2106-C5EB-B288-E4919AD404E9}"/>
          </ac:spMkLst>
        </pc:spChg>
        <pc:spChg chg="add mod">
          <ac:chgData name="島袋　颯馬＠沖縄高専学生" userId="b06f5008-2866-4e25-afff-252007cb8e04" providerId="ADAL" clId="{A1748855-1A35-4BA1-929E-9BFC5A00D8E7}" dt="2024-09-27T06:19:49.532" v="1330"/>
          <ac:spMkLst>
            <pc:docMk/>
            <pc:sldMk cId="369248473" sldId="258"/>
            <ac:spMk id="10" creationId="{88F12029-3D55-8D68-EB29-2E07309956B5}"/>
          </ac:spMkLst>
        </pc:spChg>
        <pc:spChg chg="add mod">
          <ac:chgData name="島袋　颯馬＠沖縄高専学生" userId="b06f5008-2866-4e25-afff-252007cb8e04" providerId="ADAL" clId="{A1748855-1A35-4BA1-929E-9BFC5A00D8E7}" dt="2024-09-27T06:22:01.643" v="1482" actId="20577"/>
          <ac:spMkLst>
            <pc:docMk/>
            <pc:sldMk cId="369248473" sldId="258"/>
            <ac:spMk id="11" creationId="{8EF491AA-DC92-25D3-BDB5-0E4EC550234C}"/>
          </ac:spMkLst>
        </pc:spChg>
        <pc:picChg chg="add mod">
          <ac:chgData name="島袋　颯馬＠沖縄高専学生" userId="b06f5008-2866-4e25-afff-252007cb8e04" providerId="ADAL" clId="{A1748855-1A35-4BA1-929E-9BFC5A00D8E7}" dt="2024-09-27T06:21:46.490" v="1470" actId="1076"/>
          <ac:picMkLst>
            <pc:docMk/>
            <pc:sldMk cId="369248473" sldId="258"/>
            <ac:picMk id="9" creationId="{E162839D-F23D-2176-9F11-85B9EC342708}"/>
          </ac:picMkLst>
        </pc:picChg>
      </pc:sldChg>
      <pc:sldChg chg="addSp delSp modSp mod">
        <pc:chgData name="島袋　颯馬＠沖縄高専学生" userId="b06f5008-2866-4e25-afff-252007cb8e04" providerId="ADAL" clId="{A1748855-1A35-4BA1-929E-9BFC5A00D8E7}" dt="2024-09-27T05:50:35.481" v="998" actId="1076"/>
        <pc:sldMkLst>
          <pc:docMk/>
          <pc:sldMk cId="1633534066" sldId="259"/>
        </pc:sldMkLst>
        <pc:spChg chg="mod">
          <ac:chgData name="島袋　颯馬＠沖縄高専学生" userId="b06f5008-2866-4e25-afff-252007cb8e04" providerId="ADAL" clId="{A1748855-1A35-4BA1-929E-9BFC5A00D8E7}" dt="2024-09-27T05:46:23.197" v="968" actId="1076"/>
          <ac:spMkLst>
            <pc:docMk/>
            <pc:sldMk cId="1633534066" sldId="259"/>
            <ac:spMk id="2" creationId="{20B6AF34-22C5-6560-1953-63100581A3D1}"/>
          </ac:spMkLst>
        </pc:spChg>
        <pc:spChg chg="mod">
          <ac:chgData name="島袋　颯馬＠沖縄高専学生" userId="b06f5008-2866-4e25-afff-252007cb8e04" providerId="ADAL" clId="{A1748855-1A35-4BA1-929E-9BFC5A00D8E7}" dt="2024-09-27T05:50:35.481" v="998" actId="1076"/>
          <ac:spMkLst>
            <pc:docMk/>
            <pc:sldMk cId="1633534066" sldId="259"/>
            <ac:spMk id="3" creationId="{2CB4A0BE-C673-4ECE-1C6C-F509CF41EA64}"/>
          </ac:spMkLst>
        </pc:spChg>
        <pc:grpChg chg="add mod">
          <ac:chgData name="島袋　颯馬＠沖縄高専学生" userId="b06f5008-2866-4e25-afff-252007cb8e04" providerId="ADAL" clId="{A1748855-1A35-4BA1-929E-9BFC5A00D8E7}" dt="2024-09-27T05:50:17.111" v="997" actId="1076"/>
          <ac:grpSpMkLst>
            <pc:docMk/>
            <pc:sldMk cId="1633534066" sldId="259"/>
            <ac:grpSpMk id="11" creationId="{18B3508D-E105-364C-DCC9-68B5B8C70609}"/>
          </ac:grpSpMkLst>
        </pc:grpChg>
        <pc:picChg chg="add mod modCrop">
          <ac:chgData name="島袋　颯馬＠沖縄高専学生" userId="b06f5008-2866-4e25-afff-252007cb8e04" providerId="ADAL" clId="{A1748855-1A35-4BA1-929E-9BFC5A00D8E7}" dt="2024-09-27T05:50:35.481" v="998" actId="1076"/>
          <ac:picMkLst>
            <pc:docMk/>
            <pc:sldMk cId="1633534066" sldId="259"/>
            <ac:picMk id="5" creationId="{3FE596CE-75EC-71E1-1D5F-BB8972EE0E65}"/>
          </ac:picMkLst>
        </pc:picChg>
        <pc:picChg chg="add mod modCrop">
          <ac:chgData name="島袋　颯馬＠沖縄高専学生" userId="b06f5008-2866-4e25-afff-252007cb8e04" providerId="ADAL" clId="{A1748855-1A35-4BA1-929E-9BFC5A00D8E7}" dt="2024-09-27T05:50:35.481" v="998" actId="1076"/>
          <ac:picMkLst>
            <pc:docMk/>
            <pc:sldMk cId="1633534066" sldId="259"/>
            <ac:picMk id="6" creationId="{0137A61A-DB35-E2DB-5419-DD941E440C6F}"/>
          </ac:picMkLst>
        </pc:picChg>
        <pc:picChg chg="add mod modCrop">
          <ac:chgData name="島袋　颯馬＠沖縄高専学生" userId="b06f5008-2866-4e25-afff-252007cb8e04" providerId="ADAL" clId="{A1748855-1A35-4BA1-929E-9BFC5A00D8E7}" dt="2024-09-27T05:50:04.833" v="994" actId="164"/>
          <ac:picMkLst>
            <pc:docMk/>
            <pc:sldMk cId="1633534066" sldId="259"/>
            <ac:picMk id="8" creationId="{954F842F-818E-5157-9E01-91B5C96A3447}"/>
          </ac:picMkLst>
        </pc:picChg>
        <pc:picChg chg="add del mod">
          <ac:chgData name="島袋　颯馬＠沖縄高専学生" userId="b06f5008-2866-4e25-afff-252007cb8e04" providerId="ADAL" clId="{A1748855-1A35-4BA1-929E-9BFC5A00D8E7}" dt="2024-09-27T05:47:54.129" v="981" actId="478"/>
          <ac:picMkLst>
            <pc:docMk/>
            <pc:sldMk cId="1633534066" sldId="259"/>
            <ac:picMk id="9" creationId="{45F84CB3-3A6D-1BC5-7B9C-8F9EAACF2E66}"/>
          </ac:picMkLst>
        </pc:picChg>
        <pc:picChg chg="add mod modCrop">
          <ac:chgData name="島袋　颯馬＠沖縄高専学生" userId="b06f5008-2866-4e25-afff-252007cb8e04" providerId="ADAL" clId="{A1748855-1A35-4BA1-929E-9BFC5A00D8E7}" dt="2024-09-27T05:50:04.833" v="994" actId="164"/>
          <ac:picMkLst>
            <pc:docMk/>
            <pc:sldMk cId="1633534066" sldId="259"/>
            <ac:picMk id="10" creationId="{CCD21C6F-5D1A-0850-9C6A-55E8CCAFB171}"/>
          </ac:picMkLst>
        </pc:picChg>
      </pc:sldChg>
      <pc:sldChg chg="addSp modSp mod">
        <pc:chgData name="島袋　颯馬＠沖縄高専学生" userId="b06f5008-2866-4e25-afff-252007cb8e04" providerId="ADAL" clId="{A1748855-1A35-4BA1-929E-9BFC5A00D8E7}" dt="2024-09-27T06:53:43.320" v="2184" actId="20577"/>
        <pc:sldMkLst>
          <pc:docMk/>
          <pc:sldMk cId="2364872644" sldId="260"/>
        </pc:sldMkLst>
        <pc:spChg chg="mod">
          <ac:chgData name="島袋　颯馬＠沖縄高専学生" userId="b06f5008-2866-4e25-afff-252007cb8e04" providerId="ADAL" clId="{A1748855-1A35-4BA1-929E-9BFC5A00D8E7}" dt="2024-09-27T06:53:43.320" v="2184" actId="20577"/>
          <ac:spMkLst>
            <pc:docMk/>
            <pc:sldMk cId="2364872644" sldId="260"/>
            <ac:spMk id="2" creationId="{1CDE979C-FE91-A512-8ABB-07FD88655790}"/>
          </ac:spMkLst>
        </pc:spChg>
        <pc:spChg chg="mod">
          <ac:chgData name="島袋　颯馬＠沖縄高専学生" userId="b06f5008-2866-4e25-afff-252007cb8e04" providerId="ADAL" clId="{A1748855-1A35-4BA1-929E-9BFC5A00D8E7}" dt="2024-09-27T06:30:18.339" v="1837" actId="13926"/>
          <ac:spMkLst>
            <pc:docMk/>
            <pc:sldMk cId="2364872644" sldId="260"/>
            <ac:spMk id="3" creationId="{1B5505D1-C8CD-2D44-CB1A-FF15B99F8641}"/>
          </ac:spMkLst>
        </pc:spChg>
        <pc:spChg chg="add mod">
          <ac:chgData name="島袋　颯馬＠沖縄高専学生" userId="b06f5008-2866-4e25-afff-252007cb8e04" providerId="ADAL" clId="{A1748855-1A35-4BA1-929E-9BFC5A00D8E7}" dt="2024-09-27T06:31:43.338" v="1850" actId="1076"/>
          <ac:spMkLst>
            <pc:docMk/>
            <pc:sldMk cId="2364872644" sldId="260"/>
            <ac:spMk id="4" creationId="{10942899-9744-B72F-1D9E-AB21908E0BAB}"/>
          </ac:spMkLst>
        </pc:spChg>
        <pc:cxnChg chg="add mod">
          <ac:chgData name="島袋　颯馬＠沖縄高専学生" userId="b06f5008-2866-4e25-afff-252007cb8e04" providerId="ADAL" clId="{A1748855-1A35-4BA1-929E-9BFC5A00D8E7}" dt="2024-09-27T06:34:42.271" v="1869" actId="692"/>
          <ac:cxnSpMkLst>
            <pc:docMk/>
            <pc:sldMk cId="2364872644" sldId="260"/>
            <ac:cxnSpMk id="6" creationId="{D7B88778-1692-F610-B372-4B1D5861514C}"/>
          </ac:cxnSpMkLst>
        </pc:cxnChg>
        <pc:cxnChg chg="add mod">
          <ac:chgData name="島袋　颯馬＠沖縄高専学生" userId="b06f5008-2866-4e25-afff-252007cb8e04" providerId="ADAL" clId="{A1748855-1A35-4BA1-929E-9BFC5A00D8E7}" dt="2024-09-27T06:34:32.591" v="1867" actId="692"/>
          <ac:cxnSpMkLst>
            <pc:docMk/>
            <pc:sldMk cId="2364872644" sldId="260"/>
            <ac:cxnSpMk id="9" creationId="{4A59A6BC-BA16-CCD6-A5D6-6E35E4B62CDE}"/>
          </ac:cxnSpMkLst>
        </pc:cxnChg>
        <pc:cxnChg chg="add mod">
          <ac:chgData name="島袋　颯馬＠沖縄高専学生" userId="b06f5008-2866-4e25-afff-252007cb8e04" providerId="ADAL" clId="{A1748855-1A35-4BA1-929E-9BFC5A00D8E7}" dt="2024-09-27T06:34:48.935" v="1871" actId="692"/>
          <ac:cxnSpMkLst>
            <pc:docMk/>
            <pc:sldMk cId="2364872644" sldId="260"/>
            <ac:cxnSpMk id="14" creationId="{D20276A3-0390-D0FA-0E85-EF90FCF3B84B}"/>
          </ac:cxnSpMkLst>
        </pc:cxnChg>
        <pc:cxnChg chg="add mod">
          <ac:chgData name="島袋　颯馬＠沖縄高専学生" userId="b06f5008-2866-4e25-afff-252007cb8e04" providerId="ADAL" clId="{A1748855-1A35-4BA1-929E-9BFC5A00D8E7}" dt="2024-09-27T06:35:02.454" v="1875" actId="692"/>
          <ac:cxnSpMkLst>
            <pc:docMk/>
            <pc:sldMk cId="2364872644" sldId="260"/>
            <ac:cxnSpMk id="17" creationId="{A20C249B-7241-7AB5-F778-F1782B2C9090}"/>
          </ac:cxnSpMkLst>
        </pc:cxnChg>
        <pc:cxnChg chg="add mod">
          <ac:chgData name="島袋　颯馬＠沖縄高専学生" userId="b06f5008-2866-4e25-afff-252007cb8e04" providerId="ADAL" clId="{A1748855-1A35-4BA1-929E-9BFC5A00D8E7}" dt="2024-09-27T06:34:55.482" v="1873" actId="692"/>
          <ac:cxnSpMkLst>
            <pc:docMk/>
            <pc:sldMk cId="2364872644" sldId="260"/>
            <ac:cxnSpMk id="20" creationId="{C6353EE4-A3DD-6C6F-20C8-D7FD20D5B1AA}"/>
          </ac:cxnSpMkLst>
        </pc:cxnChg>
      </pc:sldChg>
      <pc:sldChg chg="del">
        <pc:chgData name="島袋　颯馬＠沖縄高専学生" userId="b06f5008-2866-4e25-afff-252007cb8e04" providerId="ADAL" clId="{A1748855-1A35-4BA1-929E-9BFC5A00D8E7}" dt="2024-09-27T07:08:12.530" v="2630" actId="47"/>
        <pc:sldMkLst>
          <pc:docMk/>
          <pc:sldMk cId="3768096203" sldId="261"/>
        </pc:sldMkLst>
      </pc:sldChg>
      <pc:sldChg chg="add del">
        <pc:chgData name="島袋　颯馬＠沖縄高専学生" userId="b06f5008-2866-4e25-afff-252007cb8e04" providerId="ADAL" clId="{A1748855-1A35-4BA1-929E-9BFC5A00D8E7}" dt="2024-09-27T05:51:39.057" v="999" actId="47"/>
        <pc:sldMkLst>
          <pc:docMk/>
          <pc:sldMk cId="304352002" sldId="262"/>
        </pc:sldMkLst>
      </pc:sldChg>
      <pc:sldChg chg="addSp delSp modSp new mod">
        <pc:chgData name="島袋　颯馬＠沖縄高専学生" userId="b06f5008-2866-4e25-afff-252007cb8e04" providerId="ADAL" clId="{A1748855-1A35-4BA1-929E-9BFC5A00D8E7}" dt="2024-09-27T06:54:47.786" v="2189" actId="20577"/>
        <pc:sldMkLst>
          <pc:docMk/>
          <pc:sldMk cId="3835738968" sldId="262"/>
        </pc:sldMkLst>
        <pc:spChg chg="mod">
          <ac:chgData name="島袋　颯馬＠沖縄高専学生" userId="b06f5008-2866-4e25-afff-252007cb8e04" providerId="ADAL" clId="{A1748855-1A35-4BA1-929E-9BFC5A00D8E7}" dt="2024-09-27T05:55:09.746" v="1027" actId="20577"/>
          <ac:spMkLst>
            <pc:docMk/>
            <pc:sldMk cId="3835738968" sldId="262"/>
            <ac:spMk id="2" creationId="{3D35C8FC-15CB-2F47-451E-AAA098D23F81}"/>
          </ac:spMkLst>
        </pc:spChg>
        <pc:spChg chg="del">
          <ac:chgData name="島袋　颯馬＠沖縄高専学生" userId="b06f5008-2866-4e25-afff-252007cb8e04" providerId="ADAL" clId="{A1748855-1A35-4BA1-929E-9BFC5A00D8E7}" dt="2024-09-27T05:59:30.056" v="1028"/>
          <ac:spMkLst>
            <pc:docMk/>
            <pc:sldMk cId="3835738968" sldId="262"/>
            <ac:spMk id="3" creationId="{2038F48B-3B15-DCBB-C8CA-5918C9ADD7EB}"/>
          </ac:spMkLst>
        </pc:spChg>
        <pc:spChg chg="add mod">
          <ac:chgData name="島袋　颯馬＠沖縄高専学生" userId="b06f5008-2866-4e25-afff-252007cb8e04" providerId="ADAL" clId="{A1748855-1A35-4BA1-929E-9BFC5A00D8E7}" dt="2024-09-27T06:54:47.786" v="2189" actId="20577"/>
          <ac:spMkLst>
            <pc:docMk/>
            <pc:sldMk cId="3835738968" sldId="262"/>
            <ac:spMk id="6" creationId="{3CFF4D36-31E4-6928-DD75-D7CCA16C302E}"/>
          </ac:spMkLst>
        </pc:spChg>
        <pc:picChg chg="add mod modCrop">
          <ac:chgData name="島袋　颯馬＠沖縄高専学生" userId="b06f5008-2866-4e25-afff-252007cb8e04" providerId="ADAL" clId="{A1748855-1A35-4BA1-929E-9BFC5A00D8E7}" dt="2024-09-27T05:59:52.751" v="1036" actId="1076"/>
          <ac:picMkLst>
            <pc:docMk/>
            <pc:sldMk cId="3835738968" sldId="262"/>
            <ac:picMk id="5" creationId="{AD5B2CD6-3798-DA02-C862-3A34AD00DC2A}"/>
          </ac:picMkLst>
        </pc:picChg>
      </pc:sldChg>
      <pc:sldChg chg="addSp delSp modSp new mod">
        <pc:chgData name="島袋　颯馬＠沖縄高専学生" userId="b06f5008-2866-4e25-afff-252007cb8e04" providerId="ADAL" clId="{A1748855-1A35-4BA1-929E-9BFC5A00D8E7}" dt="2024-09-27T06:54:07.529" v="2185" actId="20577"/>
        <pc:sldMkLst>
          <pc:docMk/>
          <pc:sldMk cId="3042932037" sldId="263"/>
        </pc:sldMkLst>
        <pc:spChg chg="mod">
          <ac:chgData name="島袋　颯馬＠沖縄高専学生" userId="b06f5008-2866-4e25-afff-252007cb8e04" providerId="ADAL" clId="{A1748855-1A35-4BA1-929E-9BFC5A00D8E7}" dt="2024-09-27T06:06:22.231" v="1159" actId="20577"/>
          <ac:spMkLst>
            <pc:docMk/>
            <pc:sldMk cId="3042932037" sldId="263"/>
            <ac:spMk id="2" creationId="{2ECFBEF8-A23A-F22D-3CBE-AC780EC63DCA}"/>
          </ac:spMkLst>
        </pc:spChg>
        <pc:spChg chg="del">
          <ac:chgData name="島袋　颯馬＠沖縄高専学生" userId="b06f5008-2866-4e25-afff-252007cb8e04" providerId="ADAL" clId="{A1748855-1A35-4BA1-929E-9BFC5A00D8E7}" dt="2024-09-27T06:09:07.780" v="1160"/>
          <ac:spMkLst>
            <pc:docMk/>
            <pc:sldMk cId="3042932037" sldId="263"/>
            <ac:spMk id="3" creationId="{4072F208-2E1E-FCD4-498E-2E885EAC7DCF}"/>
          </ac:spMkLst>
        </pc:spChg>
        <pc:spChg chg="add mod">
          <ac:chgData name="島袋　颯馬＠沖縄高専学生" userId="b06f5008-2866-4e25-afff-252007cb8e04" providerId="ADAL" clId="{A1748855-1A35-4BA1-929E-9BFC5A00D8E7}" dt="2024-09-27T06:54:07.529" v="2185" actId="20577"/>
          <ac:spMkLst>
            <pc:docMk/>
            <pc:sldMk cId="3042932037" sldId="263"/>
            <ac:spMk id="6" creationId="{E3029C04-2D43-58E6-3676-740AA6739F03}"/>
          </ac:spMkLst>
        </pc:spChg>
        <pc:picChg chg="add mod modCrop">
          <ac:chgData name="島袋　颯馬＠沖縄高専学生" userId="b06f5008-2866-4e25-afff-252007cb8e04" providerId="ADAL" clId="{A1748855-1A35-4BA1-929E-9BFC5A00D8E7}" dt="2024-09-27T06:14:24.998" v="1259" actId="1076"/>
          <ac:picMkLst>
            <pc:docMk/>
            <pc:sldMk cId="3042932037" sldId="263"/>
            <ac:picMk id="5" creationId="{1492AB86-943E-A818-D290-6994BC3E1FFD}"/>
          </ac:picMkLst>
        </pc:picChg>
      </pc:sldChg>
      <pc:sldChg chg="addSp modSp new mod">
        <pc:chgData name="島袋　颯馬＠沖縄高専学生" userId="b06f5008-2866-4e25-afff-252007cb8e04" providerId="ADAL" clId="{A1748855-1A35-4BA1-929E-9BFC5A00D8E7}" dt="2024-09-27T06:48:27.555" v="2085" actId="1076"/>
        <pc:sldMkLst>
          <pc:docMk/>
          <pc:sldMk cId="542309508" sldId="264"/>
        </pc:sldMkLst>
        <pc:spChg chg="mod">
          <ac:chgData name="島袋　颯馬＠沖縄高専学生" userId="b06f5008-2866-4e25-afff-252007cb8e04" providerId="ADAL" clId="{A1748855-1A35-4BA1-929E-9BFC5A00D8E7}" dt="2024-09-27T06:36:52.523" v="1927" actId="20577"/>
          <ac:spMkLst>
            <pc:docMk/>
            <pc:sldMk cId="542309508" sldId="264"/>
            <ac:spMk id="2" creationId="{F76C36D9-7930-9D70-1B47-CA476A92760D}"/>
          </ac:spMkLst>
        </pc:spChg>
        <pc:spChg chg="mod">
          <ac:chgData name="島袋　颯馬＠沖縄高専学生" userId="b06f5008-2866-4e25-afff-252007cb8e04" providerId="ADAL" clId="{A1748855-1A35-4BA1-929E-9BFC5A00D8E7}" dt="2024-09-27T06:48:21.353" v="2083" actId="1076"/>
          <ac:spMkLst>
            <pc:docMk/>
            <pc:sldMk cId="542309508" sldId="264"/>
            <ac:spMk id="3" creationId="{8A2C0909-9F2E-D84F-A0B1-C4CC022EF174}"/>
          </ac:spMkLst>
        </pc:spChg>
        <pc:spChg chg="add mod">
          <ac:chgData name="島袋　颯馬＠沖縄高専学生" userId="b06f5008-2866-4e25-afff-252007cb8e04" providerId="ADAL" clId="{A1748855-1A35-4BA1-929E-9BFC5A00D8E7}" dt="2024-09-27T06:46:53.306" v="2075" actId="1076"/>
          <ac:spMkLst>
            <pc:docMk/>
            <pc:sldMk cId="542309508" sldId="264"/>
            <ac:spMk id="6" creationId="{4FEDC054-2EED-115B-F37C-EFD5DBB97878}"/>
          </ac:spMkLst>
        </pc:spChg>
        <pc:picChg chg="add mod modCrop">
          <ac:chgData name="島袋　颯馬＠沖縄高専学生" userId="b06f5008-2866-4e25-afff-252007cb8e04" providerId="ADAL" clId="{A1748855-1A35-4BA1-929E-9BFC5A00D8E7}" dt="2024-09-27T06:46:28.366" v="2047" actId="1076"/>
          <ac:picMkLst>
            <pc:docMk/>
            <pc:sldMk cId="542309508" sldId="264"/>
            <ac:picMk id="5" creationId="{A48E8025-C0B3-3ED8-2208-B497E87938BC}"/>
          </ac:picMkLst>
        </pc:picChg>
        <pc:picChg chg="add mod modCrop">
          <ac:chgData name="島袋　颯馬＠沖縄高専学生" userId="b06f5008-2866-4e25-afff-252007cb8e04" providerId="ADAL" clId="{A1748855-1A35-4BA1-929E-9BFC5A00D8E7}" dt="2024-09-27T06:48:27.555" v="2085" actId="1076"/>
          <ac:picMkLst>
            <pc:docMk/>
            <pc:sldMk cId="542309508" sldId="264"/>
            <ac:picMk id="8" creationId="{66186AA4-0BCC-1319-3E59-33CBC55DC587}"/>
          </ac:picMkLst>
        </pc:picChg>
      </pc:sldChg>
      <pc:sldChg chg="addSp modSp new mod">
        <pc:chgData name="島袋　颯馬＠沖縄高専学生" userId="b06f5008-2866-4e25-afff-252007cb8e04" providerId="ADAL" clId="{A1748855-1A35-4BA1-929E-9BFC5A00D8E7}" dt="2024-09-27T07:08:01.210" v="2629" actId="1076"/>
        <pc:sldMkLst>
          <pc:docMk/>
          <pc:sldMk cId="1960790588" sldId="265"/>
        </pc:sldMkLst>
        <pc:spChg chg="mod">
          <ac:chgData name="島袋　颯馬＠沖縄高専学生" userId="b06f5008-2866-4e25-afff-252007cb8e04" providerId="ADAL" clId="{A1748855-1A35-4BA1-929E-9BFC5A00D8E7}" dt="2024-09-27T06:53:38.102" v="2183" actId="20577"/>
          <ac:spMkLst>
            <pc:docMk/>
            <pc:sldMk cId="1960790588" sldId="265"/>
            <ac:spMk id="2" creationId="{777817A4-9773-B842-8AC9-BF7624E3ADB2}"/>
          </ac:spMkLst>
        </pc:spChg>
        <pc:spChg chg="mod">
          <ac:chgData name="島袋　颯馬＠沖縄高専学生" userId="b06f5008-2866-4e25-afff-252007cb8e04" providerId="ADAL" clId="{A1748855-1A35-4BA1-929E-9BFC5A00D8E7}" dt="2024-09-27T07:05:55.814" v="2623" actId="14100"/>
          <ac:spMkLst>
            <pc:docMk/>
            <pc:sldMk cId="1960790588" sldId="265"/>
            <ac:spMk id="3" creationId="{8788B5BE-C13D-659D-7294-09F4913A42E0}"/>
          </ac:spMkLst>
        </pc:spChg>
        <pc:picChg chg="add mod modCrop">
          <ac:chgData name="島袋　颯馬＠沖縄高専学生" userId="b06f5008-2866-4e25-afff-252007cb8e04" providerId="ADAL" clId="{A1748855-1A35-4BA1-929E-9BFC5A00D8E7}" dt="2024-09-27T07:08:01.210" v="2629" actId="1076"/>
          <ac:picMkLst>
            <pc:docMk/>
            <pc:sldMk cId="1960790588" sldId="265"/>
            <ac:picMk id="5" creationId="{11AD80D7-F353-5BDD-BDCE-2FADEC92639E}"/>
          </ac:picMkLst>
        </pc:picChg>
      </pc:sldChg>
      <pc:sldChg chg="modSp new mod">
        <pc:chgData name="島袋　颯馬＠沖縄高専学生" userId="b06f5008-2866-4e25-afff-252007cb8e04" providerId="ADAL" clId="{A1748855-1A35-4BA1-929E-9BFC5A00D8E7}" dt="2024-09-27T07:22:15.277" v="2850" actId="20577"/>
        <pc:sldMkLst>
          <pc:docMk/>
          <pc:sldMk cId="3122844325" sldId="266"/>
        </pc:sldMkLst>
        <pc:spChg chg="mod">
          <ac:chgData name="島袋　颯馬＠沖縄高専学生" userId="b06f5008-2866-4e25-afff-252007cb8e04" providerId="ADAL" clId="{A1748855-1A35-4BA1-929E-9BFC5A00D8E7}" dt="2024-09-27T07:10:04.075" v="2632"/>
          <ac:spMkLst>
            <pc:docMk/>
            <pc:sldMk cId="3122844325" sldId="266"/>
            <ac:spMk id="2" creationId="{CB282113-CC20-4932-C222-79CB26A98B82}"/>
          </ac:spMkLst>
        </pc:spChg>
        <pc:spChg chg="mod">
          <ac:chgData name="島袋　颯馬＠沖縄高専学生" userId="b06f5008-2866-4e25-afff-252007cb8e04" providerId="ADAL" clId="{A1748855-1A35-4BA1-929E-9BFC5A00D8E7}" dt="2024-09-27T07:22:15.277" v="2850" actId="20577"/>
          <ac:spMkLst>
            <pc:docMk/>
            <pc:sldMk cId="3122844325" sldId="266"/>
            <ac:spMk id="3" creationId="{4DB6BD26-1504-EDD5-A70D-6B0D1E7910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E91A37-CCAD-8E3D-655B-3DC31E271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B1B096-807E-4E70-2D8B-B6FF80886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77CC4-EDF1-DC39-9247-3E31FCFF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2A7F5-2E8F-B99D-8E33-F4848D14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1B968-54F4-4615-FEE5-D6E4F88A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0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66D2B-891B-C58B-50A6-ABBC08EE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489573-89B2-F7A3-2325-8C03EC8C6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E60F8-6D4F-41D5-8E59-36E5E59B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3FFD4-7EB9-B3A4-7CC1-C93ED645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02196-2CAC-B809-BD9F-4D96F76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2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1B5824-28F3-95A3-B9ED-7CFA65D93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054F01-AAD3-C4CD-7497-0F2ABAF4F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E03BDF-4C63-5EE8-6B20-015920CE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584DA-56A8-1439-A4D6-64314CBE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A9EAC-265F-EC50-9767-57735947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72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B2B27-0522-EFFB-47C2-E9BD8C8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A36D1C-BBD2-CBEB-7FE0-D543703B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DABBB-4762-2AC6-D8AB-84E4280D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1636F-37D8-00E8-8AE3-A60260C7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0EF98A-574D-1930-B9ED-A85492BC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6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D7B7F-09DC-97C3-7AF0-6B440AE9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9976B4-472D-6AAD-87BC-6B8D85E9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54BC3-47F4-5A56-48E8-D2433B8B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88672-6004-C96F-10AB-7B2AD306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86D82-A86B-44C4-6081-FA7AF825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34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2720F-0081-12A0-AF4F-AAF42D27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AA45E2-FA85-DC71-483A-F7ED404D5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8B1C4-5827-E845-54E4-5BFA710E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9E7C1-061E-6916-753C-E5ADBD33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F07CC2-15D7-6F07-213E-1AF94F73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FC9724-524A-6898-84C7-B2FDDE38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2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734A5-5254-17D7-7E91-D9F5D767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C3D953-B833-8338-ABBF-E3A79B76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7B505-399E-2E3F-0531-40238A5E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4B2BA-44AE-0C14-4C66-04D9180D3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E00E6C-6973-BBFA-12D8-465E53C45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5339E8-92B2-4B63-1A5E-5EACDD2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BFFEEF-F9D6-7A68-EE38-BA60446F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7BAA8F-5DE2-957E-2ABC-9B798E11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6DF5EE-74D3-F0AF-388F-DDD36409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27097D-CAD8-24ED-676B-E885F9C5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1BD936-6AD0-1D00-8C2E-E7BDF952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45FB84-6DF1-E0A3-8EF2-8EC0A1AA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21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DCD70F-BB4D-27EF-D850-7E6C3857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5803C2-FFE8-78C6-6487-95A84311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C2CBD6-305F-15E0-84F3-10E9342E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73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B1D6C-1E39-6E4F-D2D5-D1EAB3C8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5FF186-6A1A-BCB6-1B68-A436D76E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5AF4D-B6EE-7C41-FAF0-5D6B0366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689B28-838F-9140-594A-3B1DA8F2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A413BD-D798-CCB3-B5E3-0D5B9626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BFF9BF-BAE6-7136-1FD8-808121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5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3E3BD-86D1-E364-FBFA-047D3B56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A7C3B38-61A0-AAF3-C7AA-855D49D7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736F0B-FDA2-1044-2135-51F7509A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980278-2C87-BCDD-ED1E-2EC08BF4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9C543B-E1A8-51E0-F840-437CF664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E9334-BCB9-28FD-CE68-CB09C85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8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536DB8-567D-4EC7-66EC-FDEB55BB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6457BC-3F6A-DBAB-1B1C-AE2EACC7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04177-D5D2-6157-B9B2-EEE3709C1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D9D84-B839-446E-AB26-63832478B41E}" type="datetimeFigureOut">
              <a:rPr kumimoji="1" lang="ja-JP" altLang="en-US" smtClean="0"/>
              <a:t>2024/9/27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697CD-588D-648B-81C4-4C30C278E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140D12-7CB7-6324-B991-420BB4766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74724-3228-44FF-91DB-C98A2ED644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79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2A1D5-1B1F-ED18-5B62-09152CC3A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PLC</a:t>
            </a:r>
            <a:r>
              <a:rPr lang="ja-JP" altLang="en-US" dirty="0"/>
              <a:t> </a:t>
            </a:r>
            <a:r>
              <a:rPr lang="en-US" altLang="ja-JP" dirty="0"/>
              <a:t>Explanation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641E7C-1174-6E6F-7EFA-AB3914ED3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6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82113-CC20-4932-C222-79CB26A9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KV-XL202 Communication process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6BD26-1504-EDD5-A70D-6B0D1E79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Communication permission relay</a:t>
            </a:r>
            <a:r>
              <a:rPr kumimoji="1" lang="ja-JP" altLang="en-US" dirty="0"/>
              <a:t>：</a:t>
            </a:r>
            <a:r>
              <a:rPr kumimoji="1" lang="en-US" altLang="ja-JP" dirty="0"/>
              <a:t>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Reset DM for transmission and receive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Set DM for transmission</a:t>
            </a:r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Transmission Relay</a:t>
            </a:r>
            <a:r>
              <a:rPr kumimoji="1" lang="ja-JP" altLang="en-US" dirty="0"/>
              <a:t>：</a:t>
            </a:r>
            <a:r>
              <a:rPr kumimoji="1" lang="en-US" altLang="ja-JP" dirty="0"/>
              <a:t>ON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Transmission Relay</a:t>
            </a:r>
            <a:r>
              <a:rPr lang="ja-JP" altLang="en-US" dirty="0"/>
              <a:t>：</a:t>
            </a:r>
            <a:r>
              <a:rPr lang="en-US" altLang="ja-JP" dirty="0"/>
              <a:t>OFF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lang="en-US" altLang="ja-JP" dirty="0"/>
              <a:t>Communication permission relay</a:t>
            </a:r>
            <a:r>
              <a:rPr lang="ja-JP" altLang="en-US" dirty="0"/>
              <a:t>：</a:t>
            </a:r>
            <a:r>
              <a:rPr lang="en-US" altLang="ja-JP" dirty="0"/>
              <a:t>OFF</a:t>
            </a:r>
            <a:endParaRPr kumimoji="1" lang="en-US" altLang="ja-JP" dirty="0"/>
          </a:p>
          <a:p>
            <a:pPr marL="514350" indent="-514350">
              <a:buFont typeface="+mj-ea"/>
              <a:buAutoNum type="circleNumDbPlain"/>
            </a:pPr>
            <a:r>
              <a:rPr kumimoji="1" lang="en-US" altLang="ja-JP" dirty="0"/>
              <a:t>Check receive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284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70A95-8EF8-83FB-2871-222C4024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History of PLC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95024-7E67-F1A2-7E1B-42805A2F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1611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Developed as control device for industrial equipment.</a:t>
            </a:r>
          </a:p>
          <a:p>
            <a:endParaRPr lang="en-US" altLang="ja-JP" dirty="0"/>
          </a:p>
          <a:p>
            <a:r>
              <a:rPr lang="en-US" altLang="ja-JP" dirty="0"/>
              <a:t>It originally consisted of mechanical relay.</a:t>
            </a:r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Complicated and large circuits.</a:t>
            </a:r>
          </a:p>
          <a:p>
            <a:endParaRPr lang="en-US" altLang="ja-JP" dirty="0"/>
          </a:p>
          <a:p>
            <a:r>
              <a:rPr lang="en-US" altLang="ja-JP" dirty="0"/>
              <a:t>It became an MCU type sequencer.</a:t>
            </a:r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Easy system implementation.</a:t>
            </a:r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The control panel is compact.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042B9C5-5A79-9FE8-3D31-2625651E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255" y="365125"/>
            <a:ext cx="2064972" cy="24779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442900-EB0D-29C0-80F7-4C486717B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43" y="4001294"/>
            <a:ext cx="4086795" cy="2695951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9787E725-AADA-73E4-57FC-FA04BE126020}"/>
              </a:ext>
            </a:extLst>
          </p:cNvPr>
          <p:cNvSpPr/>
          <p:nvPr/>
        </p:nvSpPr>
        <p:spPr>
          <a:xfrm>
            <a:off x="8947255" y="3112966"/>
            <a:ext cx="2064972" cy="888118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0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ABF6B-B39F-E132-1F34-43EF3899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Structure of PLC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935B3-4C4C-2B21-6B78-8375ABDE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2294"/>
            <a:ext cx="10134600" cy="132556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KV-8000</a:t>
            </a:r>
            <a:r>
              <a:rPr lang="ja-JP" altLang="en-US" dirty="0"/>
              <a:t> </a:t>
            </a:r>
            <a:r>
              <a:rPr lang="en-US" altLang="ja-JP" dirty="0"/>
              <a:t>has</a:t>
            </a:r>
            <a:r>
              <a:rPr lang="ja-JP" altLang="en-US" dirty="0"/>
              <a:t> </a:t>
            </a:r>
            <a:r>
              <a:rPr lang="en-US" altLang="ja-JP" dirty="0"/>
              <a:t>CPU</a:t>
            </a:r>
            <a:r>
              <a:rPr lang="ja-JP" altLang="en-US" dirty="0"/>
              <a:t> </a:t>
            </a:r>
            <a:r>
              <a:rPr lang="en-US" altLang="ja-JP" dirty="0"/>
              <a:t>and</a:t>
            </a:r>
            <a:r>
              <a:rPr lang="ja-JP" altLang="en-US" dirty="0"/>
              <a:t> </a:t>
            </a:r>
            <a:r>
              <a:rPr lang="en-US" altLang="ja-JP" dirty="0"/>
              <a:t>memory</a:t>
            </a:r>
            <a:r>
              <a:rPr lang="ja-JP" altLang="en-US" dirty="0"/>
              <a:t> 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r>
              <a:rPr kumimoji="1" lang="en-US" altLang="ja-JP" dirty="0"/>
              <a:t>IO functions are held by expansion units.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162839D-F23D-2176-9F11-85B9EC34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80" y="1257166"/>
            <a:ext cx="5434263" cy="3692037"/>
          </a:xfrm>
          <a:prstGeom prst="rect">
            <a:avLst/>
          </a:prstGeom>
        </p:spPr>
      </p:pic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EF491AA-DC92-25D3-BDB5-0E4EC550234C}"/>
              </a:ext>
            </a:extLst>
          </p:cNvPr>
          <p:cNvSpPr txBox="1">
            <a:spLocks/>
          </p:cNvSpPr>
          <p:nvPr/>
        </p:nvSpPr>
        <p:spPr>
          <a:xfrm>
            <a:off x="690880" y="1690688"/>
            <a:ext cx="3830320" cy="336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[Function]</a:t>
            </a:r>
          </a:p>
          <a:p>
            <a:pPr marL="0" indent="0">
              <a:buNone/>
            </a:pPr>
            <a:r>
              <a:rPr lang="en-US" altLang="ja-JP" dirty="0"/>
              <a:t>R (Relay)</a:t>
            </a:r>
          </a:p>
          <a:p>
            <a:pPr marL="0" indent="0">
              <a:buNone/>
            </a:pPr>
            <a:r>
              <a:rPr lang="en-US" altLang="ja-JP" dirty="0"/>
              <a:t>DM (Data Memory)</a:t>
            </a:r>
          </a:p>
          <a:p>
            <a:pPr marL="0" indent="0">
              <a:buNone/>
            </a:pPr>
            <a:r>
              <a:rPr lang="en-US" altLang="ja-JP" dirty="0"/>
              <a:t>T (Timer)</a:t>
            </a:r>
          </a:p>
          <a:p>
            <a:pPr marL="0" indent="0">
              <a:buNone/>
            </a:pPr>
            <a:r>
              <a:rPr lang="en-US" altLang="ja-JP" dirty="0"/>
              <a:t>C (Counter)</a:t>
            </a:r>
          </a:p>
          <a:p>
            <a:pPr marL="0" indent="0">
              <a:buNone/>
            </a:pPr>
            <a:r>
              <a:rPr lang="en-US" altLang="ja-JP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3692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6AF34-22C5-6560-1953-63100581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5" y="252830"/>
            <a:ext cx="10515600" cy="1325563"/>
          </a:xfrm>
        </p:spPr>
        <p:txBody>
          <a:bodyPr/>
          <a:lstStyle/>
          <a:p>
            <a:r>
              <a:rPr lang="en-US" altLang="ja-JP" dirty="0"/>
              <a:t>Relay</a:t>
            </a:r>
            <a:r>
              <a:rPr lang="ja-JP" altLang="en-US" dirty="0"/>
              <a:t> </a:t>
            </a:r>
            <a:r>
              <a:rPr lang="en-US" altLang="ja-JP" dirty="0"/>
              <a:t>in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ladder</a:t>
            </a:r>
            <a:r>
              <a:rPr lang="ja-JP" altLang="en-US" dirty="0"/>
              <a:t> </a:t>
            </a:r>
            <a:r>
              <a:rPr lang="en-US" altLang="ja-JP" dirty="0"/>
              <a:t>program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B4A0BE-C673-4ECE-1C6C-F509CF41E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616" y="1457660"/>
            <a:ext cx="7327232" cy="4351338"/>
          </a:xfrm>
        </p:spPr>
        <p:txBody>
          <a:bodyPr>
            <a:normAutofit/>
          </a:bodyPr>
          <a:lstStyle/>
          <a:p>
            <a:r>
              <a:rPr lang="en-US" altLang="ja-JP" dirty="0"/>
              <a:t>Coil</a:t>
            </a:r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Memorize the state of logic.</a:t>
            </a:r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Used for the following logic controls.</a:t>
            </a: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A contact (Normally Open contact)</a:t>
            </a:r>
          </a:p>
          <a:p>
            <a:pPr marL="0" indent="0">
              <a:buNone/>
            </a:pPr>
            <a:r>
              <a:rPr kumimoji="1" lang="ja-JP" altLang="en-US" dirty="0"/>
              <a:t>⇒ </a:t>
            </a:r>
            <a:r>
              <a:rPr kumimoji="1" lang="en-US" altLang="ja-JP" dirty="0"/>
              <a:t>High when Coil is High</a:t>
            </a: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B contact (Normally Closed contact)</a:t>
            </a:r>
          </a:p>
          <a:p>
            <a:pPr marL="0" indent="0">
              <a:buNone/>
            </a:pPr>
            <a:r>
              <a:rPr kumimoji="1" lang="ja-JP" altLang="en-US" dirty="0"/>
              <a:t>⇒ </a:t>
            </a:r>
            <a:r>
              <a:rPr kumimoji="1" lang="en-US" altLang="ja-JP" dirty="0"/>
              <a:t>High when Coil is Low</a:t>
            </a:r>
          </a:p>
          <a:p>
            <a:endParaRPr kumimoji="1" lang="ja-JP" altLang="en-US" dirty="0"/>
          </a:p>
        </p:txBody>
      </p:sp>
      <p:pic>
        <p:nvPicPr>
          <p:cNvPr id="5" name="図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3FE596CE-75EC-71E1-1D5F-BB8972EE0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38" t="28535" r="5316" b="59840"/>
          <a:stretch/>
        </p:blipFill>
        <p:spPr>
          <a:xfrm>
            <a:off x="1061301" y="1141703"/>
            <a:ext cx="1197694" cy="1485983"/>
          </a:xfrm>
          <a:prstGeom prst="rect">
            <a:avLst/>
          </a:prstGeom>
        </p:spPr>
      </p:pic>
      <p:pic>
        <p:nvPicPr>
          <p:cNvPr id="6" name="図 5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0137A61A-DB35-E2DB-5419-DD941E44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2" t="18747" r="73662" b="59729"/>
          <a:stretch/>
        </p:blipFill>
        <p:spPr>
          <a:xfrm>
            <a:off x="1074536" y="3010448"/>
            <a:ext cx="1184459" cy="2872494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8B3508D-E105-364C-DCC9-68B5B8C70609}"/>
              </a:ext>
            </a:extLst>
          </p:cNvPr>
          <p:cNvGrpSpPr/>
          <p:nvPr/>
        </p:nvGrpSpPr>
        <p:grpSpPr>
          <a:xfrm>
            <a:off x="2795336" y="5808998"/>
            <a:ext cx="5330329" cy="983562"/>
            <a:chOff x="8101191" y="6138418"/>
            <a:chExt cx="3249953" cy="629521"/>
          </a:xfrm>
        </p:grpSpPr>
        <p:pic>
          <p:nvPicPr>
            <p:cNvPr id="8" name="図 7" descr="グラフィカル ユーザー インターフェイス, アプリケーション, テーブル, Excel&#10;&#10;自動的に生成された説明">
              <a:extLst>
                <a:ext uri="{FF2B5EF4-FFF2-40B4-BE49-F238E27FC236}">
                  <a16:creationId xmlns:a16="http://schemas.microsoft.com/office/drawing/2014/main" id="{954F842F-818E-5157-9E01-91B5C96A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06" t="18159" r="57591" b="73497"/>
            <a:stretch/>
          </p:blipFill>
          <p:spPr>
            <a:xfrm>
              <a:off x="8101191" y="6138418"/>
              <a:ext cx="2444889" cy="629521"/>
            </a:xfrm>
            <a:prstGeom prst="rect">
              <a:avLst/>
            </a:prstGeom>
          </p:spPr>
        </p:pic>
        <p:pic>
          <p:nvPicPr>
            <p:cNvPr id="10" name="図 9" descr="グラフィカル ユーザー インターフェイス, アプリケーション, テーブル, Excel&#10;&#10;自動的に生成された説明">
              <a:extLst>
                <a:ext uri="{FF2B5EF4-FFF2-40B4-BE49-F238E27FC236}">
                  <a16:creationId xmlns:a16="http://schemas.microsoft.com/office/drawing/2014/main" id="{CCD21C6F-5D1A-0850-9C6A-55E8CCAF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471" t="18159" r="4423" b="73497"/>
            <a:stretch/>
          </p:blipFill>
          <p:spPr>
            <a:xfrm>
              <a:off x="8849360" y="6138418"/>
              <a:ext cx="2501784" cy="629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353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5C8FC-15CB-2F47-451E-AAA098D2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Examples of ladder programs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アプリケーション, テーブル, Excel&#10;&#10;自動的に生成された説明">
            <a:extLst>
              <a:ext uri="{FF2B5EF4-FFF2-40B4-BE49-F238E27FC236}">
                <a16:creationId xmlns:a16="http://schemas.microsoft.com/office/drawing/2014/main" id="{AD5B2CD6-3798-DA02-C862-3A34AD00D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t="13616" b="60467"/>
          <a:stretch/>
        </p:blipFill>
        <p:spPr>
          <a:xfrm>
            <a:off x="1483360" y="1991359"/>
            <a:ext cx="9632975" cy="2032001"/>
          </a:xfr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CFF4D36-31E4-6928-DD75-D7CCA16C302E}"/>
              </a:ext>
            </a:extLst>
          </p:cNvPr>
          <p:cNvSpPr txBox="1">
            <a:spLocks/>
          </p:cNvSpPr>
          <p:nvPr/>
        </p:nvSpPr>
        <p:spPr>
          <a:xfrm>
            <a:off x="838200" y="4324031"/>
            <a:ext cx="10515600" cy="1852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[Format]</a:t>
            </a:r>
          </a:p>
          <a:p>
            <a:r>
              <a:rPr lang="en-US" altLang="ja-JP" dirty="0"/>
              <a:t>Describe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operating</a:t>
            </a:r>
            <a:r>
              <a:rPr lang="ja-JP" altLang="en-US" dirty="0"/>
              <a:t> </a:t>
            </a:r>
            <a:r>
              <a:rPr lang="en-US" altLang="ja-JP" dirty="0"/>
              <a:t>conditions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/>
              <a:t>the</a:t>
            </a:r>
            <a:r>
              <a:rPr lang="ja-JP" altLang="en-US" dirty="0"/>
              <a:t> </a:t>
            </a:r>
            <a:r>
              <a:rPr lang="en-US" altLang="ja-JP" dirty="0"/>
              <a:t>left</a:t>
            </a:r>
            <a:r>
              <a:rPr lang="ja-JP" altLang="en-US" dirty="0"/>
              <a:t> </a:t>
            </a:r>
            <a:r>
              <a:rPr lang="en-US" altLang="ja-JP" dirty="0"/>
              <a:t>side.</a:t>
            </a:r>
          </a:p>
          <a:p>
            <a:r>
              <a:rPr lang="en-US" altLang="ja-JP" dirty="0"/>
              <a:t>Describe the process on the right side.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57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CFBEF8-A23A-F22D-3CBE-AC780EC6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KV script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1492AB86-943E-A818-D290-6994BC3E1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4" t="14549"/>
          <a:stretch/>
        </p:blipFill>
        <p:spPr>
          <a:xfrm>
            <a:off x="6289040" y="1798319"/>
            <a:ext cx="5732383" cy="3718243"/>
          </a:xfr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3029C04-2D43-58E6-3676-740AA6739F03}"/>
              </a:ext>
            </a:extLst>
          </p:cNvPr>
          <p:cNvSpPr txBox="1">
            <a:spLocks/>
          </p:cNvSpPr>
          <p:nvPr/>
        </p:nvSpPr>
        <p:spPr>
          <a:xfrm>
            <a:off x="502920" y="2323782"/>
            <a:ext cx="10515600" cy="371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Keyence’s</a:t>
            </a:r>
            <a:r>
              <a:rPr lang="ja-JP" altLang="en-US" dirty="0"/>
              <a:t> </a:t>
            </a:r>
            <a:r>
              <a:rPr lang="en-US" altLang="ja-JP" dirty="0"/>
              <a:t>own</a:t>
            </a:r>
            <a:r>
              <a:rPr lang="ja-JP" altLang="en-US" dirty="0"/>
              <a:t> </a:t>
            </a:r>
            <a:r>
              <a:rPr lang="en-US" altLang="ja-JP" dirty="0"/>
              <a:t>script language.</a:t>
            </a:r>
          </a:p>
          <a:p>
            <a:endParaRPr lang="en-US" altLang="ja-JP" dirty="0"/>
          </a:p>
          <a:p>
            <a:r>
              <a:rPr lang="en-US" altLang="ja-JP" dirty="0"/>
              <a:t>Easily write complex programs.</a:t>
            </a:r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293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E979C-FE91-A512-8ABB-07FD8865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Communication by RS232c (Connection)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505D1-C8CD-2D44-CB1A-FF15B99F8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372364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[2400 </a:t>
            </a:r>
            <a:r>
              <a:rPr lang="en-US" altLang="ja-JP" sz="2400" dirty="0" err="1"/>
              <a:t>SourceMeter</a:t>
            </a:r>
            <a:r>
              <a:rPr lang="en-US" altLang="ja-JP" sz="2400" dirty="0"/>
              <a:t>]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Not used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TXD, transmit data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RXD, receive data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Not used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GND, signal ground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Not used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RTS, ready to send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CTS, clear to send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Not used</a:t>
            </a:r>
          </a:p>
          <a:p>
            <a:pPr marL="514350" indent="-514350">
              <a:buFont typeface="+mj-ea"/>
              <a:buAutoNum type="circleNumDbPlain"/>
            </a:pPr>
            <a:endParaRPr kumimoji="1" lang="ja-JP" altLang="en-US" sz="2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42899-9744-B72F-1D9E-AB21908E0BAB}"/>
              </a:ext>
            </a:extLst>
          </p:cNvPr>
          <p:cNvSpPr txBox="1">
            <a:spLocks/>
          </p:cNvSpPr>
          <p:nvPr/>
        </p:nvSpPr>
        <p:spPr>
          <a:xfrm>
            <a:off x="6130290" y="1574800"/>
            <a:ext cx="3723640" cy="5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[KV-XL202]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SD, send data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RD, receive data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RS, ready send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CS, clear send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ER, Error ready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/>
              <a:t>DR, Data set ready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ja-JP" sz="2400" dirty="0">
                <a:highlight>
                  <a:srgbClr val="FFFF00"/>
                </a:highlight>
              </a:rPr>
              <a:t>SG, signal ground</a:t>
            </a:r>
            <a:endParaRPr lang="ja-JP" altLang="en-US" sz="2400" dirty="0">
              <a:highlight>
                <a:srgbClr val="FFFF00"/>
              </a:highligh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7B88778-1692-F610-B372-4B1D5861514C}"/>
              </a:ext>
            </a:extLst>
          </p:cNvPr>
          <p:cNvCxnSpPr>
            <a:cxnSpLocks/>
          </p:cNvCxnSpPr>
          <p:nvPr/>
        </p:nvCxnSpPr>
        <p:spPr>
          <a:xfrm flipH="1">
            <a:off x="4175760" y="2225040"/>
            <a:ext cx="1954530" cy="863600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A59A6BC-BA16-CCD6-A5D6-6E35E4B62CDE}"/>
              </a:ext>
            </a:extLst>
          </p:cNvPr>
          <p:cNvCxnSpPr>
            <a:cxnSpLocks/>
          </p:cNvCxnSpPr>
          <p:nvPr/>
        </p:nvCxnSpPr>
        <p:spPr>
          <a:xfrm flipH="1">
            <a:off x="4175760" y="2661920"/>
            <a:ext cx="1920240" cy="0"/>
          </a:xfrm>
          <a:prstGeom prst="line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20276A3-0390-D0FA-0E85-EF90FCF3B84B}"/>
              </a:ext>
            </a:extLst>
          </p:cNvPr>
          <p:cNvCxnSpPr>
            <a:cxnSpLocks/>
          </p:cNvCxnSpPr>
          <p:nvPr/>
        </p:nvCxnSpPr>
        <p:spPr>
          <a:xfrm flipH="1">
            <a:off x="4175760" y="3088640"/>
            <a:ext cx="1954530" cy="226568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20C249B-7241-7AB5-F778-F1782B2C9090}"/>
              </a:ext>
            </a:extLst>
          </p:cNvPr>
          <p:cNvCxnSpPr>
            <a:cxnSpLocks/>
          </p:cNvCxnSpPr>
          <p:nvPr/>
        </p:nvCxnSpPr>
        <p:spPr>
          <a:xfrm flipH="1">
            <a:off x="4175760" y="3622992"/>
            <a:ext cx="1988820" cy="1324928"/>
          </a:xfrm>
          <a:prstGeom prst="line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6353EE4-A3DD-6C6F-20C8-D7FD20D5B1AA}"/>
              </a:ext>
            </a:extLst>
          </p:cNvPr>
          <p:cNvCxnSpPr>
            <a:cxnSpLocks/>
          </p:cNvCxnSpPr>
          <p:nvPr/>
        </p:nvCxnSpPr>
        <p:spPr>
          <a:xfrm flipH="1" flipV="1">
            <a:off x="4317365" y="4043680"/>
            <a:ext cx="1778635" cy="904240"/>
          </a:xfrm>
          <a:prstGeom prst="line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6C36D9-7930-9D70-1B47-CA476A92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Communication by RS232c (Init Setting)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C0909-9F2E-D84F-A0B1-C4CC022EF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3080" cy="4351338"/>
          </a:xfrm>
        </p:spPr>
        <p:txBody>
          <a:bodyPr/>
          <a:lstStyle/>
          <a:p>
            <a:r>
              <a:rPr kumimoji="1" lang="en-US" altLang="ja-JP" dirty="0"/>
              <a:t>Band rate</a:t>
            </a:r>
            <a:r>
              <a:rPr kumimoji="1" lang="ja-JP" altLang="en-US" dirty="0"/>
              <a:t>：</a:t>
            </a:r>
            <a:r>
              <a:rPr kumimoji="1" lang="en-US" altLang="ja-JP" dirty="0"/>
              <a:t>9600</a:t>
            </a:r>
          </a:p>
          <a:p>
            <a:r>
              <a:rPr lang="en-US" altLang="ja-JP" dirty="0"/>
              <a:t>Bits</a:t>
            </a:r>
            <a:r>
              <a:rPr lang="ja-JP" altLang="en-US" dirty="0"/>
              <a:t>：</a:t>
            </a:r>
            <a:r>
              <a:rPr lang="en-US" altLang="ja-JP" dirty="0"/>
              <a:t>8</a:t>
            </a:r>
          </a:p>
          <a:p>
            <a:r>
              <a:rPr kumimoji="1" lang="en-US" altLang="ja-JP" dirty="0"/>
              <a:t>Parity</a:t>
            </a:r>
            <a:r>
              <a:rPr kumimoji="1" lang="ja-JP" altLang="en-US" dirty="0"/>
              <a:t>：</a:t>
            </a:r>
            <a:r>
              <a:rPr kumimoji="1" lang="en-US" altLang="ja-JP" dirty="0"/>
              <a:t>Even</a:t>
            </a:r>
            <a:endParaRPr lang="en-US" altLang="ja-JP" dirty="0"/>
          </a:p>
          <a:p>
            <a:r>
              <a:rPr kumimoji="1" lang="en-US" altLang="ja-JP" dirty="0"/>
              <a:t>Flow-Ctrl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ON</a:t>
            </a:r>
          </a:p>
          <a:p>
            <a:r>
              <a:rPr lang="en-US" altLang="ja-JP" dirty="0"/>
              <a:t>Terminator</a:t>
            </a:r>
            <a:r>
              <a:rPr lang="ja-JP" altLang="en-US" dirty="0"/>
              <a:t>：</a:t>
            </a:r>
            <a:r>
              <a:rPr lang="en-US" altLang="ja-JP" dirty="0"/>
              <a:t>&lt;CR+LF&gt;</a:t>
            </a:r>
          </a:p>
          <a:p>
            <a:pPr marL="0" indent="0">
              <a:buNone/>
            </a:pPr>
            <a:r>
              <a:rPr kumimoji="1" lang="ja-JP" altLang="en-US" dirty="0"/>
              <a:t>⇒ </a:t>
            </a:r>
            <a:r>
              <a:rPr kumimoji="1" lang="en-US" altLang="ja-JP" dirty="0"/>
              <a:t>Programmatically configured</a:t>
            </a:r>
            <a:endParaRPr kumimoji="1" lang="ja-JP" altLang="en-US" dirty="0"/>
          </a:p>
        </p:txBody>
      </p:sp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48E8025-C0B3-3ED8-2208-B497E8793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2" b="16593"/>
          <a:stretch/>
        </p:blipFill>
        <p:spPr>
          <a:xfrm>
            <a:off x="8016240" y="2119628"/>
            <a:ext cx="3505200" cy="4373247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FEDC054-2EED-115B-F37C-EFD5DBB97878}"/>
              </a:ext>
            </a:extLst>
          </p:cNvPr>
          <p:cNvSpPr txBox="1">
            <a:spLocks/>
          </p:cNvSpPr>
          <p:nvPr/>
        </p:nvSpPr>
        <p:spPr>
          <a:xfrm>
            <a:off x="8016240" y="1690688"/>
            <a:ext cx="2260600" cy="51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/>
              <a:t>Unit editor</a:t>
            </a:r>
            <a:endParaRPr lang="ja-JP" altLang="en-US" dirty="0"/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6186AA4-0BCC-1319-3E59-33CBC55DC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5" b="18943"/>
          <a:stretch/>
        </p:blipFill>
        <p:spPr>
          <a:xfrm>
            <a:off x="1829831" y="4988560"/>
            <a:ext cx="3372089" cy="170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817A4-9773-B842-8AC9-BF7624E3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KV-XL202 Communication process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8B5BE-C13D-659D-7294-09F4913A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40" y="1835785"/>
            <a:ext cx="8539480" cy="4300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[Space is allocated inside the KV-8000]</a:t>
            </a:r>
          </a:p>
          <a:p>
            <a:r>
              <a:rPr kumimoji="1" lang="en-US" altLang="ja-JP" sz="2400" dirty="0"/>
              <a:t>User write Relay</a:t>
            </a:r>
          </a:p>
          <a:p>
            <a:pPr marL="0" indent="0">
              <a:buNone/>
            </a:pPr>
            <a:r>
              <a:rPr lang="ja-JP" altLang="en-US" sz="2400" dirty="0"/>
              <a:t>⇒ </a:t>
            </a:r>
            <a:r>
              <a:rPr lang="en-US" altLang="ja-JP" sz="2400" dirty="0"/>
              <a:t>User can control and communicate.</a:t>
            </a:r>
            <a:endParaRPr kumimoji="1" lang="en-US" altLang="ja-JP" sz="2400" dirty="0"/>
          </a:p>
          <a:p>
            <a:r>
              <a:rPr lang="en-US" altLang="ja-JP" sz="2400" dirty="0"/>
              <a:t>Read only Relay</a:t>
            </a:r>
          </a:p>
          <a:p>
            <a:pPr marL="0" indent="0">
              <a:buNone/>
            </a:pPr>
            <a:r>
              <a:rPr lang="ja-JP" altLang="en-US" sz="2400" dirty="0"/>
              <a:t>⇒ </a:t>
            </a:r>
            <a:r>
              <a:rPr lang="en-US" altLang="ja-JP" sz="2400" dirty="0"/>
              <a:t>The status of the communication function is displayed.</a:t>
            </a:r>
          </a:p>
          <a:p>
            <a:r>
              <a:rPr kumimoji="1" lang="en-US" altLang="ja-JP" sz="2400" dirty="0"/>
              <a:t>Communication Data &amp; </a:t>
            </a:r>
            <a:r>
              <a:rPr lang="en-US" altLang="ja-JP" sz="2400" dirty="0"/>
              <a:t>status Memory</a:t>
            </a:r>
          </a:p>
          <a:p>
            <a:pPr marL="0" indent="0">
              <a:buNone/>
            </a:pPr>
            <a:r>
              <a:rPr kumimoji="1" lang="ja-JP" altLang="en-US" sz="2400" dirty="0"/>
              <a:t>⇒ </a:t>
            </a:r>
            <a:r>
              <a:rPr lang="en-US" altLang="ja-JP" sz="2400" dirty="0"/>
              <a:t>Stores transmission data.</a:t>
            </a:r>
          </a:p>
          <a:p>
            <a:pPr marL="0" indent="0">
              <a:buNone/>
            </a:pPr>
            <a:r>
              <a:rPr lang="ja-JP" altLang="en-US" sz="2400" dirty="0"/>
              <a:t>⇒ </a:t>
            </a:r>
            <a:r>
              <a:rPr lang="en-US" altLang="ja-JP" sz="2400" dirty="0"/>
              <a:t>Received data and communication status are stored.</a:t>
            </a:r>
            <a:endParaRPr kumimoji="1" lang="ja-JP" altLang="en-US" sz="2400" dirty="0"/>
          </a:p>
        </p:txBody>
      </p:sp>
      <p:pic>
        <p:nvPicPr>
          <p:cNvPr id="5" name="図 4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11AD80D7-F353-5BDD-BDCE-2FADEC92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52" t="11852" r="24124" b="10518"/>
          <a:stretch/>
        </p:blipFill>
        <p:spPr>
          <a:xfrm>
            <a:off x="8722360" y="1324292"/>
            <a:ext cx="3098800" cy="532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358</Words>
  <Application>Microsoft Office PowerPoint</Application>
  <PresentationFormat>ワイド画面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PLC Explanation</vt:lpstr>
      <vt:lpstr>History of PLC</vt:lpstr>
      <vt:lpstr>Structure of PLC</vt:lpstr>
      <vt:lpstr>Relay in the ladder program</vt:lpstr>
      <vt:lpstr>Examples of ladder programs</vt:lpstr>
      <vt:lpstr>KV script</vt:lpstr>
      <vt:lpstr>Communication by RS232c (Connection)</vt:lpstr>
      <vt:lpstr>Communication by RS232c (Init Setting)</vt:lpstr>
      <vt:lpstr>KV-XL202 Communication process</vt:lpstr>
      <vt:lpstr>KV-XL202 Communication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島袋　颯馬＠沖縄高専学生</dc:creator>
  <cp:lastModifiedBy>島袋　颯馬＠沖縄高専学生</cp:lastModifiedBy>
  <cp:revision>1</cp:revision>
  <dcterms:created xsi:type="dcterms:W3CDTF">2024-09-26T08:08:12Z</dcterms:created>
  <dcterms:modified xsi:type="dcterms:W3CDTF">2024-09-27T07:22:19Z</dcterms:modified>
</cp:coreProperties>
</file>