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7C1A67-3A2E-48A5-8F2D-F39CCB98DA85}" v="19" dt="2025-02-25T03:14:28.4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島袋　颯馬＠沖縄高専学生" userId="b06f5008-2866-4e25-afff-252007cb8e04" providerId="ADAL" clId="{5B7C1A67-3A2E-48A5-8F2D-F39CCB98DA85}"/>
    <pc:docChg chg="undo redo custSel addSld modSld">
      <pc:chgData name="島袋　颯馬＠沖縄高専学生" userId="b06f5008-2866-4e25-afff-252007cb8e04" providerId="ADAL" clId="{5B7C1A67-3A2E-48A5-8F2D-F39CCB98DA85}" dt="2025-02-25T03:18:00.186" v="716" actId="1076"/>
      <pc:docMkLst>
        <pc:docMk/>
      </pc:docMkLst>
      <pc:sldChg chg="addSp delSp modSp mod">
        <pc:chgData name="島袋　颯馬＠沖縄高専学生" userId="b06f5008-2866-4e25-afff-252007cb8e04" providerId="ADAL" clId="{5B7C1A67-3A2E-48A5-8F2D-F39CCB98DA85}" dt="2025-02-25T03:18:00.186" v="716" actId="1076"/>
        <pc:sldMkLst>
          <pc:docMk/>
          <pc:sldMk cId="2986104359" sldId="256"/>
        </pc:sldMkLst>
        <pc:spChg chg="add del">
          <ac:chgData name="島袋　颯馬＠沖縄高専学生" userId="b06f5008-2866-4e25-afff-252007cb8e04" providerId="ADAL" clId="{5B7C1A67-3A2E-48A5-8F2D-F39CCB98DA85}" dt="2025-02-25T02:41:12.867" v="75" actId="478"/>
          <ac:spMkLst>
            <pc:docMk/>
            <pc:sldMk cId="2986104359" sldId="256"/>
            <ac:spMk id="12" creationId="{15806D20-2EB7-410D-AF78-16DA13CB08E8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5" creationId="{E61FD4D7-30A5-39DC-DC47-DCD859FBC645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7" creationId="{9875B44B-A095-3668-D62D-5077CC374EE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18" creationId="{CFAF7636-A0BC-7719-A028-6FA72CC970C6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4" creationId="{445A914F-EEF9-5EB8-3A31-509098D6677C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26" creationId="{09DF5780-062E-D49E-BEE4-BE63348E4187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0" creationId="{0C550BF0-94D6-9CDF-1D68-FD38BE1096EF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1" creationId="{B3577802-81BA-BAAC-EFA2-06A8ACB41EBD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2" creationId="{4098446C-3F41-0923-F106-D54CD69098FB}"/>
          </ac:spMkLst>
        </pc:spChg>
        <pc:spChg chg="mod">
          <ac:chgData name="島袋　颯馬＠沖縄高専学生" userId="b06f5008-2866-4e25-afff-252007cb8e04" providerId="ADAL" clId="{5B7C1A67-3A2E-48A5-8F2D-F39CCB98DA85}" dt="2025-02-25T03:05:22.396" v="413" actId="2711"/>
          <ac:spMkLst>
            <pc:docMk/>
            <pc:sldMk cId="2986104359" sldId="256"/>
            <ac:spMk id="33" creationId="{6626975C-3939-08AD-5ED9-30BC3B5BDA4C}"/>
          </ac:spMkLst>
        </pc:spChg>
        <pc:spChg chg="add mod">
          <ac:chgData name="島袋　颯馬＠沖縄高専学生" userId="b06f5008-2866-4e25-afff-252007cb8e04" providerId="ADAL" clId="{5B7C1A67-3A2E-48A5-8F2D-F39CCB98DA85}" dt="2025-02-25T03:00:33.835" v="342" actId="1076"/>
          <ac:spMkLst>
            <pc:docMk/>
            <pc:sldMk cId="2986104359" sldId="256"/>
            <ac:spMk id="46" creationId="{BCE2DC7A-CDBF-2576-7719-4B00B7A9D6B9}"/>
          </ac:spMkLst>
        </pc:spChg>
        <pc:spChg chg="add mod">
          <ac:chgData name="島袋　颯馬＠沖縄高専学生" userId="b06f5008-2866-4e25-afff-252007cb8e04" providerId="ADAL" clId="{5B7C1A67-3A2E-48A5-8F2D-F39CCB98DA85}" dt="2025-02-25T03:17:40.886" v="710" actId="1076"/>
          <ac:spMkLst>
            <pc:docMk/>
            <pc:sldMk cId="2986104359" sldId="256"/>
            <ac:spMk id="47" creationId="{38483761-A38C-E4AA-C296-926B5FB6250B}"/>
          </ac:spMkLst>
        </pc:spChg>
        <pc:spChg chg="add mod">
          <ac:chgData name="島袋　颯馬＠沖縄高専学生" userId="b06f5008-2866-4e25-afff-252007cb8e04" providerId="ADAL" clId="{5B7C1A67-3A2E-48A5-8F2D-F39CCB98DA85}" dt="2025-02-25T03:07:14.554" v="515" actId="1076"/>
          <ac:spMkLst>
            <pc:docMk/>
            <pc:sldMk cId="2986104359" sldId="256"/>
            <ac:spMk id="48" creationId="{542A20D9-54CF-E5AA-72FF-FA615C6D97AC}"/>
          </ac:spMkLst>
        </pc:spChg>
        <pc:grpChg chg="mod">
          <ac:chgData name="島袋　颯馬＠沖縄高専学生" userId="b06f5008-2866-4e25-afff-252007cb8e04" providerId="ADAL" clId="{5B7C1A67-3A2E-48A5-8F2D-F39CCB98DA85}" dt="2025-02-25T03:07:15.293" v="517" actId="1076"/>
          <ac:grpSpMkLst>
            <pc:docMk/>
            <pc:sldMk cId="2986104359" sldId="256"/>
            <ac:grpSpMk id="29" creationId="{AE1A70BC-BBF9-3DF3-1B92-783B8A347D2B}"/>
          </ac:grpSpMkLst>
        </pc:grpChg>
        <pc:grpChg chg="add mod">
          <ac:chgData name="島袋　颯馬＠沖縄高専学生" userId="b06f5008-2866-4e25-afff-252007cb8e04" providerId="ADAL" clId="{5B7C1A67-3A2E-48A5-8F2D-F39CCB98DA85}" dt="2025-02-25T03:18:00.186" v="716" actId="1076"/>
          <ac:grpSpMkLst>
            <pc:docMk/>
            <pc:sldMk cId="2986104359" sldId="256"/>
            <ac:grpSpMk id="44" creationId="{32829835-6AC7-703E-EB48-02B27E0AA960}"/>
          </ac:grpSpMkLst>
        </pc:grp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19" creationId="{0BCD819F-5BA0-93F1-5938-2B2BBA5D9EC8}"/>
          </ac:graphicFrameMkLst>
        </pc:graphicFrameChg>
        <pc:graphicFrameChg chg="add mod modGraphic">
          <ac:chgData name="島袋　颯馬＠沖縄高専学生" userId="b06f5008-2866-4e25-afff-252007cb8e04" providerId="ADAL" clId="{5B7C1A67-3A2E-48A5-8F2D-F39CCB98DA85}" dt="2025-02-25T03:17:55.049" v="713" actId="1076"/>
          <ac:graphicFrameMkLst>
            <pc:docMk/>
            <pc:sldMk cId="2986104359" sldId="256"/>
            <ac:graphicFrameMk id="20" creationId="{CC770662-B910-2E09-CCE0-B5CF2615198A}"/>
          </ac:graphicFrameMkLst>
        </pc:graphicFrameChg>
        <pc:picChg chg="add mod">
          <ac:chgData name="島袋　颯馬＠沖縄高専学生" userId="b06f5008-2866-4e25-afff-252007cb8e04" providerId="ADAL" clId="{5B7C1A67-3A2E-48A5-8F2D-F39CCB98DA85}" dt="2025-02-25T02:35:41.590" v="27" actId="1076"/>
          <ac:picMkLst>
            <pc:docMk/>
            <pc:sldMk cId="2986104359" sldId="256"/>
            <ac:picMk id="3" creationId="{863337B8-3C2B-DBCB-54D5-7433FD3EEEDF}"/>
          </ac:picMkLst>
        </pc:picChg>
        <pc:picChg chg="mod">
          <ac:chgData name="島袋　颯馬＠沖縄高専学生" userId="b06f5008-2866-4e25-afff-252007cb8e04" providerId="ADAL" clId="{5B7C1A67-3A2E-48A5-8F2D-F39CCB98DA85}" dt="2025-02-25T03:03:01.601" v="381" actId="1076"/>
          <ac:picMkLst>
            <pc:docMk/>
            <pc:sldMk cId="2986104359" sldId="256"/>
            <ac:picMk id="7" creationId="{E6475B42-109E-B54C-0849-B8884A1910DC}"/>
          </ac:picMkLst>
        </pc:picChg>
        <pc:picChg chg="add del mod">
          <ac:chgData name="島袋　颯馬＠沖縄高専学生" userId="b06f5008-2866-4e25-afff-252007cb8e04" providerId="ADAL" clId="{5B7C1A67-3A2E-48A5-8F2D-F39CCB98DA85}" dt="2025-02-25T03:14:26.553" v="585" actId="21"/>
          <ac:picMkLst>
            <pc:docMk/>
            <pc:sldMk cId="2986104359" sldId="256"/>
            <ac:picMk id="50" creationId="{1B037025-E618-0E43-3D59-E72581DE68B8}"/>
          </ac:picMkLst>
        </pc:picChg>
        <pc:picChg chg="add mod modCrop">
          <ac:chgData name="島袋　颯馬＠沖縄高専学生" userId="b06f5008-2866-4e25-afff-252007cb8e04" providerId="ADAL" clId="{5B7C1A67-3A2E-48A5-8F2D-F39CCB98DA85}" dt="2025-02-25T03:16:09.892" v="674" actId="1076"/>
          <ac:picMkLst>
            <pc:docMk/>
            <pc:sldMk cId="2986104359" sldId="256"/>
            <ac:picMk id="52" creationId="{5CE82626-A94E-6A60-CB97-9DD79C129246}"/>
          </ac:picMkLst>
        </pc:pic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6" creationId="{A6DD609E-EFB1-5697-D632-0A1BA86E9CF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40:05.570" v="73" actId="208"/>
          <ac:cxnSpMkLst>
            <pc:docMk/>
            <pc:sldMk cId="2986104359" sldId="256"/>
            <ac:cxnSpMk id="8" creationId="{A2E8B9A0-9167-BF45-7405-7E084030A155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39:56.917" v="72" actId="14100"/>
          <ac:cxnSpMkLst>
            <pc:docMk/>
            <pc:sldMk cId="2986104359" sldId="256"/>
            <ac:cxnSpMk id="10" creationId="{D45B0429-D514-347C-214B-1D589285152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2" creationId="{A87798BA-24A0-81F7-F93A-CDAB209C6A0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28" creationId="{2674EB99-0E56-F635-5825-E15E0C366CEC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39" creationId="{64A0BF02-CD5B-E618-6EB9-54F2770B8D37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0" creationId="{0C9BD443-B851-0F97-3B51-27CA3B66AD12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7:54.398" v="261" actId="164"/>
          <ac:cxnSpMkLst>
            <pc:docMk/>
            <pc:sldMk cId="2986104359" sldId="256"/>
            <ac:cxnSpMk id="41" creationId="{771F1378-93FC-354C-4951-93D9DC298466}"/>
          </ac:cxnSpMkLst>
        </pc:cxnChg>
        <pc:cxnChg chg="add mod">
          <ac:chgData name="島袋　颯馬＠沖縄高専学生" userId="b06f5008-2866-4e25-afff-252007cb8e04" providerId="ADAL" clId="{5B7C1A67-3A2E-48A5-8F2D-F39CCB98DA85}" dt="2025-02-25T02:59:59.069" v="324" actId="14100"/>
          <ac:cxnSpMkLst>
            <pc:docMk/>
            <pc:sldMk cId="2986104359" sldId="256"/>
            <ac:cxnSpMk id="45" creationId="{995817B8-CFCE-322E-7525-C1D0A49A75E9}"/>
          </ac:cxnSpMkLst>
        </pc:cxnChg>
      </pc:sldChg>
      <pc:sldChg chg="addSp modSp new">
        <pc:chgData name="島袋　颯馬＠沖縄高専学生" userId="b06f5008-2866-4e25-afff-252007cb8e04" providerId="ADAL" clId="{5B7C1A67-3A2E-48A5-8F2D-F39CCB98DA85}" dt="2025-02-25T03:14:28.460" v="586"/>
        <pc:sldMkLst>
          <pc:docMk/>
          <pc:sldMk cId="2790514684" sldId="257"/>
        </pc:sldMkLst>
        <pc:picChg chg="add mod">
          <ac:chgData name="島袋　颯馬＠沖縄高専学生" userId="b06f5008-2866-4e25-afff-252007cb8e04" providerId="ADAL" clId="{5B7C1A67-3A2E-48A5-8F2D-F39CCB98DA85}" dt="2025-02-25T03:14:28.460" v="586"/>
          <ac:picMkLst>
            <pc:docMk/>
            <pc:sldMk cId="2790514684" sldId="257"/>
            <ac:picMk id="50" creationId="{1B037025-E618-0E43-3D59-E72581DE68B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09934-6081-B5D4-5154-F804077BF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EA7A69-8700-60E3-8A7C-67AD08532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3F8BC-7B7C-80F7-D620-E196EA60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7B6CED-3B17-9C36-F1FA-5F575E3B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58CC4F-39B2-5E1D-1E4C-3989C8ED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693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26793-B3C8-0309-5F15-A9CAF797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670E92-F43C-890E-A65E-4319F0E6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BEDF9-003B-BE92-875F-2BCECC60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D837E5-30CF-BC3F-6679-31DFCB14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8041A-2108-5768-BC3A-C2370A87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1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3DA7BA9-17A8-03F6-E76E-D0248BB4C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57CC76-185E-CC08-5C2E-6BE9F71F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FD54A8-09B0-B263-7329-58054490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0E024-B1EE-749E-198C-C2CA2F2A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E6940A-2B3A-4DA0-D30F-927D3241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45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11F62E-9845-97C8-BF2B-36A23DAD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04D63-E857-6194-6433-154ECEAD7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0FA14-62F3-5C52-03D7-626D03A4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D2589D-C018-9415-0F71-A2776D65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2F82AA-378D-021D-C2D5-B75C2F4D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003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75C77F-9470-C5FB-4D18-8E9384B6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7E5293-ED2A-3F3A-431F-B7EEAC6A2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649EA7-89C5-160E-4753-D5B86EC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597C49-50A3-516A-C730-BFC8FEF6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2FB315-4BAB-BC8A-B9E8-2D43B8AB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7792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C600EF-00BE-62AC-7CB3-CBD2D2F5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6A0738-B3E8-1EB1-7C25-8C4EEC6F4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9CB1604-85C4-C45D-D429-77B573E63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7BD9B8-3B5E-A081-B11F-A6D47515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B6BD60-D0DB-39E4-7473-A2696D435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928180-DE95-AA6B-A9BB-D45A8370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386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2B7A9E-E166-F977-555F-3C3ABB0E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7D551-7EA4-ACD7-075A-02259A77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EA9FC8-031F-823A-C36A-7DD663D8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85219D9-65C6-A03A-C0D1-32EB843665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A8A7CD3-68DF-78A1-96A6-C5EE370CA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592689-E117-A314-E917-FB507076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552927-82C6-2CA7-8EA1-372A2838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6FE4C53-391B-79AB-F9A3-13CF91861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186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0D8B03-BC12-05F5-BB79-435AEFA57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AAC9933-53D2-1954-F501-C5ED635A7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A3E006-D6BD-B311-77C0-AAFABF4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F1EC18-C428-1AE6-B925-253357FD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509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159975-0808-63F6-C4C2-8E8242693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E47DAB-DE97-331D-9352-F86828E2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9FCBDC-A633-E2BE-5CA9-D3C0A539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2901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45AF4-D535-6E8F-C21B-93D41402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F968B-C047-A17E-0B12-A7F354C1C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17ADAF-7F3A-01AD-C7E7-A42E3348F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A486C5-5251-A3F1-F383-AF0BBB932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EC83D-3A86-3BCB-B4C3-3923AA81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AE8C02-2433-4918-3988-10A3C510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2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BACD03-A378-108C-DC6C-BB27B1D57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7B4500-D00A-FF75-8A92-C8CB21B16D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3AA83-5528-0E1B-75C0-F905F5D97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4E77F-281D-5D08-1B69-E1EE4A885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E7CE84-B73B-4BCA-8761-50384A51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F0D8430-5212-FF3A-A055-22922168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45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817E2D-2ACD-A4EB-8A19-658441EE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C5865A-FF51-8F4C-2C76-CFB7DED7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785307-2AC5-CE45-370E-9F73E508B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D50D7-C224-479F-A880-9432C97F6C97}" type="datetimeFigureOut">
              <a:rPr kumimoji="1" lang="ja-JP" altLang="en-US" smtClean="0"/>
              <a:t>2025/2/25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672A2E-F75F-62BB-151E-0D802D223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FCD106-E319-E42B-DA50-FBFCEB76F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ED1AF-E374-491B-B307-AD4FC3C73E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641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モニター, 小さい, 座る, 画面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230622B-D12D-A725-8674-2C5FDCDA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3734198" cy="1800000"/>
          </a:xfrm>
          <a:prstGeom prst="rect">
            <a:avLst/>
          </a:prstGeom>
        </p:spPr>
      </p:pic>
      <p:pic>
        <p:nvPicPr>
          <p:cNvPr id="7" name="図 6" descr="ゲーム機のリモ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6475B42-109E-B54C-0849-B8884A191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0" y="1080000"/>
            <a:ext cx="1800000" cy="1800000"/>
          </a:xfrm>
          <a:prstGeom prst="rect">
            <a:avLst/>
          </a:prstGeom>
        </p:spPr>
      </p:pic>
      <p:pic>
        <p:nvPicPr>
          <p:cNvPr id="9" name="図 8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3C4E0BD-5330-D04B-AF0B-678172F7CD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1080000"/>
            <a:ext cx="1800000" cy="1800000"/>
          </a:xfrm>
          <a:prstGeom prst="rect">
            <a:avLst/>
          </a:prstGeom>
        </p:spPr>
      </p:pic>
      <p:pic>
        <p:nvPicPr>
          <p:cNvPr id="11" name="図 10" descr="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9C60BFF-8685-9944-E82D-808801E8E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000" y="3600000"/>
            <a:ext cx="1800000" cy="1800000"/>
          </a:xfrm>
          <a:prstGeom prst="rect">
            <a:avLst/>
          </a:prstGeom>
        </p:spPr>
      </p:pic>
      <p:pic>
        <p:nvPicPr>
          <p:cNvPr id="13" name="図 12" descr="コンピュータ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7AECA62-B664-C638-1D6B-2C65C8C2B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080000"/>
            <a:ext cx="1800000" cy="180000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884BE7-044F-59D5-7B23-07B442A436BD}"/>
              </a:ext>
            </a:extLst>
          </p:cNvPr>
          <p:cNvSpPr txBox="1"/>
          <p:nvPr/>
        </p:nvSpPr>
        <p:spPr>
          <a:xfrm>
            <a:off x="3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PC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1FD4D7-30A5-39DC-DC47-DCD859FBC645}"/>
              </a:ext>
            </a:extLst>
          </p:cNvPr>
          <p:cNvSpPr txBox="1"/>
          <p:nvPr/>
        </p:nvSpPr>
        <p:spPr>
          <a:xfrm>
            <a:off x="324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KV-8000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038DB1-E683-0689-C5F2-E6B717211649}"/>
              </a:ext>
            </a:extLst>
          </p:cNvPr>
          <p:cNvSpPr txBox="1"/>
          <p:nvPr/>
        </p:nvSpPr>
        <p:spPr>
          <a:xfrm>
            <a:off x="576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KV-XL202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75B44B-A095-3668-D62D-5077CC374EED}"/>
              </a:ext>
            </a:extLst>
          </p:cNvPr>
          <p:cNvSpPr txBox="1"/>
          <p:nvPr/>
        </p:nvSpPr>
        <p:spPr>
          <a:xfrm>
            <a:off x="9180000" y="7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2400s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AF7636-A0BC-7719-A028-6FA72CC970C6}"/>
              </a:ext>
            </a:extLst>
          </p:cNvPr>
          <p:cNvSpPr txBox="1"/>
          <p:nvPr/>
        </p:nvSpPr>
        <p:spPr>
          <a:xfrm>
            <a:off x="3240000" y="324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445A914F-EEF9-5EB8-3A31-509098D6677C}"/>
              </a:ext>
            </a:extLst>
          </p:cNvPr>
          <p:cNvSpPr/>
          <p:nvPr/>
        </p:nvSpPr>
        <p:spPr>
          <a:xfrm>
            <a:off x="3959998" y="2493832"/>
            <a:ext cx="738000" cy="2232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09DF5780-062E-D49E-BEE4-BE63348E4187}"/>
              </a:ext>
            </a:extLst>
          </p:cNvPr>
          <p:cNvSpPr/>
          <p:nvPr/>
        </p:nvSpPr>
        <p:spPr>
          <a:xfrm>
            <a:off x="3960000" y="2520000"/>
            <a:ext cx="648000" cy="212400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E1A70BC-BBF9-3DF3-1B92-783B8A347D2B}"/>
              </a:ext>
            </a:extLst>
          </p:cNvPr>
          <p:cNvGrpSpPr/>
          <p:nvPr/>
        </p:nvGrpSpPr>
        <p:grpSpPr>
          <a:xfrm>
            <a:off x="468000" y="4725832"/>
            <a:ext cx="360000" cy="360000"/>
            <a:chOff x="9360000" y="3960000"/>
            <a:chExt cx="360000" cy="360000"/>
          </a:xfrm>
        </p:grpSpPr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0C550BF0-94D6-9CDF-1D68-FD38BE1096EF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248697"/>
                <a:gd name="connsiteY0" fmla="*/ 0 h 1081549"/>
                <a:gd name="connsiteX1" fmla="*/ 1248697 w 1248697"/>
                <a:gd name="connsiteY1" fmla="*/ 0 h 1081549"/>
                <a:gd name="connsiteX2" fmla="*/ 1248697 w 1248697"/>
                <a:gd name="connsiteY2" fmla="*/ 1081549 h 1081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8697" h="1081549">
                  <a:moveTo>
                    <a:pt x="0" y="0"/>
                  </a:moveTo>
                  <a:lnTo>
                    <a:pt x="1248697" y="0"/>
                  </a:lnTo>
                  <a:lnTo>
                    <a:pt x="1248697" y="1081549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3577802-81BA-BAAC-EFA2-06A8ACB41EBD}"/>
                </a:ext>
              </a:extLst>
            </p:cNvPr>
            <p:cNvSpPr/>
            <p:nvPr/>
          </p:nvSpPr>
          <p:spPr>
            <a:xfrm>
              <a:off x="9360000" y="3960000"/>
              <a:ext cx="360000" cy="360000"/>
            </a:xfrm>
            <a:custGeom>
              <a:avLst/>
              <a:gdLst>
                <a:gd name="connsiteX0" fmla="*/ 0 w 1032387"/>
                <a:gd name="connsiteY0" fmla="*/ 707923 h 707923"/>
                <a:gd name="connsiteX1" fmla="*/ 1032387 w 1032387"/>
                <a:gd name="connsiteY1" fmla="*/ 707923 h 707923"/>
                <a:gd name="connsiteX2" fmla="*/ 1032387 w 1032387"/>
                <a:gd name="connsiteY2" fmla="*/ 0 h 707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2387" h="707923">
                  <a:moveTo>
                    <a:pt x="0" y="707923"/>
                  </a:moveTo>
                  <a:lnTo>
                    <a:pt x="1032387" y="707923"/>
                  </a:lnTo>
                  <a:lnTo>
                    <a:pt x="1032387" y="0"/>
                  </a:ln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4098446C-3F41-0923-F106-D54CD69098FB}"/>
              </a:ext>
            </a:extLst>
          </p:cNvPr>
          <p:cNvSpPr/>
          <p:nvPr/>
        </p:nvSpPr>
        <p:spPr>
          <a:xfrm>
            <a:off x="3960000" y="2438400"/>
            <a:ext cx="828000" cy="2396690"/>
          </a:xfrm>
          <a:custGeom>
            <a:avLst/>
            <a:gdLst>
              <a:gd name="connsiteX0" fmla="*/ 0 w 1032387"/>
              <a:gd name="connsiteY0" fmla="*/ 707923 h 707923"/>
              <a:gd name="connsiteX1" fmla="*/ 1032387 w 1032387"/>
              <a:gd name="connsiteY1" fmla="*/ 707923 h 707923"/>
              <a:gd name="connsiteX2" fmla="*/ 1032387 w 1032387"/>
              <a:gd name="connsiteY2" fmla="*/ 0 h 70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2387" h="707923">
                <a:moveTo>
                  <a:pt x="0" y="707923"/>
                </a:moveTo>
                <a:lnTo>
                  <a:pt x="1032387" y="707923"/>
                </a:lnTo>
                <a:lnTo>
                  <a:pt x="1032387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矢印: 左 32">
            <a:extLst>
              <a:ext uri="{FF2B5EF4-FFF2-40B4-BE49-F238E27FC236}">
                <a16:creationId xmlns:a16="http://schemas.microsoft.com/office/drawing/2014/main" id="{6626975C-3939-08AD-5ED9-30BC3B5BDA4C}"/>
              </a:ext>
            </a:extLst>
          </p:cNvPr>
          <p:cNvSpPr/>
          <p:nvPr/>
        </p:nvSpPr>
        <p:spPr>
          <a:xfrm>
            <a:off x="4656000" y="1660452"/>
            <a:ext cx="1440000" cy="639096"/>
          </a:xfrm>
          <a:prstGeom prst="lef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mounting</a:t>
            </a:r>
            <a:endParaRPr kumimoji="1" lang="ja-JP" altLang="en-US" sz="1600" b="1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CF2900B-802D-1DD6-3539-FEB35D87757C}"/>
              </a:ext>
            </a:extLst>
          </p:cNvPr>
          <p:cNvCxnSpPr/>
          <p:nvPr/>
        </p:nvCxnSpPr>
        <p:spPr>
          <a:xfrm>
            <a:off x="2233742" y="1658053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553EEAF-1216-862A-CCF9-D47F31BEFA55}"/>
              </a:ext>
            </a:extLst>
          </p:cNvPr>
          <p:cNvSpPr txBox="1"/>
          <p:nvPr/>
        </p:nvSpPr>
        <p:spPr>
          <a:xfrm>
            <a:off x="1873742" y="1148213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USB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825C808-0209-63CC-9787-73D7D32CF9ED}"/>
              </a:ext>
            </a:extLst>
          </p:cNvPr>
          <p:cNvSpPr txBox="1"/>
          <p:nvPr/>
        </p:nvSpPr>
        <p:spPr>
          <a:xfrm>
            <a:off x="1873742" y="2023005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Ethernet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B1C13647-E532-2DD6-D1AA-1C8FC5937228}"/>
              </a:ext>
            </a:extLst>
          </p:cNvPr>
          <p:cNvCxnSpPr/>
          <p:nvPr/>
        </p:nvCxnSpPr>
        <p:spPr>
          <a:xfrm>
            <a:off x="2233742" y="2520000"/>
            <a:ext cx="108000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3337B8-3C2B-DBCB-54D5-7433FD3EEE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0" y="3960000"/>
            <a:ext cx="1446124" cy="1080000"/>
          </a:xfrm>
          <a:prstGeom prst="rect">
            <a:avLst/>
          </a:prstGeom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6DD609E-EFB1-5697-D632-0A1BA86E9CF7}"/>
              </a:ext>
            </a:extLst>
          </p:cNvPr>
          <p:cNvCxnSpPr/>
          <p:nvPr/>
        </p:nvCxnSpPr>
        <p:spPr>
          <a:xfrm>
            <a:off x="3150000" y="4932000"/>
            <a:ext cx="7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2E8B9A0-9167-BF45-7405-7E084030A155}"/>
              </a:ext>
            </a:extLst>
          </p:cNvPr>
          <p:cNvCxnSpPr/>
          <p:nvPr/>
        </p:nvCxnSpPr>
        <p:spPr>
          <a:xfrm>
            <a:off x="3150000" y="5040000"/>
            <a:ext cx="756000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5B0429-D514-347C-214B-1D5892851526}"/>
              </a:ext>
            </a:extLst>
          </p:cNvPr>
          <p:cNvCxnSpPr/>
          <p:nvPr/>
        </p:nvCxnSpPr>
        <p:spPr>
          <a:xfrm>
            <a:off x="3150000" y="4824000"/>
            <a:ext cx="75600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 18">
            <a:extLst>
              <a:ext uri="{FF2B5EF4-FFF2-40B4-BE49-F238E27FC236}">
                <a16:creationId xmlns:a16="http://schemas.microsoft.com/office/drawing/2014/main" id="{0BCD819F-5BA0-93F1-5938-2B2BBA5D9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696055"/>
              </p:ext>
            </p:extLst>
          </p:nvPr>
        </p:nvGraphicFramePr>
        <p:xfrm>
          <a:off x="5580000" y="3420000"/>
          <a:ext cx="720000" cy="25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ER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DR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SG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</a:tbl>
          </a:graphicData>
        </a:graphic>
      </p:graphicFrame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CC770662-B910-2E09-CCE0-B5CF26151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869689"/>
              </p:ext>
            </p:extLst>
          </p:nvPr>
        </p:nvGraphicFramePr>
        <p:xfrm>
          <a:off x="7020000" y="3420000"/>
          <a:ext cx="720000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24519246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8501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TXD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08635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RXD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03218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5132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GND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16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5222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RTS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56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CTS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7743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b="1" dirty="0"/>
                        <a:t>Not</a:t>
                      </a:r>
                      <a:endParaRPr kumimoji="1" lang="ja-JP" altLang="en-US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8073"/>
                  </a:ext>
                </a:extLst>
              </a:tr>
            </a:tbl>
          </a:graphicData>
        </a:graphic>
      </p:graphicFrame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32829835-6AC7-703E-EB48-02B27E0AA960}"/>
              </a:ext>
            </a:extLst>
          </p:cNvPr>
          <p:cNvGrpSpPr/>
          <p:nvPr/>
        </p:nvGrpSpPr>
        <p:grpSpPr>
          <a:xfrm>
            <a:off x="6300000" y="3600000"/>
            <a:ext cx="720000" cy="2519999"/>
            <a:chOff x="6570736" y="3455381"/>
            <a:chExt cx="720000" cy="2519999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A87798BA-24A0-81F7-F93A-CDAB209C6A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3815381"/>
              <a:ext cx="720000" cy="0"/>
            </a:xfrm>
            <a:prstGeom prst="line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2674EB99-0E56-F635-5825-E15E0C366CEC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3455381"/>
              <a:ext cx="720000" cy="720000"/>
            </a:xfrm>
            <a:prstGeom prst="line">
              <a:avLst/>
            </a:prstGeom>
            <a:ln w="57150">
              <a:solidFill>
                <a:schemeClr val="accent2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4A0BF02-CD5B-E618-6EB9-54F2770B8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0736" y="4895381"/>
              <a:ext cx="720000" cy="720000"/>
            </a:xfrm>
            <a:prstGeom prst="line">
              <a:avLst/>
            </a:prstGeom>
            <a:ln w="57150"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C9BD443-B851-0F97-3B51-27CA3B66AD12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175380"/>
              <a:ext cx="720000" cy="1800000"/>
            </a:xfrm>
            <a:prstGeom prst="line">
              <a:avLst/>
            </a:prstGeom>
            <a:ln w="5715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771F1378-93FC-354C-4951-93D9DC298466}"/>
                </a:ext>
              </a:extLst>
            </p:cNvPr>
            <p:cNvCxnSpPr>
              <a:cxnSpLocks/>
            </p:cNvCxnSpPr>
            <p:nvPr/>
          </p:nvCxnSpPr>
          <p:spPr>
            <a:xfrm>
              <a:off x="6570736" y="4535381"/>
              <a:ext cx="720000" cy="1080000"/>
            </a:xfrm>
            <a:prstGeom prst="line">
              <a:avLst/>
            </a:prstGeom>
            <a:ln w="57150">
              <a:solidFill>
                <a:schemeClr val="accent5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95817B8-CFCE-322E-7525-C1D0A49A75E9}"/>
              </a:ext>
            </a:extLst>
          </p:cNvPr>
          <p:cNvCxnSpPr/>
          <p:nvPr/>
        </p:nvCxnSpPr>
        <p:spPr>
          <a:xfrm>
            <a:off x="6390000" y="1980000"/>
            <a:ext cx="1980000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CE2DC7A-CDBF-2576-7719-4B00B7A9D6B9}"/>
              </a:ext>
            </a:extLst>
          </p:cNvPr>
          <p:cNvSpPr txBox="1"/>
          <p:nvPr/>
        </p:nvSpPr>
        <p:spPr>
          <a:xfrm>
            <a:off x="6930736" y="1620000"/>
            <a:ext cx="18000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8483761-A38C-E4AA-C296-926B5FB6250B}"/>
              </a:ext>
            </a:extLst>
          </p:cNvPr>
          <p:cNvSpPr txBox="1"/>
          <p:nvPr/>
        </p:nvSpPr>
        <p:spPr>
          <a:xfrm>
            <a:off x="5760000" y="2772000"/>
            <a:ext cx="1800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RS-232c</a:t>
            </a:r>
          </a:p>
          <a:p>
            <a:pPr algn="ctr"/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(Connection)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42A20D9-54CF-E5AA-72FF-FA615C6D97AC}"/>
              </a:ext>
            </a:extLst>
          </p:cNvPr>
          <p:cNvSpPr txBox="1"/>
          <p:nvPr/>
        </p:nvSpPr>
        <p:spPr>
          <a:xfrm>
            <a:off x="360000" y="3060000"/>
            <a:ext cx="22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CA-U4 (Output)</a:t>
            </a:r>
          </a:p>
          <a:p>
            <a:r>
              <a:rPr lang="en-US" altLang="ja-JP" b="1" dirty="0">
                <a:latin typeface="Meiryo UI" panose="020B0604030504040204" pitchFamily="50" charset="-128"/>
                <a:ea typeface="Meiryo UI" panose="020B0604030504040204" pitchFamily="50" charset="-128"/>
              </a:rPr>
              <a:t>DC 24V, 6.5A</a:t>
            </a:r>
            <a:endParaRPr kumimoji="1" lang="ja-JP" altLang="en-US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2" name="図 51" descr="回路, コンピュータ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E82626-A94E-6A60-CB97-9DD79C1292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" t="4292" b="24212"/>
          <a:stretch/>
        </p:blipFill>
        <p:spPr>
          <a:xfrm>
            <a:off x="8370000" y="3060000"/>
            <a:ext cx="297695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0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620A72-B593-B5A1-4B6F-DAF48B9D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5426EF-7CDC-916C-1E75-9EBFB5F4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0" name="図 49" descr="屋内, テーブル, ビデオ, ゲーム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B037025-E618-0E43-3D59-E72581DE6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31" y="0"/>
            <a:ext cx="91419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4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37</Words>
  <Application>Microsoft Office PowerPoint</Application>
  <PresentationFormat>ワイド画面</PresentationFormat>
  <Paragraphs>29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島袋　颯馬＠沖縄高専学生</dc:creator>
  <cp:lastModifiedBy>島袋　颯馬＠沖縄高専学生</cp:lastModifiedBy>
  <cp:revision>1</cp:revision>
  <dcterms:created xsi:type="dcterms:W3CDTF">2025-02-21T07:57:38Z</dcterms:created>
  <dcterms:modified xsi:type="dcterms:W3CDTF">2025-02-25T03:18:06Z</dcterms:modified>
</cp:coreProperties>
</file>